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745" r:id="rId3"/>
    <p:sldMasterId id="214748374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Roboto"/>
      <p:regular r:id="rId38"/>
      <p:bold r:id="rId39"/>
      <p:italic r:id="rId40"/>
      <p:boldItalic r:id="rId41"/>
    </p:embeddedFont>
    <p:embeddedFont>
      <p:font typeface="Roboto Light"/>
      <p:regular r:id="rId42"/>
      <p:bold r:id="rId43"/>
      <p:italic r:id="rId44"/>
      <p:boldItalic r:id="rId45"/>
    </p:embeddedFont>
    <p:embeddedFont>
      <p:font typeface="Helvetica Neue"/>
      <p:regular r:id="rId46"/>
      <p:bold r:id="rId47"/>
      <p:italic r:id="rId48"/>
      <p:boldItalic r:id="rId49"/>
    </p:embeddedFont>
    <p:embeddedFont>
      <p:font typeface="Helvetica Neue Light"/>
      <p:regular r:id="rId50"/>
      <p:bold r:id="rId51"/>
      <p:italic r:id="rId52"/>
      <p:boldItalic r:id="rId53"/>
    </p:embeddedFont>
    <p:embeddedFont>
      <p:font typeface="Open Sans"/>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42" Type="http://schemas.openxmlformats.org/officeDocument/2006/relationships/font" Target="fonts/RobotoLight-regular.fntdata"/><Relationship Id="rId41" Type="http://schemas.openxmlformats.org/officeDocument/2006/relationships/font" Target="fonts/Roboto-boldItalic.fntdata"/><Relationship Id="rId44" Type="http://schemas.openxmlformats.org/officeDocument/2006/relationships/font" Target="fonts/RobotoLight-italic.fntdata"/><Relationship Id="rId43" Type="http://schemas.openxmlformats.org/officeDocument/2006/relationships/font" Target="fonts/RobotoLight-bold.fntdata"/><Relationship Id="rId46" Type="http://schemas.openxmlformats.org/officeDocument/2006/relationships/font" Target="fonts/HelveticaNeue-regular.fntdata"/><Relationship Id="rId45" Type="http://schemas.openxmlformats.org/officeDocument/2006/relationships/font" Target="fonts/RobotoLight-bold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HelveticaNeue-italic.fntdata"/><Relationship Id="rId47" Type="http://schemas.openxmlformats.org/officeDocument/2006/relationships/font" Target="fonts/HelveticaNeue-bold.fntdata"/><Relationship Id="rId49" Type="http://schemas.openxmlformats.org/officeDocument/2006/relationships/font" Target="fonts/HelveticaNeue-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Roboto-bold.fntdata"/><Relationship Id="rId38" Type="http://schemas.openxmlformats.org/officeDocument/2006/relationships/font" Target="fonts/Roboto-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HelveticaNeueLight-bold.fntdata"/><Relationship Id="rId50" Type="http://schemas.openxmlformats.org/officeDocument/2006/relationships/font" Target="fonts/HelveticaNeueLight-regular.fntdata"/><Relationship Id="rId53" Type="http://schemas.openxmlformats.org/officeDocument/2006/relationships/font" Target="fonts/HelveticaNeueLight-boldItalic.fntdata"/><Relationship Id="rId52" Type="http://schemas.openxmlformats.org/officeDocument/2006/relationships/font" Target="fonts/HelveticaNeueLight-italic.fntdata"/><Relationship Id="rId11" Type="http://schemas.openxmlformats.org/officeDocument/2006/relationships/slide" Target="slides/slide6.xml"/><Relationship Id="rId55" Type="http://schemas.openxmlformats.org/officeDocument/2006/relationships/font" Target="fonts/OpenSans-bold.fntdata"/><Relationship Id="rId10" Type="http://schemas.openxmlformats.org/officeDocument/2006/relationships/slide" Target="slides/slide5.xml"/><Relationship Id="rId54" Type="http://schemas.openxmlformats.org/officeDocument/2006/relationships/font" Target="fonts/OpenSans-regular.fntdata"/><Relationship Id="rId13" Type="http://schemas.openxmlformats.org/officeDocument/2006/relationships/slide" Target="slides/slide8.xml"/><Relationship Id="rId57" Type="http://schemas.openxmlformats.org/officeDocument/2006/relationships/font" Target="fonts/OpenSans-boldItalic.fntdata"/><Relationship Id="rId12" Type="http://schemas.openxmlformats.org/officeDocument/2006/relationships/slide" Target="slides/slide7.xml"/><Relationship Id="rId56" Type="http://schemas.openxmlformats.org/officeDocument/2006/relationships/font" Target="fonts/OpenSans-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4" name="Shape 774"/>
        <p:cNvGrpSpPr/>
        <p:nvPr/>
      </p:nvGrpSpPr>
      <p:grpSpPr>
        <a:xfrm>
          <a:off x="0" y="0"/>
          <a:ext cx="0" cy="0"/>
          <a:chOff x="0" y="0"/>
          <a:chExt cx="0" cy="0"/>
        </a:xfrm>
      </p:grpSpPr>
      <p:sp>
        <p:nvSpPr>
          <p:cNvPr id="775" name="Google Shape;77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6" name="Google Shape;776;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dk1"/>
              </a:buClr>
              <a:buSzPts val="1400"/>
              <a:buFont typeface="Roboto"/>
              <a:buNone/>
            </a:pPr>
            <a:r>
              <a:rPr b="0" i="0" lang="en" sz="1400" u="none" cap="none" strike="noStrike">
                <a:solidFill>
                  <a:srgbClr val="000000"/>
                </a:solidFill>
                <a:latin typeface="Roboto"/>
                <a:ea typeface="Roboto"/>
                <a:cs typeface="Roboto"/>
                <a:sym typeface="Roboto"/>
              </a:rPr>
              <a:t>Post this on group chat</a:t>
            </a:r>
            <a:endParaRPr b="0" i="0" sz="1400" u="none" cap="none" strike="noStrike">
              <a:solidFill>
                <a:srgbClr val="000000"/>
              </a:solidFill>
              <a:latin typeface="Roboto"/>
              <a:ea typeface="Roboto"/>
              <a:cs typeface="Roboto"/>
              <a:sym typeface="Roboto"/>
            </a:endParaRPr>
          </a:p>
          <a:p>
            <a:pPr indent="0" lvl="0" marL="0" marR="0" rtl="0" algn="l">
              <a:lnSpc>
                <a:spcPct val="80000"/>
              </a:lnSpc>
              <a:spcBef>
                <a:spcPts val="0"/>
              </a:spcBef>
              <a:spcAft>
                <a:spcPts val="0"/>
              </a:spcAft>
              <a:buClr>
                <a:schemeClr val="dk1"/>
              </a:buClr>
              <a:buSzPts val="1400"/>
              <a:buFont typeface="Roboto"/>
              <a:buNone/>
            </a:pPr>
            <a:r>
              <a:t/>
            </a:r>
            <a:endParaRPr b="0" i="0" sz="1400" u="none" cap="none" strike="noStrike">
              <a:solidFill>
                <a:srgbClr val="000000"/>
              </a:solidFill>
              <a:latin typeface="Roboto"/>
              <a:ea typeface="Roboto"/>
              <a:cs typeface="Roboto"/>
              <a:sym typeface="Roboto"/>
            </a:endParaRPr>
          </a:p>
          <a:p>
            <a:pPr indent="0" lvl="0" marL="0" marR="0" rtl="0" algn="l">
              <a:lnSpc>
                <a:spcPct val="80000"/>
              </a:lnSpc>
              <a:spcBef>
                <a:spcPts val="0"/>
              </a:spcBef>
              <a:spcAft>
                <a:spcPts val="0"/>
              </a:spcAft>
              <a:buClr>
                <a:schemeClr val="dk1"/>
              </a:buClr>
              <a:buSzPts val="1400"/>
              <a:buFont typeface="Roboto"/>
              <a:buNone/>
            </a:pPr>
            <a:r>
              <a:rPr b="0" i="0" lang="en" sz="1400" u="none" cap="none" strike="noStrike">
                <a:solidFill>
                  <a:srgbClr val="000000"/>
                </a:solidFill>
                <a:latin typeface="Roboto"/>
                <a:ea typeface="Roboto"/>
                <a:cs typeface="Roboto"/>
                <a:sym typeface="Roboto"/>
              </a:rPr>
              <a:t>Very important that you complete </a:t>
            </a:r>
            <a:r>
              <a:rPr b="0" i="0" lang="en" sz="1100" u="none" cap="none" strike="noStrike">
                <a:solidFill>
                  <a:srgbClr val="000000"/>
                </a:solidFill>
                <a:latin typeface="Roboto"/>
                <a:ea typeface="Roboto"/>
                <a:cs typeface="Roboto"/>
                <a:sym typeface="Roboto"/>
              </a:rPr>
              <a:t>this step!</a:t>
            </a:r>
            <a:endParaRPr b="0" i="0" sz="1400" u="none" cap="none" strike="noStrike">
              <a:solidFill>
                <a:srgbClr val="000000"/>
              </a:solidFill>
              <a:latin typeface="Roboto"/>
              <a:ea typeface="Roboto"/>
              <a:cs typeface="Roboto"/>
              <a:sym typeface="Roboto"/>
            </a:endParaRPr>
          </a:p>
        </p:txBody>
      </p:sp>
      <p:sp>
        <p:nvSpPr>
          <p:cNvPr id="777" name="Google Shape;777;p1: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Roboto"/>
              <a:buNone/>
            </a:pPr>
            <a:fld id="{00000000-1234-1234-1234-123412341234}" type="slidenum">
              <a:rPr b="0" i="0" lang="en" sz="1200" u="none" cap="none" strike="noStrike">
                <a:solidFill>
                  <a:schemeClr val="dk1"/>
                </a:solidFill>
                <a:latin typeface="Roboto"/>
                <a:ea typeface="Roboto"/>
                <a:cs typeface="Roboto"/>
                <a:sym typeface="Roboto"/>
              </a:rPr>
              <a:t>‹#›</a:t>
            </a:fld>
            <a:endParaRPr b="0" i="0" sz="1200" u="none" cap="none" strike="noStrike">
              <a:solidFill>
                <a:schemeClr val="dk1"/>
              </a:solidFill>
              <a:latin typeface="Roboto"/>
              <a:ea typeface="Roboto"/>
              <a:cs typeface="Roboto"/>
              <a:sym typeface="Roboto"/>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6" name="Shape 1206"/>
        <p:cNvGrpSpPr/>
        <p:nvPr/>
      </p:nvGrpSpPr>
      <p:grpSpPr>
        <a:xfrm>
          <a:off x="0" y="0"/>
          <a:ext cx="0" cy="0"/>
          <a:chOff x="0" y="0"/>
          <a:chExt cx="0" cy="0"/>
        </a:xfrm>
      </p:grpSpPr>
      <p:sp>
        <p:nvSpPr>
          <p:cNvPr id="1207" name="Google Shape;1207;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8" name="Google Shape;120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So now that we know why APIM is important, why Apigee Edge?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There are many vendors and tools in this space, what makes Apigee unique and what are some of its competitive advantages/strengths?</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1" name="Shape 1211"/>
        <p:cNvGrpSpPr/>
        <p:nvPr/>
      </p:nvGrpSpPr>
      <p:grpSpPr>
        <a:xfrm>
          <a:off x="0" y="0"/>
          <a:ext cx="0" cy="0"/>
          <a:chOff x="0" y="0"/>
          <a:chExt cx="0" cy="0"/>
        </a:xfrm>
      </p:grpSpPr>
      <p:sp>
        <p:nvSpPr>
          <p:cNvPr id="1212" name="Google Shape;1212;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3" name="Google Shape;121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One reason is because Apigee covers the ENTIRE digital value chain.</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By DVC, we mean all of the links that make up a digital transaction (users, apps, devs, apis, etc)</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Apigee considers all of the links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Apigee thinks of it as OUTSIDE IN, or consumption focused (dev portal, analytics)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EASY for developer to consume APIS and build great apps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Many other vendors in this space just think of exposing backends and that’s it</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4" name="Shape 1284"/>
        <p:cNvGrpSpPr/>
        <p:nvPr/>
      </p:nvGrpSpPr>
      <p:grpSpPr>
        <a:xfrm>
          <a:off x="0" y="0"/>
          <a:ext cx="0" cy="0"/>
          <a:chOff x="0" y="0"/>
          <a:chExt cx="0" cy="0"/>
        </a:xfrm>
      </p:grpSpPr>
      <p:sp>
        <p:nvSpPr>
          <p:cNvPr id="1285" name="Google Shape;128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6" name="Google Shape;128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One reason is because Apigee covers the ENTIRE digital value chain.</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By DVC, we mean all of the links that make up a digital transaction (users, apps, devs, apis, etc)</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Apigee considers all of the links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Apigee thinks of it as OUTSIDE IN, or consumption focused (dev portal, analytics)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EASY for developer to consume APIS and build great apps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Many other vendors in this space just think of exposing backends and that’s it</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8" name="Shape 1358"/>
        <p:cNvGrpSpPr/>
        <p:nvPr/>
      </p:nvGrpSpPr>
      <p:grpSpPr>
        <a:xfrm>
          <a:off x="0" y="0"/>
          <a:ext cx="0" cy="0"/>
          <a:chOff x="0" y="0"/>
          <a:chExt cx="0" cy="0"/>
        </a:xfrm>
      </p:grpSpPr>
      <p:sp>
        <p:nvSpPr>
          <p:cNvPr id="1359" name="Google Shape;1359;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0" name="Google Shape;1360;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200" u="none" cap="none" strike="noStrike">
                <a:solidFill>
                  <a:schemeClr val="dk1"/>
                </a:solidFill>
                <a:latin typeface="Calibri"/>
                <a:ea typeface="Calibri"/>
                <a:cs typeface="Calibri"/>
                <a:sym typeface="Calibri"/>
              </a:rPr>
              <a:t>You will see in the labs today, that it’s easy to build APIs with Apigee Edge. There are plenty of built in </a:t>
            </a:r>
            <a:r>
              <a:rPr b="0" i="0" lang="en" sz="1100" u="none" cap="none" strike="noStrike">
                <a:solidFill>
                  <a:srgbClr val="000000"/>
                </a:solidFill>
                <a:latin typeface="Arial"/>
                <a:ea typeface="Arial"/>
                <a:cs typeface="Arial"/>
                <a:sym typeface="Arial"/>
              </a:rPr>
              <a:t>policies</a:t>
            </a:r>
            <a:r>
              <a:rPr b="0" i="0" lang="en" sz="1200" u="none" cap="none" strike="noStrike">
                <a:solidFill>
                  <a:schemeClr val="dk1"/>
                </a:solidFill>
                <a:latin typeface="Calibri"/>
                <a:ea typeface="Calibri"/>
                <a:cs typeface="Calibri"/>
                <a:sym typeface="Calibri"/>
              </a:rPr>
              <a:t> that you can drag and drop into place to build APIs. If the built in policies don’t do what you need, you can build your own using Node.js, JavaScript, Java, or Python. This lets you build whatever you need. If you need to build something custom, it’s easy and you don’t need to call us. </a:t>
            </a:r>
            <a:endParaRPr b="0" i="0" sz="1200" u="none" cap="none" strike="noStrike">
              <a:solidFill>
                <a:schemeClr val="dk1"/>
              </a:solidFill>
              <a:latin typeface="Calibri"/>
              <a:ea typeface="Calibri"/>
              <a:cs typeface="Calibri"/>
              <a:sym typeface="Calibri"/>
            </a:endParaRPr>
          </a:p>
        </p:txBody>
      </p:sp>
      <p:sp>
        <p:nvSpPr>
          <p:cNvPr id="1361" name="Google Shape;1361;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7" name="Shape 1397"/>
        <p:cNvGrpSpPr/>
        <p:nvPr/>
      </p:nvGrpSpPr>
      <p:grpSpPr>
        <a:xfrm>
          <a:off x="0" y="0"/>
          <a:ext cx="0" cy="0"/>
          <a:chOff x="0" y="0"/>
          <a:chExt cx="0" cy="0"/>
        </a:xfrm>
      </p:grpSpPr>
      <p:sp>
        <p:nvSpPr>
          <p:cNvPr id="1398" name="Google Shape;1398;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9" name="Google Shape;139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Apigee also provides fully featured Analytics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Analytics across the entire digital value chain</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Can see which devices users are using, where they are coming from</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Which apps are popular</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Which developers are building the most engaging apps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API Proxy performance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Backend server performance</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3" name="Shape 1463"/>
        <p:cNvGrpSpPr/>
        <p:nvPr/>
      </p:nvGrpSpPr>
      <p:grpSpPr>
        <a:xfrm>
          <a:off x="0" y="0"/>
          <a:ext cx="0" cy="0"/>
          <a:chOff x="0" y="0"/>
          <a:chExt cx="0" cy="0"/>
        </a:xfrm>
      </p:grpSpPr>
      <p:sp>
        <p:nvSpPr>
          <p:cNvPr id="1464" name="Google Shape;1464;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5" name="Google Shape;146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Developer Services are key -- Apigee provides two options:</a:t>
            </a:r>
            <a:endParaRPr b="0" i="0" sz="11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 sz="1100" u="none" cap="none" strike="noStrike">
                <a:solidFill>
                  <a:srgbClr val="000000"/>
                </a:solidFill>
                <a:latin typeface="Arial"/>
                <a:ea typeface="Arial"/>
                <a:cs typeface="Arial"/>
                <a:sym typeface="Arial"/>
              </a:rPr>
              <a:t>Drupal (fully featured, fully customizable)</a:t>
            </a:r>
            <a:endParaRPr b="0" i="0" sz="11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 sz="1100" u="none" cap="none" strike="noStrike">
                <a:solidFill>
                  <a:srgbClr val="000000"/>
                </a:solidFill>
                <a:latin typeface="Arial"/>
                <a:ea typeface="Arial"/>
                <a:cs typeface="Arial"/>
                <a:sym typeface="Arial"/>
              </a:rPr>
              <a:t>Lightweight out of the box portal</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3" name="Shape 1473"/>
        <p:cNvGrpSpPr/>
        <p:nvPr/>
      </p:nvGrpSpPr>
      <p:grpSpPr>
        <a:xfrm>
          <a:off x="0" y="0"/>
          <a:ext cx="0" cy="0"/>
          <a:chOff x="0" y="0"/>
          <a:chExt cx="0" cy="0"/>
        </a:xfrm>
      </p:grpSpPr>
      <p:sp>
        <p:nvSpPr>
          <p:cNvPr id="1474" name="Google Shape;1474;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5" name="Google Shape;147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No lock in!</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You have flexibility to move from one deployment option to another</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SaaS (fully managed by Apigee, in our cloud)</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Multi cloud (your company can deploy Apigee in your favorite cloud provider)</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On Prem (your company controls everything, including infrastructure)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Hybrid (runtime API gateway components on prem, management components on the cloud)</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9" name="Shape 1509"/>
        <p:cNvGrpSpPr/>
        <p:nvPr/>
      </p:nvGrpSpPr>
      <p:grpSpPr>
        <a:xfrm>
          <a:off x="0" y="0"/>
          <a:ext cx="0" cy="0"/>
          <a:chOff x="0" y="0"/>
          <a:chExt cx="0" cy="0"/>
        </a:xfrm>
      </p:grpSpPr>
      <p:sp>
        <p:nvSpPr>
          <p:cNvPr id="1510" name="Google Shape;1510;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1" name="Google Shape;151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rPr b="0" i="0" lang="en" sz="1100" u="none" cap="none" strike="noStrike">
                <a:solidFill>
                  <a:schemeClr val="dk1"/>
                </a:solidFill>
                <a:latin typeface="Arial"/>
                <a:ea typeface="Arial"/>
                <a:cs typeface="Arial"/>
                <a:sym typeface="Arial"/>
              </a:rPr>
              <a:t>Chris Lead - Prithpal provide context</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1" name="Shape 1551"/>
        <p:cNvGrpSpPr/>
        <p:nvPr/>
      </p:nvGrpSpPr>
      <p:grpSpPr>
        <a:xfrm>
          <a:off x="0" y="0"/>
          <a:ext cx="0" cy="0"/>
          <a:chOff x="0" y="0"/>
          <a:chExt cx="0" cy="0"/>
        </a:xfrm>
      </p:grpSpPr>
      <p:sp>
        <p:nvSpPr>
          <p:cNvPr id="1552" name="Google Shape;1552;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3" name="Google Shape;1553;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200"/>
              </a:spcBef>
              <a:spcAft>
                <a:spcPts val="0"/>
              </a:spcAft>
              <a:buClr>
                <a:schemeClr val="dk2"/>
              </a:buClr>
              <a:buSzPts val="1400"/>
              <a:buFont typeface="Arial"/>
              <a:buNone/>
            </a:pPr>
            <a:r>
              <a:rPr b="0" i="0" lang="en" sz="1400" u="none" cap="none" strike="noStrike">
                <a:solidFill>
                  <a:srgbClr val="000000"/>
                </a:solidFill>
                <a:latin typeface="Calibri"/>
                <a:ea typeface="Calibri"/>
                <a:cs typeface="Calibri"/>
                <a:sym typeface="Calibri"/>
              </a:rPr>
              <a:t>Apigee is built to scale</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200"/>
              </a:spcBef>
              <a:spcAft>
                <a:spcPts val="0"/>
              </a:spcAft>
              <a:buClr>
                <a:schemeClr val="dk2"/>
              </a:buClr>
              <a:buSzPts val="1400"/>
              <a:buFont typeface="Arial"/>
              <a:buNone/>
            </a:pPr>
            <a:r>
              <a:rPr b="0" i="0" lang="en" sz="1400" u="none" cap="none" strike="noStrike">
                <a:solidFill>
                  <a:srgbClr val="000000"/>
                </a:solidFill>
                <a:latin typeface="Calibri"/>
                <a:ea typeface="Calibri"/>
                <a:cs typeface="Calibri"/>
                <a:sym typeface="Calibri"/>
              </a:rPr>
              <a:t>Prove architecture</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200"/>
              </a:spcBef>
              <a:spcAft>
                <a:spcPts val="0"/>
              </a:spcAft>
              <a:buClr>
                <a:schemeClr val="dk2"/>
              </a:buClr>
              <a:buSzPts val="1400"/>
              <a:buFont typeface="Arial"/>
              <a:buNone/>
            </a:pPr>
            <a:r>
              <a:rPr b="0" i="0" lang="en" sz="1400" u="none" cap="none" strike="noStrike">
                <a:solidFill>
                  <a:srgbClr val="000000"/>
                </a:solidFill>
                <a:latin typeface="Calibri"/>
                <a:ea typeface="Calibri"/>
                <a:cs typeface="Calibri"/>
                <a:sym typeface="Calibri"/>
              </a:rPr>
              <a:t>Black Friday -- 80K TPS</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200"/>
              </a:spcBef>
              <a:spcAft>
                <a:spcPts val="0"/>
              </a:spcAft>
              <a:buClr>
                <a:schemeClr val="dk2"/>
              </a:buClr>
              <a:buSzPts val="1400"/>
              <a:buFont typeface="Arial"/>
              <a:buNone/>
            </a:pPr>
            <a:r>
              <a:rPr b="0" i="0" lang="en" sz="1400" u="none" cap="none" strike="noStrike">
                <a:solidFill>
                  <a:srgbClr val="000000"/>
                </a:solidFill>
                <a:latin typeface="Calibri"/>
                <a:ea typeface="Calibri"/>
                <a:cs typeface="Calibri"/>
                <a:sym typeface="Calibri"/>
              </a:rPr>
              <a:t>5 9’s</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200"/>
              </a:spcBef>
              <a:spcAft>
                <a:spcPts val="0"/>
              </a:spcAft>
              <a:buClr>
                <a:schemeClr val="dk2"/>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554" name="Google Shape;1554;p18: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Helvetica Neue"/>
              <a:buNone/>
            </a:pPr>
            <a:fld id="{00000000-1234-1234-1234-123412341234}" type="slidenum">
              <a:rPr b="0" i="0" lang="en" sz="1200" u="none" cap="none" strike="noStrike">
                <a:solidFill>
                  <a:schemeClr val="dk1"/>
                </a:solidFill>
                <a:latin typeface="Helvetica Neue"/>
                <a:ea typeface="Helvetica Neue"/>
                <a:cs typeface="Helvetica Neue"/>
                <a:sym typeface="Helvetica Neue"/>
              </a:rPr>
              <a:t>‹#›</a:t>
            </a:fld>
            <a:endParaRPr b="0" i="0" sz="1200" u="none" cap="none" strike="noStrike">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2" name="Shape 1682"/>
        <p:cNvGrpSpPr/>
        <p:nvPr/>
      </p:nvGrpSpPr>
      <p:grpSpPr>
        <a:xfrm>
          <a:off x="0" y="0"/>
          <a:ext cx="0" cy="0"/>
          <a:chOff x="0" y="0"/>
          <a:chExt cx="0" cy="0"/>
        </a:xfrm>
      </p:grpSpPr>
      <p:sp>
        <p:nvSpPr>
          <p:cNvPr id="1683" name="Google Shape;1683;p1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Biggest competitive advantage is our customers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Have been privileged to work with so many great brands and companies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Our mature and robust software platform reflects all of these customer experiences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Software has gotten better w/ time because of customer feedback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Built a huge and amazing community -- community.apigee.com -- customers are there talking about their use cases and experiences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0" name="Shape 780"/>
        <p:cNvGrpSpPr/>
        <p:nvPr/>
      </p:nvGrpSpPr>
      <p:grpSpPr>
        <a:xfrm>
          <a:off x="0" y="0"/>
          <a:ext cx="0" cy="0"/>
          <a:chOff x="0" y="0"/>
          <a:chExt cx="0" cy="0"/>
        </a:xfrm>
      </p:grpSpPr>
      <p:sp>
        <p:nvSpPr>
          <p:cNvPr id="781" name="Google Shape;78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rPr b="0" i="0" lang="en" sz="1400" u="none" cap="none" strike="noStrike">
                <a:solidFill>
                  <a:srgbClr val="000000"/>
                </a:solidFill>
                <a:latin typeface="Arial"/>
                <a:ea typeface="Arial"/>
                <a:cs typeface="Arial"/>
                <a:sym typeface="Arial"/>
              </a:rPr>
              <a:t>Welcome.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rPr b="0" i="0" lang="en" sz="1400" u="none" cap="none" strike="noStrike">
                <a:solidFill>
                  <a:srgbClr val="000000"/>
                </a:solidFill>
                <a:latin typeface="Arial"/>
                <a:ea typeface="Arial"/>
                <a:cs typeface="Arial"/>
                <a:sym typeface="Arial"/>
              </a:rPr>
              <a:t>Agenda:</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 sz="1400" u="none" cap="none" strike="noStrike">
                <a:solidFill>
                  <a:srgbClr val="000000"/>
                </a:solidFill>
                <a:latin typeface="Arial"/>
                <a:ea typeface="Arial"/>
                <a:cs typeface="Arial"/>
                <a:sym typeface="Arial"/>
              </a:rPr>
              <a:t>Make sure everyone has signed up and can use Apigee Edge</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 sz="1400" u="none" cap="none" strike="noStrike">
                <a:solidFill>
                  <a:srgbClr val="000000"/>
                </a:solidFill>
                <a:latin typeface="Arial"/>
                <a:ea typeface="Arial"/>
                <a:cs typeface="Arial"/>
                <a:sym typeface="Arial"/>
              </a:rPr>
              <a:t>Talk about Why API Management?  What problem does it solve</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 sz="1400" u="none" cap="none" strike="noStrike">
                <a:solidFill>
                  <a:srgbClr val="000000"/>
                </a:solidFill>
                <a:latin typeface="Arial"/>
                <a:ea typeface="Arial"/>
                <a:cs typeface="Arial"/>
                <a:sym typeface="Arial"/>
              </a:rPr>
              <a:t>Then Why Apigee Edge.  There are several APIM tools out there, but what differentiates Apigee Edge and makes it a robust APIM solution.</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 sz="1400" u="none" cap="none" strike="noStrike">
                <a:solidFill>
                  <a:srgbClr val="000000"/>
                </a:solidFill>
                <a:latin typeface="Arial"/>
                <a:ea typeface="Arial"/>
                <a:cs typeface="Arial"/>
                <a:sym typeface="Arial"/>
              </a:rPr>
              <a:t>Finally, hands on labs!  Test drive the platform...</a:t>
            </a:r>
            <a:endParaRPr b="0" i="0" sz="1400" u="none" cap="none" strike="noStrike">
              <a:solidFill>
                <a:srgbClr val="000000"/>
              </a:solidFill>
              <a:latin typeface="Arial"/>
              <a:ea typeface="Arial"/>
              <a:cs typeface="Arial"/>
              <a:sym typeface="Arial"/>
            </a:endParaRPr>
          </a:p>
        </p:txBody>
      </p:sp>
      <p:sp>
        <p:nvSpPr>
          <p:cNvPr id="782" name="Google Shape;78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8" name="Shape 1778"/>
        <p:cNvGrpSpPr/>
        <p:nvPr/>
      </p:nvGrpSpPr>
      <p:grpSpPr>
        <a:xfrm>
          <a:off x="0" y="0"/>
          <a:ext cx="0" cy="0"/>
          <a:chOff x="0" y="0"/>
          <a:chExt cx="0" cy="0"/>
        </a:xfrm>
      </p:grpSpPr>
      <p:sp>
        <p:nvSpPr>
          <p:cNvPr id="1779" name="Google Shape;1779;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0" name="Google Shape;178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3" name="Shape 1783"/>
        <p:cNvGrpSpPr/>
        <p:nvPr/>
      </p:nvGrpSpPr>
      <p:grpSpPr>
        <a:xfrm>
          <a:off x="0" y="0"/>
          <a:ext cx="0" cy="0"/>
          <a:chOff x="0" y="0"/>
          <a:chExt cx="0" cy="0"/>
        </a:xfrm>
      </p:grpSpPr>
      <p:sp>
        <p:nvSpPr>
          <p:cNvPr id="1784" name="Google Shape;1784;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5" name="Google Shape;1785;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dk1"/>
              </a:buClr>
              <a:buSzPts val="1400"/>
              <a:buFont typeface="Roboto"/>
              <a:buNone/>
            </a:pPr>
            <a:r>
              <a:t/>
            </a:r>
            <a:endParaRPr b="0" i="0" sz="1100" u="none" cap="none" strike="noStrike">
              <a:solidFill>
                <a:schemeClr val="dk1"/>
              </a:solidFill>
              <a:latin typeface="Roboto"/>
              <a:ea typeface="Roboto"/>
              <a:cs typeface="Roboto"/>
              <a:sym typeface="Roboto"/>
            </a:endParaRPr>
          </a:p>
        </p:txBody>
      </p:sp>
      <p:sp>
        <p:nvSpPr>
          <p:cNvPr id="1786" name="Google Shape;1786;p21: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Roboto"/>
              <a:buNone/>
            </a:pPr>
            <a:fld id="{00000000-1234-1234-1234-123412341234}" type="slidenum">
              <a:rPr b="0" i="0" lang="en" sz="1200" u="none" cap="none" strike="noStrike">
                <a:solidFill>
                  <a:schemeClr val="dk1"/>
                </a:solidFill>
                <a:latin typeface="Roboto"/>
                <a:ea typeface="Roboto"/>
                <a:cs typeface="Roboto"/>
                <a:sym typeface="Roboto"/>
              </a:rPr>
              <a:t>‹#›</a:t>
            </a:fld>
            <a:endParaRPr b="0" i="0" sz="1200" u="none" cap="none" strike="noStrike">
              <a:solidFill>
                <a:schemeClr val="dk1"/>
              </a:solidFill>
              <a:latin typeface="Roboto"/>
              <a:ea typeface="Roboto"/>
              <a:cs typeface="Roboto"/>
              <a:sym typeface="Robo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9" name="Shape 1789"/>
        <p:cNvGrpSpPr/>
        <p:nvPr/>
      </p:nvGrpSpPr>
      <p:grpSpPr>
        <a:xfrm>
          <a:off x="0" y="0"/>
          <a:ext cx="0" cy="0"/>
          <a:chOff x="0" y="0"/>
          <a:chExt cx="0" cy="0"/>
        </a:xfrm>
      </p:grpSpPr>
      <p:sp>
        <p:nvSpPr>
          <p:cNvPr id="1790" name="Google Shape;1790;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1" name="Google Shape;1791;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dk1"/>
              </a:buClr>
              <a:buSzPts val="1400"/>
              <a:buFont typeface="Roboto"/>
              <a:buNone/>
            </a:pPr>
            <a:r>
              <a:t/>
            </a:r>
            <a:endParaRPr b="0" i="0" sz="1100" u="none" cap="none" strike="noStrike">
              <a:solidFill>
                <a:schemeClr val="dk1"/>
              </a:solidFill>
              <a:latin typeface="Roboto"/>
              <a:ea typeface="Roboto"/>
              <a:cs typeface="Roboto"/>
              <a:sym typeface="Roboto"/>
            </a:endParaRPr>
          </a:p>
        </p:txBody>
      </p:sp>
      <p:sp>
        <p:nvSpPr>
          <p:cNvPr id="1792" name="Google Shape;1792;p22: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Roboto"/>
              <a:buNone/>
            </a:pPr>
            <a:fld id="{00000000-1234-1234-1234-123412341234}" type="slidenum">
              <a:rPr b="0" i="0" lang="en" sz="1200" u="none" cap="none" strike="noStrike">
                <a:solidFill>
                  <a:schemeClr val="dk1"/>
                </a:solidFill>
                <a:latin typeface="Roboto"/>
                <a:ea typeface="Roboto"/>
                <a:cs typeface="Roboto"/>
                <a:sym typeface="Roboto"/>
              </a:rPr>
              <a:t>‹#›</a:t>
            </a:fld>
            <a:endParaRPr b="0" i="0" sz="1200" u="none" cap="none" strike="noStrike">
              <a:solidFill>
                <a:schemeClr val="dk1"/>
              </a:solidFill>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5" name="Shape 1795"/>
        <p:cNvGrpSpPr/>
        <p:nvPr/>
      </p:nvGrpSpPr>
      <p:grpSpPr>
        <a:xfrm>
          <a:off x="0" y="0"/>
          <a:ext cx="0" cy="0"/>
          <a:chOff x="0" y="0"/>
          <a:chExt cx="0" cy="0"/>
        </a:xfrm>
      </p:grpSpPr>
      <p:sp>
        <p:nvSpPr>
          <p:cNvPr id="1796" name="Google Shape;1796;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7" name="Google Shape;1797;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dk1"/>
              </a:buClr>
              <a:buSzPts val="1400"/>
              <a:buFont typeface="Roboto"/>
              <a:buNone/>
            </a:pPr>
            <a:r>
              <a:t/>
            </a:r>
            <a:endParaRPr b="0" i="0" sz="1100" u="none" cap="none" strike="noStrike">
              <a:solidFill>
                <a:schemeClr val="dk1"/>
              </a:solidFill>
              <a:latin typeface="Roboto"/>
              <a:ea typeface="Roboto"/>
              <a:cs typeface="Roboto"/>
              <a:sym typeface="Roboto"/>
            </a:endParaRPr>
          </a:p>
        </p:txBody>
      </p:sp>
      <p:sp>
        <p:nvSpPr>
          <p:cNvPr id="1798" name="Google Shape;1798;p23: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Roboto"/>
              <a:buNone/>
            </a:pPr>
            <a:fld id="{00000000-1234-1234-1234-123412341234}" type="slidenum">
              <a:rPr b="0" i="0" lang="en" sz="1200" u="none" cap="none" strike="noStrike">
                <a:solidFill>
                  <a:schemeClr val="dk1"/>
                </a:solidFill>
                <a:latin typeface="Roboto"/>
                <a:ea typeface="Roboto"/>
                <a:cs typeface="Roboto"/>
                <a:sym typeface="Roboto"/>
              </a:rPr>
              <a:t>‹#›</a:t>
            </a:fld>
            <a:endParaRPr b="0" i="0" sz="1200" u="none" cap="none" strike="noStrike">
              <a:solidFill>
                <a:schemeClr val="dk1"/>
              </a:solidFill>
              <a:latin typeface="Roboto"/>
              <a:ea typeface="Roboto"/>
              <a:cs typeface="Roboto"/>
              <a:sym typeface="Robo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1" name="Shape 1801"/>
        <p:cNvGrpSpPr/>
        <p:nvPr/>
      </p:nvGrpSpPr>
      <p:grpSpPr>
        <a:xfrm>
          <a:off x="0" y="0"/>
          <a:ext cx="0" cy="0"/>
          <a:chOff x="0" y="0"/>
          <a:chExt cx="0" cy="0"/>
        </a:xfrm>
      </p:grpSpPr>
      <p:sp>
        <p:nvSpPr>
          <p:cNvPr id="1802" name="Google Shape;1802;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3" name="Google Shape;1803;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dk1"/>
              </a:buClr>
              <a:buSzPts val="1400"/>
              <a:buFont typeface="Roboto"/>
              <a:buNone/>
            </a:pPr>
            <a:r>
              <a:t/>
            </a:r>
            <a:endParaRPr b="0" i="0" sz="1100" u="none" cap="none" strike="noStrike">
              <a:solidFill>
                <a:schemeClr val="dk1"/>
              </a:solidFill>
              <a:latin typeface="Roboto"/>
              <a:ea typeface="Roboto"/>
              <a:cs typeface="Roboto"/>
              <a:sym typeface="Roboto"/>
            </a:endParaRPr>
          </a:p>
        </p:txBody>
      </p:sp>
      <p:sp>
        <p:nvSpPr>
          <p:cNvPr id="1804" name="Google Shape;1804;p24: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Roboto"/>
              <a:buNone/>
            </a:pPr>
            <a:fld id="{00000000-1234-1234-1234-123412341234}" type="slidenum">
              <a:rPr b="0" i="0" lang="en" sz="1200" u="none" cap="none" strike="noStrike">
                <a:solidFill>
                  <a:schemeClr val="dk1"/>
                </a:solidFill>
                <a:latin typeface="Roboto"/>
                <a:ea typeface="Roboto"/>
                <a:cs typeface="Roboto"/>
                <a:sym typeface="Roboto"/>
              </a:rPr>
              <a:t>‹#›</a:t>
            </a:fld>
            <a:endParaRPr b="0" i="0" sz="1200" u="none" cap="none" strike="noStrike">
              <a:solidFill>
                <a:schemeClr val="dk1"/>
              </a:solidFill>
              <a:latin typeface="Roboto"/>
              <a:ea typeface="Roboto"/>
              <a:cs typeface="Roboto"/>
              <a:sym typeface="Robo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7" name="Shape 1807"/>
        <p:cNvGrpSpPr/>
        <p:nvPr/>
      </p:nvGrpSpPr>
      <p:grpSpPr>
        <a:xfrm>
          <a:off x="0" y="0"/>
          <a:ext cx="0" cy="0"/>
          <a:chOff x="0" y="0"/>
          <a:chExt cx="0" cy="0"/>
        </a:xfrm>
      </p:grpSpPr>
      <p:sp>
        <p:nvSpPr>
          <p:cNvPr id="1808" name="Google Shape;1808;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9" name="Google Shape;1809;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dk1"/>
              </a:buClr>
              <a:buSzPts val="1400"/>
              <a:buFont typeface="Roboto"/>
              <a:buNone/>
            </a:pPr>
            <a:r>
              <a:t/>
            </a:r>
            <a:endParaRPr b="0" i="0" sz="1100" u="none" cap="none" strike="noStrike">
              <a:solidFill>
                <a:schemeClr val="dk1"/>
              </a:solidFill>
              <a:latin typeface="Roboto"/>
              <a:ea typeface="Roboto"/>
              <a:cs typeface="Roboto"/>
              <a:sym typeface="Roboto"/>
            </a:endParaRPr>
          </a:p>
        </p:txBody>
      </p:sp>
      <p:sp>
        <p:nvSpPr>
          <p:cNvPr id="1810" name="Google Shape;1810;p25: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Roboto"/>
              <a:buNone/>
            </a:pPr>
            <a:fld id="{00000000-1234-1234-1234-123412341234}" type="slidenum">
              <a:rPr b="0" i="0" lang="en" sz="1200" u="none" cap="none" strike="noStrike">
                <a:solidFill>
                  <a:schemeClr val="dk1"/>
                </a:solidFill>
                <a:latin typeface="Roboto"/>
                <a:ea typeface="Roboto"/>
                <a:cs typeface="Roboto"/>
                <a:sym typeface="Roboto"/>
              </a:rPr>
              <a:t>‹#›</a:t>
            </a:fld>
            <a:endParaRPr b="0" i="0" sz="1200" u="none" cap="none" strike="noStrike">
              <a:solidFill>
                <a:schemeClr val="dk1"/>
              </a:solidFill>
              <a:latin typeface="Roboto"/>
              <a:ea typeface="Roboto"/>
              <a:cs typeface="Roboto"/>
              <a:sym typeface="Robo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3" name="Shape 1813"/>
        <p:cNvGrpSpPr/>
        <p:nvPr/>
      </p:nvGrpSpPr>
      <p:grpSpPr>
        <a:xfrm>
          <a:off x="0" y="0"/>
          <a:ext cx="0" cy="0"/>
          <a:chOff x="0" y="0"/>
          <a:chExt cx="0" cy="0"/>
        </a:xfrm>
      </p:grpSpPr>
      <p:sp>
        <p:nvSpPr>
          <p:cNvPr id="1814" name="Google Shape;1814;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5" name="Google Shape;1815;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200" u="none" cap="none" strike="noStrike">
                <a:solidFill>
                  <a:schemeClr val="dk1"/>
                </a:solidFill>
                <a:latin typeface="Calibri"/>
                <a:ea typeface="Calibri"/>
                <a:cs typeface="Calibri"/>
                <a:sym typeface="Calibri"/>
              </a:rPr>
              <a:t>Apigee is a thought leader in the API management space. If you visit our website, you’ll find numerous customer stories, ebook, videos, webcasts, etc. We also have a very active user community on community.apigee.com where over 5000 of our users talk about our product—for better or worse, asking questions and getting answers from Apigee and from other users. We publish 4 minute videos on specific features.  </a:t>
            </a:r>
            <a:endParaRPr b="0" i="0" sz="1200" u="none" cap="none" strike="noStrike">
              <a:solidFill>
                <a:schemeClr val="dk1"/>
              </a:solidFill>
              <a:latin typeface="Calibri"/>
              <a:ea typeface="Calibri"/>
              <a:cs typeface="Calibri"/>
              <a:sym typeface="Calibri"/>
            </a:endParaRPr>
          </a:p>
        </p:txBody>
      </p:sp>
      <p:sp>
        <p:nvSpPr>
          <p:cNvPr id="1816" name="Google Shape;1816;p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4" name="Shape 1824"/>
        <p:cNvGrpSpPr/>
        <p:nvPr/>
      </p:nvGrpSpPr>
      <p:grpSpPr>
        <a:xfrm>
          <a:off x="0" y="0"/>
          <a:ext cx="0" cy="0"/>
          <a:chOff x="0" y="0"/>
          <a:chExt cx="0" cy="0"/>
        </a:xfrm>
      </p:grpSpPr>
      <p:sp>
        <p:nvSpPr>
          <p:cNvPr id="1825" name="Google Shape;1825;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6" name="Google Shape;1826;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dk1"/>
              </a:buClr>
              <a:buSzPts val="1400"/>
              <a:buFont typeface="Roboto"/>
              <a:buNone/>
            </a:pPr>
            <a:r>
              <a:t/>
            </a:r>
            <a:endParaRPr b="0" i="0" sz="1100" u="none" cap="none" strike="noStrike">
              <a:solidFill>
                <a:schemeClr val="dk1"/>
              </a:solidFill>
              <a:latin typeface="Roboto"/>
              <a:ea typeface="Roboto"/>
              <a:cs typeface="Roboto"/>
              <a:sym typeface="Roboto"/>
            </a:endParaRPr>
          </a:p>
        </p:txBody>
      </p:sp>
      <p:sp>
        <p:nvSpPr>
          <p:cNvPr id="1827" name="Google Shape;1827;p27: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Roboto"/>
              <a:buNone/>
            </a:pPr>
            <a:fld id="{00000000-1234-1234-1234-123412341234}" type="slidenum">
              <a:rPr b="0" i="0" lang="en" sz="1200" u="none" cap="none" strike="noStrike">
                <a:solidFill>
                  <a:schemeClr val="dk1"/>
                </a:solidFill>
                <a:latin typeface="Roboto"/>
                <a:ea typeface="Roboto"/>
                <a:cs typeface="Roboto"/>
                <a:sym typeface="Roboto"/>
              </a:rPr>
              <a:t>‹#›</a:t>
            </a:fld>
            <a:endParaRPr b="0" i="0" sz="1200" u="none" cap="none" strike="noStrike">
              <a:solidFill>
                <a:schemeClr val="dk1"/>
              </a:solidFill>
              <a:latin typeface="Roboto"/>
              <a:ea typeface="Roboto"/>
              <a:cs typeface="Roboto"/>
              <a:sym typeface="Roboto"/>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0" name="Shape 1830"/>
        <p:cNvGrpSpPr/>
        <p:nvPr/>
      </p:nvGrpSpPr>
      <p:grpSpPr>
        <a:xfrm>
          <a:off x="0" y="0"/>
          <a:ext cx="0" cy="0"/>
          <a:chOff x="0" y="0"/>
          <a:chExt cx="0" cy="0"/>
        </a:xfrm>
      </p:grpSpPr>
      <p:sp>
        <p:nvSpPr>
          <p:cNvPr id="1831" name="Google Shape;1831;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2" name="Google Shape;1832;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dk1"/>
              </a:buClr>
              <a:buSzPts val="1400"/>
              <a:buFont typeface="Roboto"/>
              <a:buNone/>
            </a:pPr>
            <a:r>
              <a:t/>
            </a:r>
            <a:endParaRPr b="0" i="0" sz="1100" u="none" cap="none" strike="noStrike">
              <a:solidFill>
                <a:schemeClr val="dk1"/>
              </a:solidFill>
              <a:latin typeface="Roboto"/>
              <a:ea typeface="Roboto"/>
              <a:cs typeface="Roboto"/>
              <a:sym typeface="Roboto"/>
            </a:endParaRPr>
          </a:p>
        </p:txBody>
      </p:sp>
      <p:sp>
        <p:nvSpPr>
          <p:cNvPr id="1833" name="Google Shape;1833;p28: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Roboto"/>
              <a:buNone/>
            </a:pPr>
            <a:fld id="{00000000-1234-1234-1234-123412341234}" type="slidenum">
              <a:rPr b="0" i="0" lang="en" sz="1200" u="none" cap="none" strike="noStrike">
                <a:solidFill>
                  <a:schemeClr val="dk1"/>
                </a:solidFill>
                <a:latin typeface="Roboto"/>
                <a:ea typeface="Roboto"/>
                <a:cs typeface="Roboto"/>
                <a:sym typeface="Roboto"/>
              </a:rPr>
              <a:t>‹#›</a:t>
            </a:fld>
            <a:endParaRPr b="0" i="0" sz="1200" u="none" cap="none" strike="noStrike">
              <a:solidFill>
                <a:schemeClr val="dk1"/>
              </a:solidFill>
              <a:latin typeface="Roboto"/>
              <a:ea typeface="Roboto"/>
              <a:cs typeface="Roboto"/>
              <a:sym typeface="Robo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6" name="Shape 1836"/>
        <p:cNvGrpSpPr/>
        <p:nvPr/>
      </p:nvGrpSpPr>
      <p:grpSpPr>
        <a:xfrm>
          <a:off x="0" y="0"/>
          <a:ext cx="0" cy="0"/>
          <a:chOff x="0" y="0"/>
          <a:chExt cx="0" cy="0"/>
        </a:xfrm>
      </p:grpSpPr>
      <p:sp>
        <p:nvSpPr>
          <p:cNvPr id="1837" name="Google Shape;1837;p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8" name="Google Shape;1838;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9" name="Shape 789"/>
        <p:cNvGrpSpPr/>
        <p:nvPr/>
      </p:nvGrpSpPr>
      <p:grpSpPr>
        <a:xfrm>
          <a:off x="0" y="0"/>
          <a:ext cx="0" cy="0"/>
          <a:chOff x="0" y="0"/>
          <a:chExt cx="0" cy="0"/>
        </a:xfrm>
      </p:grpSpPr>
      <p:sp>
        <p:nvSpPr>
          <p:cNvPr id="790" name="Google Shape;790;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1" name="Google Shape;791;p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My name is...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Technologist for over 13 years.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Many roles: software developer, solution architect and product manager.</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Also, helping us today to answer your questions are...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Apigee, part of Google Cloud.</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Exciting time to be part of Apigee.  Google’s innovation and technologies are being incorporated into Apigee’s product roadmap, which is creating an exciting vision.  AI, ML, GCP, etc.</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1" name="Shape 1841"/>
        <p:cNvGrpSpPr/>
        <p:nvPr/>
      </p:nvGrpSpPr>
      <p:grpSpPr>
        <a:xfrm>
          <a:off x="0" y="0"/>
          <a:ext cx="0" cy="0"/>
          <a:chOff x="0" y="0"/>
          <a:chExt cx="0" cy="0"/>
        </a:xfrm>
      </p:grpSpPr>
      <p:sp>
        <p:nvSpPr>
          <p:cNvPr id="1842" name="Google Shape;1842;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3" name="Google Shape;1843;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4" name="Shape 1994"/>
        <p:cNvGrpSpPr/>
        <p:nvPr/>
      </p:nvGrpSpPr>
      <p:grpSpPr>
        <a:xfrm>
          <a:off x="0" y="0"/>
          <a:ext cx="0" cy="0"/>
          <a:chOff x="0" y="0"/>
          <a:chExt cx="0" cy="0"/>
        </a:xfrm>
      </p:grpSpPr>
      <p:sp>
        <p:nvSpPr>
          <p:cNvPr id="1995" name="Google Shape;1995;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6" name="Google Shape;1996;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3" name="Shape 2003"/>
        <p:cNvGrpSpPr/>
        <p:nvPr/>
      </p:nvGrpSpPr>
      <p:grpSpPr>
        <a:xfrm>
          <a:off x="0" y="0"/>
          <a:ext cx="0" cy="0"/>
          <a:chOff x="0" y="0"/>
          <a:chExt cx="0" cy="0"/>
        </a:xfrm>
      </p:grpSpPr>
      <p:sp>
        <p:nvSpPr>
          <p:cNvPr id="2004" name="Google Shape;2004;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5" name="Google Shape;2005;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4" name="Shape 794"/>
        <p:cNvGrpSpPr/>
        <p:nvPr/>
      </p:nvGrpSpPr>
      <p:grpSpPr>
        <a:xfrm>
          <a:off x="0" y="0"/>
          <a:ext cx="0" cy="0"/>
          <a:chOff x="0" y="0"/>
          <a:chExt cx="0" cy="0"/>
        </a:xfrm>
      </p:grpSpPr>
      <p:sp>
        <p:nvSpPr>
          <p:cNvPr id="795" name="Google Shape;795;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6" name="Google Shape;796;p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I’ll be the only one speaking.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There will be times where I am not speaking. Nothing wrong with your audio. Just allowing time to work on the labs.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Chrome/Firefox</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Flash</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Q&amp;A (private, will just go to Apigee team)</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Group Chat (public, everyone can see it)</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0" name="Shape 810"/>
        <p:cNvGrpSpPr/>
        <p:nvPr/>
      </p:nvGrpSpPr>
      <p:grpSpPr>
        <a:xfrm>
          <a:off x="0" y="0"/>
          <a:ext cx="0" cy="0"/>
          <a:chOff x="0" y="0"/>
          <a:chExt cx="0" cy="0"/>
        </a:xfrm>
      </p:grpSpPr>
      <p:sp>
        <p:nvSpPr>
          <p:cNvPr id="811" name="Google Shape;81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2" name="Google Shape;81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First question we need to explore…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What value does APIM provide?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Why should you use an APIM tool like Apigee Edge?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5" name="Shape 815"/>
        <p:cNvGrpSpPr/>
        <p:nvPr/>
      </p:nvGrpSpPr>
      <p:grpSpPr>
        <a:xfrm>
          <a:off x="0" y="0"/>
          <a:ext cx="0" cy="0"/>
          <a:chOff x="0" y="0"/>
          <a:chExt cx="0" cy="0"/>
        </a:xfrm>
      </p:grpSpPr>
      <p:sp>
        <p:nvSpPr>
          <p:cNvPr id="816" name="Google Shape;816;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7" name="Google Shape;81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Enterprise architecture was much simpler.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Fewer systems of engagement</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Fewer users (employees)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Fewer systems of record</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Point to point integrations, didn’t change much</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Internal only, with predictable clients/traffic</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5" name="Shape 835"/>
        <p:cNvGrpSpPr/>
        <p:nvPr/>
      </p:nvGrpSpPr>
      <p:grpSpPr>
        <a:xfrm>
          <a:off x="0" y="0"/>
          <a:ext cx="0" cy="0"/>
          <a:chOff x="0" y="0"/>
          <a:chExt cx="0" cy="0"/>
        </a:xfrm>
      </p:grpSpPr>
      <p:sp>
        <p:nvSpPr>
          <p:cNvPr id="836" name="Google Shape;83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7" name="Google Shape;83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Fast forward to today</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Many systems of engagement (thermostats, watches, smart homes, cars, and of course your smartphone, tablet, and laptop too)</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Many different types of users (customers, partners along w/ employees)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Many systems of record (legacy plus Big Data)</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5" name="Shape 935"/>
        <p:cNvGrpSpPr/>
        <p:nvPr/>
      </p:nvGrpSpPr>
      <p:grpSpPr>
        <a:xfrm>
          <a:off x="0" y="0"/>
          <a:ext cx="0" cy="0"/>
          <a:chOff x="0" y="0"/>
          <a:chExt cx="0" cy="0"/>
        </a:xfrm>
      </p:grpSpPr>
      <p:sp>
        <p:nvSpPr>
          <p:cNvPr id="936" name="Google Shape;936;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7" name="Google Shape;93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With many different types of users using many different types of systems, there are more problems to solve:</a:t>
            </a:r>
            <a:endParaRPr b="0" i="0" sz="11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 sz="1100" u="none" cap="none" strike="noStrike">
                <a:solidFill>
                  <a:srgbClr val="000000"/>
                </a:solidFill>
                <a:latin typeface="Arial"/>
                <a:ea typeface="Arial"/>
                <a:cs typeface="Arial"/>
                <a:sym typeface="Arial"/>
              </a:rPr>
              <a:t>Security:  how do we ensure the right level of access is given to all of the various clients</a:t>
            </a:r>
            <a:endParaRPr b="0" i="0" sz="11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 sz="1100" u="none" cap="none" strike="noStrike">
                <a:solidFill>
                  <a:srgbClr val="000000"/>
                </a:solidFill>
                <a:latin typeface="Arial"/>
                <a:ea typeface="Arial"/>
                <a:cs typeface="Arial"/>
                <a:sym typeface="Arial"/>
              </a:rPr>
              <a:t>How do we make sure that the backend will scale to meet the demand (do we need caching, or do we need to limit the number of requests?)</a:t>
            </a:r>
            <a:endParaRPr b="0" i="0" sz="11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 sz="1100" u="none" cap="none" strike="noStrike">
                <a:solidFill>
                  <a:srgbClr val="000000"/>
                </a:solidFill>
                <a:latin typeface="Arial"/>
                <a:ea typeface="Arial"/>
                <a:cs typeface="Arial"/>
                <a:sym typeface="Arial"/>
              </a:rPr>
              <a:t>How do we manage all of the different APIs (versioning, different API responses for different clients, etc)</a:t>
            </a:r>
            <a:endParaRPr b="0" i="0" sz="11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 sz="1100" u="none" cap="none" strike="noStrike">
                <a:solidFill>
                  <a:srgbClr val="000000"/>
                </a:solidFill>
                <a:latin typeface="Arial"/>
                <a:ea typeface="Arial"/>
                <a:cs typeface="Arial"/>
                <a:sym typeface="Arial"/>
              </a:rPr>
              <a:t>Visibility/Analytics:  we need to know who is using which APIs and which backend services are being used.  </a:t>
            </a:r>
            <a:endParaRPr b="0" i="0" sz="11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 sz="1100" u="none" cap="none" strike="noStrike">
                <a:solidFill>
                  <a:srgbClr val="000000"/>
                </a:solidFill>
                <a:latin typeface="Arial"/>
                <a:ea typeface="Arial"/>
                <a:cs typeface="Arial"/>
                <a:sym typeface="Arial"/>
              </a:rPr>
              <a:t>Need to connect and route all of the requests to the right systems of record</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8" name="Shape 1078"/>
        <p:cNvGrpSpPr/>
        <p:nvPr/>
      </p:nvGrpSpPr>
      <p:grpSpPr>
        <a:xfrm>
          <a:off x="0" y="0"/>
          <a:ext cx="0" cy="0"/>
          <a:chOff x="0" y="0"/>
          <a:chExt cx="0" cy="0"/>
        </a:xfrm>
      </p:grpSpPr>
      <p:sp>
        <p:nvSpPr>
          <p:cNvPr id="1079" name="Google Shape;1079;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0" name="Google Shape;108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chemeClr val="dk1"/>
                </a:solidFill>
                <a:latin typeface="Arial"/>
                <a:ea typeface="Arial"/>
                <a:cs typeface="Arial"/>
                <a:sym typeface="Arial"/>
              </a:rPr>
              <a:t>This is where an APIM tool like Apigee Edge comes into play.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It provides an independent middle layer or proxy between your many clients and servers.</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chemeClr val="dk1"/>
                </a:solidFill>
                <a:latin typeface="Arial"/>
                <a:ea typeface="Arial"/>
                <a:cs typeface="Arial"/>
                <a:sym typeface="Arial"/>
              </a:rPr>
              <a:t>This is important because you don’t want to put all of the security, scale, etc. in your systems of record/backend because it is hard to do (SORs are slow/difficult to change, hard to replicate changes across all of those disconnected backends, out of sync)</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You want a consistent, modular, solution at an itermediate tier that you can implement quickly!</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 Blank Light Grey PgNo">
  <p:cSld name="White_1">
    <p:bg>
      <p:bgPr>
        <a:gradFill>
          <a:gsLst>
            <a:gs pos="0">
              <a:srgbClr val="F3F3F3"/>
            </a:gs>
            <a:gs pos="32000">
              <a:srgbClr val="EFEFEF"/>
            </a:gs>
            <a:gs pos="100000">
              <a:srgbClr val="D9D9D9"/>
            </a:gs>
          </a:gsLst>
          <a:path path="circle">
            <a:fillToRect r="100%" t="100%"/>
          </a:path>
          <a:tileRect b="-100%" l="-100%"/>
        </a:gradFill>
      </p:bgPr>
    </p:bg>
    <p:spTree>
      <p:nvGrpSpPr>
        <p:cNvPr id="16" name="Shape 16"/>
        <p:cNvGrpSpPr/>
        <p:nvPr/>
      </p:nvGrpSpPr>
      <p:grpSpPr>
        <a:xfrm>
          <a:off x="0" y="0"/>
          <a:ext cx="0" cy="0"/>
          <a:chOff x="0" y="0"/>
          <a:chExt cx="0" cy="0"/>
        </a:xfrm>
      </p:grpSpPr>
      <p:sp>
        <p:nvSpPr>
          <p:cNvPr id="17" name="Google Shape;17;p2"/>
          <p:cNvSpPr txBox="1"/>
          <p:nvPr>
            <p:ph type="title"/>
          </p:nvPr>
        </p:nvSpPr>
        <p:spPr>
          <a:xfrm>
            <a:off x="1020150" y="1567500"/>
            <a:ext cx="7103700" cy="20085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4500"/>
              <a:buFont typeface="Arial"/>
              <a:buNone/>
              <a:defRPr b="0" i="0" sz="4500" u="none" cap="none" strike="noStrike">
                <a:solidFill>
                  <a:schemeClr val="dk1"/>
                </a:solidFill>
                <a:latin typeface="Roboto"/>
                <a:ea typeface="Roboto"/>
                <a:cs typeface="Roboto"/>
                <a:sym typeface="Roboto"/>
              </a:defRPr>
            </a:lvl1pPr>
            <a:lvl2pPr lvl="1" marR="0" rtl="0" algn="l">
              <a:lnSpc>
                <a:spcPct val="100000"/>
              </a:lnSpc>
              <a:spcBef>
                <a:spcPts val="0"/>
              </a:spcBef>
              <a:spcAft>
                <a:spcPts val="0"/>
              </a:spcAft>
              <a:buClr>
                <a:srgbClr val="000000"/>
              </a:buClr>
              <a:buSzPts val="4500"/>
              <a:buFont typeface="Arial"/>
              <a:buNone/>
              <a:defRPr b="0" i="0" sz="4500" u="none" cap="none" strike="noStrike">
                <a:solidFill>
                  <a:schemeClr val="dk1"/>
                </a:solidFill>
                <a:latin typeface="Roboto Light"/>
                <a:ea typeface="Roboto Light"/>
                <a:cs typeface="Roboto Light"/>
                <a:sym typeface="Roboto Light"/>
              </a:defRPr>
            </a:lvl2pPr>
            <a:lvl3pPr lvl="2" marR="0" rtl="0" algn="l">
              <a:lnSpc>
                <a:spcPct val="100000"/>
              </a:lnSpc>
              <a:spcBef>
                <a:spcPts val="0"/>
              </a:spcBef>
              <a:spcAft>
                <a:spcPts val="0"/>
              </a:spcAft>
              <a:buClr>
                <a:srgbClr val="000000"/>
              </a:buClr>
              <a:buSzPts val="4500"/>
              <a:buFont typeface="Arial"/>
              <a:buNone/>
              <a:defRPr b="0" i="0" sz="4500" u="none" cap="none" strike="noStrike">
                <a:solidFill>
                  <a:schemeClr val="dk1"/>
                </a:solidFill>
                <a:latin typeface="Roboto Light"/>
                <a:ea typeface="Roboto Light"/>
                <a:cs typeface="Roboto Light"/>
                <a:sym typeface="Roboto Light"/>
              </a:defRPr>
            </a:lvl3pPr>
            <a:lvl4pPr lvl="3" marR="0" rtl="0" algn="l">
              <a:lnSpc>
                <a:spcPct val="100000"/>
              </a:lnSpc>
              <a:spcBef>
                <a:spcPts val="0"/>
              </a:spcBef>
              <a:spcAft>
                <a:spcPts val="0"/>
              </a:spcAft>
              <a:buClr>
                <a:srgbClr val="000000"/>
              </a:buClr>
              <a:buSzPts val="4500"/>
              <a:buFont typeface="Arial"/>
              <a:buNone/>
              <a:defRPr b="0" i="0" sz="4500" u="none" cap="none" strike="noStrike">
                <a:solidFill>
                  <a:schemeClr val="dk1"/>
                </a:solidFill>
                <a:latin typeface="Roboto Light"/>
                <a:ea typeface="Roboto Light"/>
                <a:cs typeface="Roboto Light"/>
                <a:sym typeface="Roboto Light"/>
              </a:defRPr>
            </a:lvl4pPr>
            <a:lvl5pPr lvl="4" marR="0" rtl="0" algn="l">
              <a:lnSpc>
                <a:spcPct val="100000"/>
              </a:lnSpc>
              <a:spcBef>
                <a:spcPts val="0"/>
              </a:spcBef>
              <a:spcAft>
                <a:spcPts val="0"/>
              </a:spcAft>
              <a:buClr>
                <a:srgbClr val="000000"/>
              </a:buClr>
              <a:buSzPts val="4500"/>
              <a:buFont typeface="Arial"/>
              <a:buNone/>
              <a:defRPr b="0" i="0" sz="4500" u="none" cap="none" strike="noStrike">
                <a:solidFill>
                  <a:schemeClr val="dk1"/>
                </a:solidFill>
                <a:latin typeface="Roboto Light"/>
                <a:ea typeface="Roboto Light"/>
                <a:cs typeface="Roboto Light"/>
                <a:sym typeface="Roboto Light"/>
              </a:defRPr>
            </a:lvl5pPr>
            <a:lvl6pPr lvl="5" marR="0" rtl="0" algn="l">
              <a:lnSpc>
                <a:spcPct val="100000"/>
              </a:lnSpc>
              <a:spcBef>
                <a:spcPts val="0"/>
              </a:spcBef>
              <a:spcAft>
                <a:spcPts val="0"/>
              </a:spcAft>
              <a:buClr>
                <a:srgbClr val="000000"/>
              </a:buClr>
              <a:buSzPts val="4500"/>
              <a:buFont typeface="Arial"/>
              <a:buNone/>
              <a:defRPr b="0" i="0" sz="4500" u="none" cap="none" strike="noStrike">
                <a:solidFill>
                  <a:schemeClr val="dk1"/>
                </a:solidFill>
                <a:latin typeface="Roboto Light"/>
                <a:ea typeface="Roboto Light"/>
                <a:cs typeface="Roboto Light"/>
                <a:sym typeface="Roboto Light"/>
              </a:defRPr>
            </a:lvl6pPr>
            <a:lvl7pPr lvl="6" marR="0" rtl="0" algn="l">
              <a:lnSpc>
                <a:spcPct val="100000"/>
              </a:lnSpc>
              <a:spcBef>
                <a:spcPts val="0"/>
              </a:spcBef>
              <a:spcAft>
                <a:spcPts val="0"/>
              </a:spcAft>
              <a:buClr>
                <a:srgbClr val="000000"/>
              </a:buClr>
              <a:buSzPts val="4500"/>
              <a:buFont typeface="Arial"/>
              <a:buNone/>
              <a:defRPr b="0" i="0" sz="4500" u="none" cap="none" strike="noStrike">
                <a:solidFill>
                  <a:schemeClr val="dk1"/>
                </a:solidFill>
                <a:latin typeface="Roboto Light"/>
                <a:ea typeface="Roboto Light"/>
                <a:cs typeface="Roboto Light"/>
                <a:sym typeface="Roboto Light"/>
              </a:defRPr>
            </a:lvl7pPr>
            <a:lvl8pPr lvl="7" marR="0" rtl="0" algn="l">
              <a:lnSpc>
                <a:spcPct val="100000"/>
              </a:lnSpc>
              <a:spcBef>
                <a:spcPts val="0"/>
              </a:spcBef>
              <a:spcAft>
                <a:spcPts val="0"/>
              </a:spcAft>
              <a:buClr>
                <a:srgbClr val="000000"/>
              </a:buClr>
              <a:buSzPts val="4500"/>
              <a:buFont typeface="Arial"/>
              <a:buNone/>
              <a:defRPr b="0" i="0" sz="4500" u="none" cap="none" strike="noStrike">
                <a:solidFill>
                  <a:schemeClr val="dk1"/>
                </a:solidFill>
                <a:latin typeface="Roboto Light"/>
                <a:ea typeface="Roboto Light"/>
                <a:cs typeface="Roboto Light"/>
                <a:sym typeface="Roboto Light"/>
              </a:defRPr>
            </a:lvl8pPr>
            <a:lvl9pPr lvl="8" marR="0" rtl="0" algn="l">
              <a:lnSpc>
                <a:spcPct val="100000"/>
              </a:lnSpc>
              <a:spcBef>
                <a:spcPts val="0"/>
              </a:spcBef>
              <a:spcAft>
                <a:spcPts val="0"/>
              </a:spcAft>
              <a:buClr>
                <a:srgbClr val="000000"/>
              </a:buClr>
              <a:buSzPts val="4500"/>
              <a:buFont typeface="Arial"/>
              <a:buNone/>
              <a:defRPr b="0" i="0" sz="4500" u="none" cap="none" strike="noStrike">
                <a:solidFill>
                  <a:schemeClr val="dk1"/>
                </a:solidFill>
                <a:latin typeface="Roboto Light"/>
                <a:ea typeface="Roboto Light"/>
                <a:cs typeface="Roboto Light"/>
                <a:sym typeface="Roboto Light"/>
              </a:defRPr>
            </a:lvl9pPr>
          </a:lstStyle>
          <a:p/>
        </p:txBody>
      </p:sp>
      <p:sp>
        <p:nvSpPr>
          <p:cNvPr id="18" name="Google Shape;18;p2"/>
          <p:cNvSpPr txBox="1"/>
          <p:nvPr/>
        </p:nvSpPr>
        <p:spPr>
          <a:xfrm>
            <a:off x="8571259" y="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1"/>
                </a:solidFill>
                <a:latin typeface="Roboto"/>
                <a:ea typeface="Roboto"/>
                <a:cs typeface="Roboto"/>
                <a:sym typeface="Roboto"/>
              </a:rPr>
              <a:t>‹#›</a:t>
            </a:fld>
            <a:endParaRPr b="0" i="0" sz="800" u="none" cap="none" strike="noStrike">
              <a:solidFill>
                <a:schemeClr val="accent1"/>
              </a:solidFill>
              <a:latin typeface="Roboto"/>
              <a:ea typeface="Roboto"/>
              <a:cs typeface="Roboto"/>
              <a:sym typeface="Robo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 Title Red Gradient" showMasterSp="0">
  <p:cSld name="TITLE_1">
    <p:bg>
      <p:bgPr>
        <a:gradFill>
          <a:gsLst>
            <a:gs pos="0">
              <a:srgbClr val="FFFFFF"/>
            </a:gs>
            <a:gs pos="100000">
              <a:srgbClr val="FFFFFF"/>
            </a:gs>
          </a:gsLst>
          <a:lin ang="16198662" scaled="0"/>
        </a:gradFill>
      </p:bgPr>
    </p:bg>
    <p:spTree>
      <p:nvGrpSpPr>
        <p:cNvPr id="96" name="Shape 96"/>
        <p:cNvGrpSpPr/>
        <p:nvPr/>
      </p:nvGrpSpPr>
      <p:grpSpPr>
        <a:xfrm>
          <a:off x="0" y="0"/>
          <a:ext cx="0" cy="0"/>
          <a:chOff x="0" y="0"/>
          <a:chExt cx="0" cy="0"/>
        </a:xfrm>
      </p:grpSpPr>
      <p:sp>
        <p:nvSpPr>
          <p:cNvPr id="97" name="Google Shape;97;p11"/>
          <p:cNvSpPr txBox="1"/>
          <p:nvPr>
            <p:ph type="ctrTitle"/>
          </p:nvPr>
        </p:nvSpPr>
        <p:spPr>
          <a:xfrm>
            <a:off x="242048" y="2708725"/>
            <a:ext cx="5237100" cy="8316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1400"/>
              <a:buFont typeface="Roboto"/>
              <a:buNone/>
              <a:defRPr b="0" i="0" sz="4800" u="none" cap="none" strike="noStrike">
                <a:solidFill>
                  <a:schemeClr val="dk1"/>
                </a:solidFill>
                <a:latin typeface="Roboto"/>
                <a:ea typeface="Roboto"/>
                <a:cs typeface="Roboto"/>
                <a:sym typeface="Roboto"/>
              </a:defRPr>
            </a:lvl1pPr>
            <a:lvl2pPr lvl="1"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8" name="Google Shape;98;p11"/>
          <p:cNvSpPr txBox="1"/>
          <p:nvPr>
            <p:ph idx="1" type="subTitle"/>
          </p:nvPr>
        </p:nvSpPr>
        <p:spPr>
          <a:xfrm>
            <a:off x="242048" y="3540472"/>
            <a:ext cx="5237100" cy="329400"/>
          </a:xfrm>
          <a:prstGeom prst="rect">
            <a:avLst/>
          </a:prstGeom>
          <a:noFill/>
          <a:ln>
            <a:noFill/>
          </a:ln>
        </p:spPr>
        <p:txBody>
          <a:bodyPr anchorCtr="0" anchor="t" bIns="91425" lIns="91425" spcFirstLastPara="1" rIns="91425" wrap="square" tIns="91425"/>
          <a:lstStyle>
            <a:lvl1pPr lvl="0" marR="0" rtl="0" algn="l">
              <a:lnSpc>
                <a:spcPct val="110000"/>
              </a:lnSpc>
              <a:spcBef>
                <a:spcPts val="0"/>
              </a:spcBef>
              <a:spcAft>
                <a:spcPts val="0"/>
              </a:spcAft>
              <a:buClr>
                <a:schemeClr val="dk1"/>
              </a:buClr>
              <a:buSzPts val="1400"/>
              <a:buFont typeface="Arial"/>
              <a:buNone/>
              <a:defRPr b="0" i="0" sz="1400" u="none" cap="none" strike="noStrike">
                <a:solidFill>
                  <a:schemeClr val="dk1"/>
                </a:solidFill>
                <a:latin typeface="Roboto"/>
                <a:ea typeface="Roboto"/>
                <a:cs typeface="Roboto"/>
                <a:sym typeface="Roboto"/>
              </a:defRPr>
            </a:lvl1pPr>
            <a:lvl2pPr lvl="1" marR="0" rtl="0" algn="ctr">
              <a:lnSpc>
                <a:spcPct val="110000"/>
              </a:lnSpc>
              <a:spcBef>
                <a:spcPts val="375"/>
              </a:spcBef>
              <a:spcAft>
                <a:spcPts val="0"/>
              </a:spcAft>
              <a:buClr>
                <a:schemeClr val="dk1"/>
              </a:buClr>
              <a:buSzPts val="1400"/>
              <a:buFont typeface="Arial"/>
              <a:buNone/>
              <a:defRPr b="0" i="0" sz="1500" u="none" cap="none" strike="noStrike">
                <a:solidFill>
                  <a:schemeClr val="dk1"/>
                </a:solidFill>
                <a:latin typeface="Roboto"/>
                <a:ea typeface="Roboto"/>
                <a:cs typeface="Roboto"/>
                <a:sym typeface="Roboto"/>
              </a:defRPr>
            </a:lvl2pPr>
            <a:lvl3pPr lvl="2" marR="0" rtl="0" algn="ctr">
              <a:lnSpc>
                <a:spcPct val="110000"/>
              </a:lnSpc>
              <a:spcBef>
                <a:spcPts val="375"/>
              </a:spcBef>
              <a:spcAft>
                <a:spcPts val="0"/>
              </a:spcAft>
              <a:buClr>
                <a:schemeClr val="dk1"/>
              </a:buClr>
              <a:buSzPts val="1400"/>
              <a:buFont typeface="Arial"/>
              <a:buNone/>
              <a:defRPr b="0" i="0" sz="1350" u="none" cap="none" strike="noStrike">
                <a:solidFill>
                  <a:schemeClr val="dk1"/>
                </a:solidFill>
                <a:latin typeface="Roboto"/>
                <a:ea typeface="Roboto"/>
                <a:cs typeface="Roboto"/>
                <a:sym typeface="Roboto"/>
              </a:defRPr>
            </a:lvl3pPr>
            <a:lvl4pPr lvl="3" marR="0" rtl="0" algn="ctr">
              <a:lnSpc>
                <a:spcPct val="110000"/>
              </a:lnSpc>
              <a:spcBef>
                <a:spcPts val="375"/>
              </a:spcBef>
              <a:spcAft>
                <a:spcPts val="0"/>
              </a:spcAft>
              <a:buClr>
                <a:schemeClr val="dk1"/>
              </a:buClr>
              <a:buSzPts val="1400"/>
              <a:buFont typeface="Arial"/>
              <a:buNone/>
              <a:defRPr b="0" i="0" sz="1200" u="none" cap="none" strike="noStrike">
                <a:solidFill>
                  <a:schemeClr val="dk1"/>
                </a:solidFill>
                <a:latin typeface="Roboto"/>
                <a:ea typeface="Roboto"/>
                <a:cs typeface="Roboto"/>
                <a:sym typeface="Roboto"/>
              </a:defRPr>
            </a:lvl4pPr>
            <a:lvl5pPr lvl="4" marR="0" rtl="0" algn="ctr">
              <a:lnSpc>
                <a:spcPct val="110000"/>
              </a:lnSpc>
              <a:spcBef>
                <a:spcPts val="375"/>
              </a:spcBef>
              <a:spcAft>
                <a:spcPts val="0"/>
              </a:spcAft>
              <a:buClr>
                <a:schemeClr val="dk1"/>
              </a:buClr>
              <a:buSzPts val="1400"/>
              <a:buFont typeface="Arial"/>
              <a:buNone/>
              <a:defRPr b="0" i="0" sz="1200" u="none" cap="none" strike="noStrike">
                <a:solidFill>
                  <a:schemeClr val="dk1"/>
                </a:solidFill>
                <a:latin typeface="Roboto"/>
                <a:ea typeface="Roboto"/>
                <a:cs typeface="Roboto"/>
                <a:sym typeface="Roboto"/>
              </a:defRPr>
            </a:lvl5pPr>
            <a:lvl6pPr lvl="5" marR="0" rtl="0" algn="ctr">
              <a:lnSpc>
                <a:spcPct val="90000"/>
              </a:lnSpc>
              <a:spcBef>
                <a:spcPts val="375"/>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375"/>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375"/>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375"/>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99" name="Google Shape;99;p11"/>
          <p:cNvSpPr txBox="1"/>
          <p:nvPr/>
        </p:nvSpPr>
        <p:spPr>
          <a:xfrm>
            <a:off x="3028950" y="4887335"/>
            <a:ext cx="3086100" cy="2001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700"/>
              <a:buFont typeface="Roboto Light"/>
              <a:buNone/>
            </a:pPr>
            <a:r>
              <a:rPr b="0" i="0" lang="en" sz="700" u="none" cap="none" strike="noStrike">
                <a:solidFill>
                  <a:schemeClr val="lt1"/>
                </a:solidFill>
                <a:latin typeface="Roboto Light"/>
                <a:ea typeface="Roboto Light"/>
                <a:cs typeface="Roboto Light"/>
                <a:sym typeface="Roboto Light"/>
              </a:rPr>
              <a:t>Proprietary and confidential</a:t>
            </a:r>
            <a:endParaRPr b="0" i="0" sz="1400" u="none" cap="none" strike="noStrike">
              <a:solidFill>
                <a:srgbClr val="000000"/>
              </a:solidFill>
              <a:latin typeface="Arial"/>
              <a:ea typeface="Arial"/>
              <a:cs typeface="Arial"/>
              <a:sym typeface="Arial"/>
            </a:endParaRPr>
          </a:p>
        </p:txBody>
      </p:sp>
      <p:pic>
        <p:nvPicPr>
          <p:cNvPr id="100" name="Google Shape;100;p11"/>
          <p:cNvPicPr preferRelativeResize="0"/>
          <p:nvPr/>
        </p:nvPicPr>
        <p:blipFill rotWithShape="1">
          <a:blip r:embed="rId2">
            <a:alphaModFix/>
          </a:blip>
          <a:srcRect b="0" l="0" r="0" t="0"/>
          <a:stretch/>
        </p:blipFill>
        <p:spPr>
          <a:xfrm>
            <a:off x="7995006" y="4881178"/>
            <a:ext cx="978486" cy="177012"/>
          </a:xfrm>
          <a:prstGeom prst="rect">
            <a:avLst/>
          </a:prstGeom>
          <a:noFill/>
          <a:ln>
            <a:noFill/>
          </a:ln>
        </p:spPr>
      </p:pic>
      <p:grpSp>
        <p:nvGrpSpPr>
          <p:cNvPr id="101" name="Google Shape;101;p11"/>
          <p:cNvGrpSpPr/>
          <p:nvPr/>
        </p:nvGrpSpPr>
        <p:grpSpPr>
          <a:xfrm>
            <a:off x="338276" y="456711"/>
            <a:ext cx="1032397" cy="342669"/>
            <a:chOff x="2005661" y="1306799"/>
            <a:chExt cx="3098429" cy="1027493"/>
          </a:xfrm>
        </p:grpSpPr>
        <p:sp>
          <p:nvSpPr>
            <p:cNvPr id="102" name="Google Shape;102;p11"/>
            <p:cNvSpPr/>
            <p:nvPr/>
          </p:nvSpPr>
          <p:spPr>
            <a:xfrm>
              <a:off x="3385657" y="1511392"/>
              <a:ext cx="552600" cy="822900"/>
            </a:xfrm>
            <a:custGeom>
              <a:rect b="b" l="l" r="r" t="t"/>
              <a:pathLst>
                <a:path extrusionOk="0" h="120000" w="120000">
                  <a:moveTo>
                    <a:pt x="33663" y="43697"/>
                  </a:moveTo>
                  <a:cubicBezTo>
                    <a:pt x="33529" y="48323"/>
                    <a:pt x="34770" y="52766"/>
                    <a:pt x="37719" y="56919"/>
                  </a:cubicBezTo>
                  <a:cubicBezTo>
                    <a:pt x="41741" y="62591"/>
                    <a:pt x="48350" y="66232"/>
                    <a:pt x="57819" y="66704"/>
                  </a:cubicBezTo>
                  <a:cubicBezTo>
                    <a:pt x="67477" y="67188"/>
                    <a:pt x="75004" y="64406"/>
                    <a:pt x="80289" y="58876"/>
                  </a:cubicBezTo>
                  <a:cubicBezTo>
                    <a:pt x="83616" y="55394"/>
                    <a:pt x="85040" y="51560"/>
                    <a:pt x="85680" y="47515"/>
                  </a:cubicBezTo>
                  <a:cubicBezTo>
                    <a:pt x="86803" y="40432"/>
                    <a:pt x="84806" y="33770"/>
                    <a:pt x="78848" y="27893"/>
                  </a:cubicBezTo>
                  <a:cubicBezTo>
                    <a:pt x="69095" y="18279"/>
                    <a:pt x="50019" y="19286"/>
                    <a:pt x="41413" y="27336"/>
                  </a:cubicBezTo>
                  <a:cubicBezTo>
                    <a:pt x="36066" y="32336"/>
                    <a:pt x="33902" y="37752"/>
                    <a:pt x="33663" y="43697"/>
                  </a:cubicBezTo>
                  <a:close/>
                  <a:moveTo>
                    <a:pt x="85897" y="9261"/>
                  </a:moveTo>
                  <a:cubicBezTo>
                    <a:pt x="86564" y="8465"/>
                    <a:pt x="87093" y="7930"/>
                    <a:pt x="87482" y="7355"/>
                  </a:cubicBezTo>
                  <a:cubicBezTo>
                    <a:pt x="91566" y="1354"/>
                    <a:pt x="100611" y="-68"/>
                    <a:pt x="109101" y="1814"/>
                  </a:cubicBezTo>
                  <a:cubicBezTo>
                    <a:pt x="114592" y="3032"/>
                    <a:pt x="117574" y="5876"/>
                    <a:pt x="118970" y="9409"/>
                  </a:cubicBezTo>
                  <a:cubicBezTo>
                    <a:pt x="119755" y="11395"/>
                    <a:pt x="119944" y="13528"/>
                    <a:pt x="119949" y="15593"/>
                  </a:cubicBezTo>
                  <a:cubicBezTo>
                    <a:pt x="120016" y="36597"/>
                    <a:pt x="120000" y="57602"/>
                    <a:pt x="119988" y="78606"/>
                  </a:cubicBezTo>
                  <a:cubicBezTo>
                    <a:pt x="119983" y="84357"/>
                    <a:pt x="118926" y="90035"/>
                    <a:pt x="116016" y="95451"/>
                  </a:cubicBezTo>
                  <a:cubicBezTo>
                    <a:pt x="109335" y="107893"/>
                    <a:pt x="95493" y="115113"/>
                    <a:pt x="76934" y="118207"/>
                  </a:cubicBezTo>
                  <a:cubicBezTo>
                    <a:pt x="55504" y="121780"/>
                    <a:pt x="34636" y="119886"/>
                    <a:pt x="14709" y="113645"/>
                  </a:cubicBezTo>
                  <a:cubicBezTo>
                    <a:pt x="9034" y="111870"/>
                    <a:pt x="4033" y="109401"/>
                    <a:pt x="2286" y="104923"/>
                  </a:cubicBezTo>
                  <a:cubicBezTo>
                    <a:pt x="-44" y="98944"/>
                    <a:pt x="8600" y="92066"/>
                    <a:pt x="17613" y="93158"/>
                  </a:cubicBezTo>
                  <a:cubicBezTo>
                    <a:pt x="22870" y="93796"/>
                    <a:pt x="28033" y="95036"/>
                    <a:pt x="33040" y="96339"/>
                  </a:cubicBezTo>
                  <a:cubicBezTo>
                    <a:pt x="41796" y="98626"/>
                    <a:pt x="50720" y="100196"/>
                    <a:pt x="60166" y="99815"/>
                  </a:cubicBezTo>
                  <a:cubicBezTo>
                    <a:pt x="69808" y="99416"/>
                    <a:pt x="77707" y="96834"/>
                    <a:pt x="82737" y="91008"/>
                  </a:cubicBezTo>
                  <a:cubicBezTo>
                    <a:pt x="85379" y="87953"/>
                    <a:pt x="86242" y="83669"/>
                    <a:pt x="85123" y="78469"/>
                  </a:cubicBezTo>
                  <a:cubicBezTo>
                    <a:pt x="81874" y="80119"/>
                    <a:pt x="78748" y="81803"/>
                    <a:pt x="75482" y="83356"/>
                  </a:cubicBezTo>
                  <a:cubicBezTo>
                    <a:pt x="70114" y="85905"/>
                    <a:pt x="63983" y="86798"/>
                    <a:pt x="57524" y="87327"/>
                  </a:cubicBezTo>
                  <a:cubicBezTo>
                    <a:pt x="51248" y="87845"/>
                    <a:pt x="45240" y="87424"/>
                    <a:pt x="39159" y="86519"/>
                  </a:cubicBezTo>
                  <a:cubicBezTo>
                    <a:pt x="25335" y="84471"/>
                    <a:pt x="15794" y="78708"/>
                    <a:pt x="9057" y="70698"/>
                  </a:cubicBezTo>
                  <a:cubicBezTo>
                    <a:pt x="3154" y="63683"/>
                    <a:pt x="272" y="56048"/>
                    <a:pt x="61" y="47970"/>
                  </a:cubicBezTo>
                  <a:cubicBezTo>
                    <a:pt x="-100" y="41848"/>
                    <a:pt x="-150" y="35721"/>
                    <a:pt x="2547" y="29788"/>
                  </a:cubicBezTo>
                  <a:cubicBezTo>
                    <a:pt x="8105" y="17573"/>
                    <a:pt x="17941" y="7634"/>
                    <a:pt x="36255" y="2622"/>
                  </a:cubicBezTo>
                  <a:cubicBezTo>
                    <a:pt x="49880" y="-1103"/>
                    <a:pt x="63477" y="-1080"/>
                    <a:pt x="76389" y="4153"/>
                  </a:cubicBezTo>
                  <a:cubicBezTo>
                    <a:pt x="79643" y="5472"/>
                    <a:pt x="82392" y="7350"/>
                    <a:pt x="85897" y="9261"/>
                  </a:cubicBezTo>
                  <a:close/>
                </a:path>
              </a:pathLst>
            </a:custGeom>
            <a:solidFill>
              <a:schemeClr val="dk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103" name="Google Shape;103;p11"/>
            <p:cNvSpPr/>
            <p:nvPr/>
          </p:nvSpPr>
          <p:spPr>
            <a:xfrm>
              <a:off x="2601698" y="1511378"/>
              <a:ext cx="555600" cy="821700"/>
            </a:xfrm>
            <a:custGeom>
              <a:rect b="b" l="l" r="r" t="t"/>
              <a:pathLst>
                <a:path extrusionOk="0" h="120000" w="120000">
                  <a:moveTo>
                    <a:pt x="85678" y="44531"/>
                  </a:moveTo>
                  <a:cubicBezTo>
                    <a:pt x="86097" y="37894"/>
                    <a:pt x="83440" y="32087"/>
                    <a:pt x="78505" y="27480"/>
                  </a:cubicBezTo>
                  <a:cubicBezTo>
                    <a:pt x="70473" y="19979"/>
                    <a:pt x="57139" y="19827"/>
                    <a:pt x="48011" y="23171"/>
                  </a:cubicBezTo>
                  <a:cubicBezTo>
                    <a:pt x="42878" y="25051"/>
                    <a:pt x="39351" y="28271"/>
                    <a:pt x="37119" y="32036"/>
                  </a:cubicBezTo>
                  <a:cubicBezTo>
                    <a:pt x="34016" y="37271"/>
                    <a:pt x="33428" y="42747"/>
                    <a:pt x="34643" y="48184"/>
                  </a:cubicBezTo>
                  <a:cubicBezTo>
                    <a:pt x="35756" y="53183"/>
                    <a:pt x="38000" y="58025"/>
                    <a:pt x="43534" y="61873"/>
                  </a:cubicBezTo>
                  <a:cubicBezTo>
                    <a:pt x="52736" y="68281"/>
                    <a:pt x="67353" y="68359"/>
                    <a:pt x="76318" y="61913"/>
                  </a:cubicBezTo>
                  <a:cubicBezTo>
                    <a:pt x="83163" y="56998"/>
                    <a:pt x="85921" y="51056"/>
                    <a:pt x="85678" y="44531"/>
                  </a:cubicBezTo>
                  <a:close/>
                  <a:moveTo>
                    <a:pt x="34569" y="80663"/>
                  </a:moveTo>
                  <a:cubicBezTo>
                    <a:pt x="34445" y="82128"/>
                    <a:pt x="34276" y="83233"/>
                    <a:pt x="34276" y="84333"/>
                  </a:cubicBezTo>
                  <a:cubicBezTo>
                    <a:pt x="34253" y="91784"/>
                    <a:pt x="34451" y="99235"/>
                    <a:pt x="34162" y="106680"/>
                  </a:cubicBezTo>
                  <a:cubicBezTo>
                    <a:pt x="34072" y="109081"/>
                    <a:pt x="33230" y="111606"/>
                    <a:pt x="31845" y="113822"/>
                  </a:cubicBezTo>
                  <a:cubicBezTo>
                    <a:pt x="28957" y="118440"/>
                    <a:pt x="22767" y="120471"/>
                    <a:pt x="14803" y="119910"/>
                  </a:cubicBezTo>
                  <a:cubicBezTo>
                    <a:pt x="7947" y="119422"/>
                    <a:pt x="2362" y="115994"/>
                    <a:pt x="1073" y="111202"/>
                  </a:cubicBezTo>
                  <a:cubicBezTo>
                    <a:pt x="423" y="108784"/>
                    <a:pt x="45" y="106298"/>
                    <a:pt x="39" y="103841"/>
                  </a:cubicBezTo>
                  <a:cubicBezTo>
                    <a:pt x="-16" y="74699"/>
                    <a:pt x="-28" y="45558"/>
                    <a:pt x="107" y="16416"/>
                  </a:cubicBezTo>
                  <a:cubicBezTo>
                    <a:pt x="118" y="13594"/>
                    <a:pt x="469" y="10592"/>
                    <a:pt x="1904" y="7989"/>
                  </a:cubicBezTo>
                  <a:cubicBezTo>
                    <a:pt x="4126" y="3983"/>
                    <a:pt x="8795" y="1481"/>
                    <a:pt x="15402" y="1049"/>
                  </a:cubicBezTo>
                  <a:cubicBezTo>
                    <a:pt x="22338" y="600"/>
                    <a:pt x="27917" y="2188"/>
                    <a:pt x="31760" y="6205"/>
                  </a:cubicBezTo>
                  <a:cubicBezTo>
                    <a:pt x="32580" y="7058"/>
                    <a:pt x="33122" y="8034"/>
                    <a:pt x="33982" y="9218"/>
                  </a:cubicBezTo>
                  <a:cubicBezTo>
                    <a:pt x="35084" y="8640"/>
                    <a:pt x="36016" y="8242"/>
                    <a:pt x="36780" y="7731"/>
                  </a:cubicBezTo>
                  <a:cubicBezTo>
                    <a:pt x="43455" y="3265"/>
                    <a:pt x="51442" y="763"/>
                    <a:pt x="60802" y="173"/>
                  </a:cubicBezTo>
                  <a:cubicBezTo>
                    <a:pt x="74967" y="-718"/>
                    <a:pt x="87577" y="1812"/>
                    <a:pt x="98311" y="8118"/>
                  </a:cubicBezTo>
                  <a:cubicBezTo>
                    <a:pt x="106338" y="12837"/>
                    <a:pt x="111662" y="18913"/>
                    <a:pt x="115054" y="25623"/>
                  </a:cubicBezTo>
                  <a:cubicBezTo>
                    <a:pt x="121141" y="37669"/>
                    <a:pt x="122063" y="49934"/>
                    <a:pt x="115274" y="61969"/>
                  </a:cubicBezTo>
                  <a:cubicBezTo>
                    <a:pt x="108491" y="73998"/>
                    <a:pt x="96678" y="82863"/>
                    <a:pt x="77731" y="86555"/>
                  </a:cubicBezTo>
                  <a:cubicBezTo>
                    <a:pt x="65878" y="88861"/>
                    <a:pt x="54477" y="87918"/>
                    <a:pt x="43551" y="84181"/>
                  </a:cubicBezTo>
                  <a:cubicBezTo>
                    <a:pt x="40691" y="83205"/>
                    <a:pt x="37989" y="82010"/>
                    <a:pt x="34569" y="80663"/>
                  </a:cubicBezTo>
                  <a:close/>
                </a:path>
              </a:pathLst>
            </a:custGeom>
            <a:solidFill>
              <a:schemeClr val="dk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104" name="Google Shape;104;p11"/>
            <p:cNvSpPr/>
            <p:nvPr/>
          </p:nvSpPr>
          <p:spPr>
            <a:xfrm>
              <a:off x="2005661" y="1511388"/>
              <a:ext cx="555300" cy="602400"/>
            </a:xfrm>
            <a:custGeom>
              <a:rect b="b" l="l" r="r" t="t"/>
              <a:pathLst>
                <a:path extrusionOk="0" h="120000" w="120000">
                  <a:moveTo>
                    <a:pt x="34208" y="56341"/>
                  </a:moveTo>
                  <a:cubicBezTo>
                    <a:pt x="34214" y="72659"/>
                    <a:pt x="37771" y="79526"/>
                    <a:pt x="44920" y="85652"/>
                  </a:cubicBezTo>
                  <a:cubicBezTo>
                    <a:pt x="54409" y="93785"/>
                    <a:pt x="70221" y="92627"/>
                    <a:pt x="77839" y="83536"/>
                  </a:cubicBezTo>
                  <a:cubicBezTo>
                    <a:pt x="88890" y="70360"/>
                    <a:pt x="89093" y="51316"/>
                    <a:pt x="78953" y="37775"/>
                  </a:cubicBezTo>
                  <a:cubicBezTo>
                    <a:pt x="70538" y="26533"/>
                    <a:pt x="52594" y="25877"/>
                    <a:pt x="42963" y="36098"/>
                  </a:cubicBezTo>
                  <a:cubicBezTo>
                    <a:pt x="36499" y="42960"/>
                    <a:pt x="34316" y="50922"/>
                    <a:pt x="34208" y="56341"/>
                  </a:cubicBezTo>
                  <a:close/>
                  <a:moveTo>
                    <a:pt x="87238" y="105626"/>
                  </a:moveTo>
                  <a:cubicBezTo>
                    <a:pt x="81990" y="111798"/>
                    <a:pt x="75882" y="115459"/>
                    <a:pt x="68892" y="117781"/>
                  </a:cubicBezTo>
                  <a:cubicBezTo>
                    <a:pt x="56734" y="121813"/>
                    <a:pt x="44863" y="120005"/>
                    <a:pt x="33564" y="115186"/>
                  </a:cubicBezTo>
                  <a:cubicBezTo>
                    <a:pt x="16490" y="107902"/>
                    <a:pt x="6707" y="94601"/>
                    <a:pt x="2493" y="78414"/>
                  </a:cubicBezTo>
                  <a:cubicBezTo>
                    <a:pt x="-2109" y="60704"/>
                    <a:pt x="-633" y="42925"/>
                    <a:pt x="9331" y="26704"/>
                  </a:cubicBezTo>
                  <a:cubicBezTo>
                    <a:pt x="17542" y="13335"/>
                    <a:pt x="29684" y="3855"/>
                    <a:pt x="46447" y="906"/>
                  </a:cubicBezTo>
                  <a:cubicBezTo>
                    <a:pt x="59442" y="-1385"/>
                    <a:pt x="71839" y="490"/>
                    <a:pt x="82341" y="8726"/>
                  </a:cubicBezTo>
                  <a:cubicBezTo>
                    <a:pt x="83919" y="9964"/>
                    <a:pt x="85231" y="11498"/>
                    <a:pt x="87103" y="13318"/>
                  </a:cubicBezTo>
                  <a:cubicBezTo>
                    <a:pt x="88714" y="8863"/>
                    <a:pt x="91350" y="5669"/>
                    <a:pt x="95433" y="3445"/>
                  </a:cubicBezTo>
                  <a:cubicBezTo>
                    <a:pt x="103339" y="-866"/>
                    <a:pt x="114039" y="1346"/>
                    <a:pt x="117856" y="8692"/>
                  </a:cubicBezTo>
                  <a:cubicBezTo>
                    <a:pt x="119293" y="11458"/>
                    <a:pt x="119869" y="14846"/>
                    <a:pt x="119886" y="17955"/>
                  </a:cubicBezTo>
                  <a:cubicBezTo>
                    <a:pt x="120033" y="45931"/>
                    <a:pt x="120045" y="73908"/>
                    <a:pt x="119875" y="101885"/>
                  </a:cubicBezTo>
                  <a:cubicBezTo>
                    <a:pt x="119847" y="106442"/>
                    <a:pt x="119146" y="111016"/>
                    <a:pt x="115170" y="114615"/>
                  </a:cubicBezTo>
                  <a:cubicBezTo>
                    <a:pt x="107677" y="121397"/>
                    <a:pt x="93578" y="119269"/>
                    <a:pt x="89206" y="110509"/>
                  </a:cubicBezTo>
                  <a:cubicBezTo>
                    <a:pt x="88567" y="109231"/>
                    <a:pt x="88132" y="107873"/>
                    <a:pt x="87238" y="105626"/>
                  </a:cubicBezTo>
                  <a:close/>
                </a:path>
              </a:pathLst>
            </a:custGeom>
            <a:solidFill>
              <a:schemeClr val="dk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105" name="Google Shape;105;p11"/>
            <p:cNvSpPr/>
            <p:nvPr/>
          </p:nvSpPr>
          <p:spPr>
            <a:xfrm>
              <a:off x="4545490" y="1511381"/>
              <a:ext cx="558600" cy="601200"/>
            </a:xfrm>
            <a:custGeom>
              <a:rect b="b" l="l" r="r" t="t"/>
              <a:pathLst>
                <a:path extrusionOk="0" h="120000" w="120000">
                  <a:moveTo>
                    <a:pt x="85397" y="48998"/>
                  </a:moveTo>
                  <a:cubicBezTo>
                    <a:pt x="85381" y="37791"/>
                    <a:pt x="74934" y="25543"/>
                    <a:pt x="59520" y="26234"/>
                  </a:cubicBezTo>
                  <a:cubicBezTo>
                    <a:pt x="45939" y="26838"/>
                    <a:pt x="34075" y="37106"/>
                    <a:pt x="34400" y="48998"/>
                  </a:cubicBezTo>
                  <a:cubicBezTo>
                    <a:pt x="51395" y="48998"/>
                    <a:pt x="68396" y="48998"/>
                    <a:pt x="85397" y="48998"/>
                  </a:cubicBezTo>
                  <a:close/>
                  <a:moveTo>
                    <a:pt x="34394" y="70489"/>
                  </a:moveTo>
                  <a:cubicBezTo>
                    <a:pt x="36043" y="78628"/>
                    <a:pt x="40074" y="84424"/>
                    <a:pt x="47156" y="88096"/>
                  </a:cubicBezTo>
                  <a:cubicBezTo>
                    <a:pt x="58320" y="93886"/>
                    <a:pt x="69888" y="93639"/>
                    <a:pt x="81366" y="88988"/>
                  </a:cubicBezTo>
                  <a:cubicBezTo>
                    <a:pt x="86620" y="86864"/>
                    <a:pt x="91582" y="84124"/>
                    <a:pt x="96640" y="81592"/>
                  </a:cubicBezTo>
                  <a:cubicBezTo>
                    <a:pt x="107664" y="76078"/>
                    <a:pt x="118121" y="86444"/>
                    <a:pt x="116826" y="94536"/>
                  </a:cubicBezTo>
                  <a:cubicBezTo>
                    <a:pt x="116231" y="98255"/>
                    <a:pt x="114230" y="101161"/>
                    <a:pt x="111493" y="103769"/>
                  </a:cubicBezTo>
                  <a:cubicBezTo>
                    <a:pt x="105864" y="109121"/>
                    <a:pt x="98793" y="112298"/>
                    <a:pt x="91408" y="114814"/>
                  </a:cubicBezTo>
                  <a:cubicBezTo>
                    <a:pt x="74379" y="120627"/>
                    <a:pt x="56930" y="122152"/>
                    <a:pt x="39699" y="116293"/>
                  </a:cubicBezTo>
                  <a:cubicBezTo>
                    <a:pt x="18391" y="109041"/>
                    <a:pt x="5943" y="94358"/>
                    <a:pt x="1513" y="73741"/>
                  </a:cubicBezTo>
                  <a:cubicBezTo>
                    <a:pt x="-1014" y="61971"/>
                    <a:pt x="-487" y="50316"/>
                    <a:pt x="3913" y="39034"/>
                  </a:cubicBezTo>
                  <a:cubicBezTo>
                    <a:pt x="11848" y="18700"/>
                    <a:pt x="26438" y="5082"/>
                    <a:pt x="49977" y="966"/>
                  </a:cubicBezTo>
                  <a:cubicBezTo>
                    <a:pt x="67937" y="-2169"/>
                    <a:pt x="83564" y="2434"/>
                    <a:pt x="97346" y="13307"/>
                  </a:cubicBezTo>
                  <a:cubicBezTo>
                    <a:pt x="110557" y="23724"/>
                    <a:pt x="117527" y="37152"/>
                    <a:pt x="119887" y="52877"/>
                  </a:cubicBezTo>
                  <a:cubicBezTo>
                    <a:pt x="119966" y="53406"/>
                    <a:pt x="119988" y="53947"/>
                    <a:pt x="119994" y="54483"/>
                  </a:cubicBezTo>
                  <a:cubicBezTo>
                    <a:pt x="120100" y="65493"/>
                    <a:pt x="116220" y="70489"/>
                    <a:pt x="103912" y="70495"/>
                  </a:cubicBezTo>
                  <a:cubicBezTo>
                    <a:pt x="82392" y="70501"/>
                    <a:pt x="60871" y="70489"/>
                    <a:pt x="39357" y="70489"/>
                  </a:cubicBezTo>
                  <a:cubicBezTo>
                    <a:pt x="38039" y="70489"/>
                    <a:pt x="36721" y="70489"/>
                    <a:pt x="34394" y="70489"/>
                  </a:cubicBezTo>
                  <a:close/>
                </a:path>
              </a:pathLst>
            </a:custGeom>
            <a:solidFill>
              <a:schemeClr val="dk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106" name="Google Shape;106;p11"/>
            <p:cNvSpPr/>
            <p:nvPr/>
          </p:nvSpPr>
          <p:spPr>
            <a:xfrm>
              <a:off x="3960212" y="1511388"/>
              <a:ext cx="555900" cy="599700"/>
            </a:xfrm>
            <a:custGeom>
              <a:rect b="b" l="l" r="r" t="t"/>
              <a:pathLst>
                <a:path extrusionOk="0" h="120000" w="120000">
                  <a:moveTo>
                    <a:pt x="34368" y="49811"/>
                  </a:moveTo>
                  <a:cubicBezTo>
                    <a:pt x="51613" y="49834"/>
                    <a:pt x="68836" y="49811"/>
                    <a:pt x="86065" y="49817"/>
                  </a:cubicBezTo>
                  <a:cubicBezTo>
                    <a:pt x="85998" y="37257"/>
                    <a:pt x="75343" y="26777"/>
                    <a:pt x="61718" y="26120"/>
                  </a:cubicBezTo>
                  <a:cubicBezTo>
                    <a:pt x="47709" y="25445"/>
                    <a:pt x="34946" y="36062"/>
                    <a:pt x="34368" y="49811"/>
                  </a:cubicBezTo>
                  <a:close/>
                  <a:moveTo>
                    <a:pt x="34785" y="70297"/>
                  </a:moveTo>
                  <a:cubicBezTo>
                    <a:pt x="35324" y="72628"/>
                    <a:pt x="35475" y="74371"/>
                    <a:pt x="36131" y="75937"/>
                  </a:cubicBezTo>
                  <a:cubicBezTo>
                    <a:pt x="39857" y="84817"/>
                    <a:pt x="46986" y="89674"/>
                    <a:pt x="56958" y="91828"/>
                  </a:cubicBezTo>
                  <a:cubicBezTo>
                    <a:pt x="69148" y="94462"/>
                    <a:pt x="79653" y="90880"/>
                    <a:pt x="89974" y="85600"/>
                  </a:cubicBezTo>
                  <a:cubicBezTo>
                    <a:pt x="93489" y="83811"/>
                    <a:pt x="97115" y="82120"/>
                    <a:pt x="100869" y="80845"/>
                  </a:cubicBezTo>
                  <a:cubicBezTo>
                    <a:pt x="106035" y="79097"/>
                    <a:pt x="110423" y="81085"/>
                    <a:pt x="113710" y="84657"/>
                  </a:cubicBezTo>
                  <a:cubicBezTo>
                    <a:pt x="117247" y="88497"/>
                    <a:pt x="118943" y="93011"/>
                    <a:pt x="116590" y="98074"/>
                  </a:cubicBezTo>
                  <a:cubicBezTo>
                    <a:pt x="114438" y="102697"/>
                    <a:pt x="110534" y="106045"/>
                    <a:pt x="106147" y="108588"/>
                  </a:cubicBezTo>
                  <a:cubicBezTo>
                    <a:pt x="94729" y="115217"/>
                    <a:pt x="82272" y="118977"/>
                    <a:pt x="68703" y="119805"/>
                  </a:cubicBezTo>
                  <a:cubicBezTo>
                    <a:pt x="58581" y="120422"/>
                    <a:pt x="48771" y="119685"/>
                    <a:pt x="39273" y="116360"/>
                  </a:cubicBezTo>
                  <a:cubicBezTo>
                    <a:pt x="23101" y="110691"/>
                    <a:pt x="11867" y="100394"/>
                    <a:pt x="5216" y="85565"/>
                  </a:cubicBezTo>
                  <a:cubicBezTo>
                    <a:pt x="1751" y="77834"/>
                    <a:pt x="0" y="69742"/>
                    <a:pt x="0" y="61605"/>
                  </a:cubicBezTo>
                  <a:cubicBezTo>
                    <a:pt x="0" y="37525"/>
                    <a:pt x="13235" y="12520"/>
                    <a:pt x="40574" y="3434"/>
                  </a:cubicBezTo>
                  <a:cubicBezTo>
                    <a:pt x="59955" y="-3005"/>
                    <a:pt x="78207" y="-314"/>
                    <a:pt x="94713" y="10937"/>
                  </a:cubicBezTo>
                  <a:cubicBezTo>
                    <a:pt x="107604" y="19725"/>
                    <a:pt x="115823" y="31657"/>
                    <a:pt x="119049" y="46200"/>
                  </a:cubicBezTo>
                  <a:cubicBezTo>
                    <a:pt x="120122" y="51022"/>
                    <a:pt x="120111" y="56154"/>
                    <a:pt x="119860" y="61108"/>
                  </a:cubicBezTo>
                  <a:cubicBezTo>
                    <a:pt x="119594" y="66365"/>
                    <a:pt x="115289" y="69834"/>
                    <a:pt x="109650" y="70194"/>
                  </a:cubicBezTo>
                  <a:cubicBezTo>
                    <a:pt x="107720" y="70320"/>
                    <a:pt x="105785" y="70302"/>
                    <a:pt x="103855" y="70302"/>
                  </a:cubicBezTo>
                  <a:cubicBezTo>
                    <a:pt x="82990" y="70308"/>
                    <a:pt x="62124" y="70302"/>
                    <a:pt x="41258" y="70297"/>
                  </a:cubicBezTo>
                  <a:cubicBezTo>
                    <a:pt x="39373" y="70297"/>
                    <a:pt x="37493" y="70297"/>
                    <a:pt x="34785" y="70297"/>
                  </a:cubicBezTo>
                  <a:close/>
                </a:path>
              </a:pathLst>
            </a:custGeom>
            <a:solidFill>
              <a:schemeClr val="dk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107" name="Google Shape;107;p11"/>
            <p:cNvSpPr/>
            <p:nvPr/>
          </p:nvSpPr>
          <p:spPr>
            <a:xfrm>
              <a:off x="3192359" y="1516751"/>
              <a:ext cx="156000" cy="587700"/>
            </a:xfrm>
            <a:custGeom>
              <a:rect b="b" l="l" r="r" t="t"/>
              <a:pathLst>
                <a:path extrusionOk="0" h="120000" w="120000">
                  <a:moveTo>
                    <a:pt x="119910" y="60271"/>
                  </a:moveTo>
                  <a:cubicBezTo>
                    <a:pt x="119910" y="74704"/>
                    <a:pt x="119726" y="89142"/>
                    <a:pt x="120000" y="103575"/>
                  </a:cubicBezTo>
                  <a:cubicBezTo>
                    <a:pt x="120105" y="109290"/>
                    <a:pt x="112656" y="113938"/>
                    <a:pt x="94619" y="117130"/>
                  </a:cubicBezTo>
                  <a:cubicBezTo>
                    <a:pt x="57000" y="123792"/>
                    <a:pt x="6874" y="118510"/>
                    <a:pt x="351" y="104943"/>
                  </a:cubicBezTo>
                  <a:cubicBezTo>
                    <a:pt x="-167" y="103864"/>
                    <a:pt x="44" y="102755"/>
                    <a:pt x="44" y="101658"/>
                  </a:cubicBezTo>
                  <a:cubicBezTo>
                    <a:pt x="44" y="74253"/>
                    <a:pt x="-55" y="46843"/>
                    <a:pt x="256" y="19438"/>
                  </a:cubicBezTo>
                  <a:cubicBezTo>
                    <a:pt x="289" y="16563"/>
                    <a:pt x="1343" y="13578"/>
                    <a:pt x="4415" y="10841"/>
                  </a:cubicBezTo>
                  <a:cubicBezTo>
                    <a:pt x="12718" y="3435"/>
                    <a:pt x="39604" y="-906"/>
                    <a:pt x="68240" y="161"/>
                  </a:cubicBezTo>
                  <a:cubicBezTo>
                    <a:pt x="97251" y="1241"/>
                    <a:pt x="119029" y="7100"/>
                    <a:pt x="119442" y="14779"/>
                  </a:cubicBezTo>
                  <a:cubicBezTo>
                    <a:pt x="120267" y="29939"/>
                    <a:pt x="119687" y="45105"/>
                    <a:pt x="119687" y="60271"/>
                  </a:cubicBezTo>
                  <a:cubicBezTo>
                    <a:pt x="119760" y="60271"/>
                    <a:pt x="119832" y="60271"/>
                    <a:pt x="119910" y="60271"/>
                  </a:cubicBezTo>
                  <a:close/>
                </a:path>
              </a:pathLst>
            </a:custGeom>
            <a:solidFill>
              <a:schemeClr val="dk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108" name="Google Shape;108;p11"/>
            <p:cNvSpPr/>
            <p:nvPr/>
          </p:nvSpPr>
          <p:spPr>
            <a:xfrm>
              <a:off x="3187636" y="1306799"/>
              <a:ext cx="170100" cy="171900"/>
            </a:xfrm>
            <a:custGeom>
              <a:rect b="b" l="l" r="r" t="t"/>
              <a:pathLst>
                <a:path extrusionOk="0" h="120000" w="120000">
                  <a:moveTo>
                    <a:pt x="102419" y="17574"/>
                  </a:moveTo>
                  <a:cubicBezTo>
                    <a:pt x="125853" y="41004"/>
                    <a:pt x="125853" y="78995"/>
                    <a:pt x="102419" y="102425"/>
                  </a:cubicBezTo>
                  <a:cubicBezTo>
                    <a:pt x="78991" y="125860"/>
                    <a:pt x="41002" y="125860"/>
                    <a:pt x="17574" y="102425"/>
                  </a:cubicBezTo>
                  <a:cubicBezTo>
                    <a:pt x="-5860" y="78995"/>
                    <a:pt x="-5860" y="41004"/>
                    <a:pt x="17574" y="17574"/>
                  </a:cubicBezTo>
                  <a:cubicBezTo>
                    <a:pt x="41002" y="-5860"/>
                    <a:pt x="78991" y="-5860"/>
                    <a:pt x="102419" y="17574"/>
                  </a:cubicBezTo>
                  <a:close/>
                </a:path>
              </a:pathLst>
            </a:custGeom>
            <a:solidFill>
              <a:schemeClr val="dk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 Title Red Gradient 2" showMasterSp="0">
  <p:cSld name="TITLE_1_2">
    <p:bg>
      <p:bgPr>
        <a:gradFill>
          <a:gsLst>
            <a:gs pos="0">
              <a:srgbClr val="FFFFFF"/>
            </a:gs>
            <a:gs pos="100000">
              <a:srgbClr val="FFFFFF"/>
            </a:gs>
          </a:gsLst>
          <a:lin ang="16198662" scaled="0"/>
        </a:gradFill>
      </p:bgPr>
    </p:bg>
    <p:spTree>
      <p:nvGrpSpPr>
        <p:cNvPr id="109" name="Shape 109"/>
        <p:cNvGrpSpPr/>
        <p:nvPr/>
      </p:nvGrpSpPr>
      <p:grpSpPr>
        <a:xfrm>
          <a:off x="0" y="0"/>
          <a:ext cx="0" cy="0"/>
          <a:chOff x="0" y="0"/>
          <a:chExt cx="0" cy="0"/>
        </a:xfrm>
      </p:grpSpPr>
      <p:sp>
        <p:nvSpPr>
          <p:cNvPr id="110" name="Google Shape;110;p12"/>
          <p:cNvSpPr/>
          <p:nvPr/>
        </p:nvSpPr>
        <p:spPr>
          <a:xfrm>
            <a:off x="-6750" y="3863250"/>
            <a:ext cx="9157500" cy="1280100"/>
          </a:xfrm>
          <a:prstGeom prst="rect">
            <a:avLst/>
          </a:prstGeom>
          <a:gradFill>
            <a:gsLst>
              <a:gs pos="0">
                <a:srgbClr val="F3F3F3"/>
              </a:gs>
              <a:gs pos="32000">
                <a:srgbClr val="EFEFEF"/>
              </a:gs>
              <a:gs pos="100000">
                <a:srgbClr val="D9D9D9"/>
              </a:gs>
            </a:gsLst>
            <a:path path="circle">
              <a:fillToRect r="100%" t="100%"/>
            </a:path>
            <a:tileRect b="-100%" l="-100%"/>
          </a:gradFill>
          <a:ln>
            <a:noFill/>
          </a:ln>
        </p:spPr>
        <p:txBody>
          <a:bodyPr anchorCtr="0" anchor="ctr" bIns="22825" lIns="45675" spcFirstLastPara="1" rIns="45675" wrap="square" tIns="2282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Helvetica Neue Light"/>
              <a:ea typeface="Helvetica Neue Light"/>
              <a:cs typeface="Helvetica Neue Light"/>
              <a:sym typeface="Helvetica Neue Light"/>
            </a:endParaRPr>
          </a:p>
        </p:txBody>
      </p:sp>
      <p:sp>
        <p:nvSpPr>
          <p:cNvPr id="111" name="Google Shape;111;p12"/>
          <p:cNvSpPr txBox="1"/>
          <p:nvPr>
            <p:ph type="ctrTitle"/>
          </p:nvPr>
        </p:nvSpPr>
        <p:spPr>
          <a:xfrm>
            <a:off x="242048" y="2767475"/>
            <a:ext cx="4943100" cy="8316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4800"/>
              <a:buFont typeface="Roboto"/>
              <a:buNone/>
              <a:defRPr b="0" i="0" sz="4800" u="none" cap="none" strike="noStrike">
                <a:solidFill>
                  <a:schemeClr val="dk1"/>
                </a:solidFill>
                <a:latin typeface="Roboto"/>
                <a:ea typeface="Roboto"/>
                <a:cs typeface="Roboto"/>
                <a:sym typeface="Roboto"/>
              </a:defRPr>
            </a:lvl1pPr>
            <a:lvl2pPr lvl="1"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12" name="Google Shape;112;p12"/>
          <p:cNvSpPr txBox="1"/>
          <p:nvPr>
            <p:ph idx="1" type="subTitle"/>
          </p:nvPr>
        </p:nvSpPr>
        <p:spPr>
          <a:xfrm>
            <a:off x="242046" y="4194141"/>
            <a:ext cx="8901900" cy="329400"/>
          </a:xfrm>
          <a:prstGeom prst="rect">
            <a:avLst/>
          </a:prstGeom>
          <a:noFill/>
          <a:ln>
            <a:noFill/>
          </a:ln>
        </p:spPr>
        <p:txBody>
          <a:bodyPr anchorCtr="0" anchor="t" bIns="91425" lIns="91425" spcFirstLastPara="1" rIns="91425" wrap="square" tIns="91425"/>
          <a:lstStyle>
            <a:lvl1pPr lvl="0" marR="0" rtl="0" algn="l">
              <a:lnSpc>
                <a:spcPct val="110000"/>
              </a:lnSpc>
              <a:spcBef>
                <a:spcPts val="0"/>
              </a:spcBef>
              <a:spcAft>
                <a:spcPts val="0"/>
              </a:spcAft>
              <a:buClr>
                <a:schemeClr val="dk1"/>
              </a:buClr>
              <a:buSzPts val="1400"/>
              <a:buFont typeface="Arial"/>
              <a:buNone/>
              <a:defRPr b="0" i="0" sz="1400" u="none" cap="none" strike="noStrike">
                <a:solidFill>
                  <a:schemeClr val="dk1"/>
                </a:solidFill>
                <a:latin typeface="Roboto"/>
                <a:ea typeface="Roboto"/>
                <a:cs typeface="Roboto"/>
                <a:sym typeface="Roboto"/>
              </a:defRPr>
            </a:lvl1pPr>
            <a:lvl2pPr lvl="1" marR="0" rtl="0" algn="ctr">
              <a:lnSpc>
                <a:spcPct val="110000"/>
              </a:lnSpc>
              <a:spcBef>
                <a:spcPts val="375"/>
              </a:spcBef>
              <a:spcAft>
                <a:spcPts val="0"/>
              </a:spcAft>
              <a:buClr>
                <a:schemeClr val="dk1"/>
              </a:buClr>
              <a:buSzPts val="1400"/>
              <a:buFont typeface="Arial"/>
              <a:buNone/>
              <a:defRPr b="0" i="0" sz="1500" u="none" cap="none" strike="noStrike">
                <a:solidFill>
                  <a:schemeClr val="dk1"/>
                </a:solidFill>
                <a:latin typeface="Roboto"/>
                <a:ea typeface="Roboto"/>
                <a:cs typeface="Roboto"/>
                <a:sym typeface="Roboto"/>
              </a:defRPr>
            </a:lvl2pPr>
            <a:lvl3pPr lvl="2" marR="0" rtl="0" algn="ctr">
              <a:lnSpc>
                <a:spcPct val="110000"/>
              </a:lnSpc>
              <a:spcBef>
                <a:spcPts val="375"/>
              </a:spcBef>
              <a:spcAft>
                <a:spcPts val="0"/>
              </a:spcAft>
              <a:buClr>
                <a:schemeClr val="dk1"/>
              </a:buClr>
              <a:buSzPts val="1400"/>
              <a:buFont typeface="Arial"/>
              <a:buNone/>
              <a:defRPr b="0" i="0" sz="1350" u="none" cap="none" strike="noStrike">
                <a:solidFill>
                  <a:schemeClr val="dk1"/>
                </a:solidFill>
                <a:latin typeface="Roboto"/>
                <a:ea typeface="Roboto"/>
                <a:cs typeface="Roboto"/>
                <a:sym typeface="Roboto"/>
              </a:defRPr>
            </a:lvl3pPr>
            <a:lvl4pPr lvl="3" marR="0" rtl="0" algn="ctr">
              <a:lnSpc>
                <a:spcPct val="110000"/>
              </a:lnSpc>
              <a:spcBef>
                <a:spcPts val="375"/>
              </a:spcBef>
              <a:spcAft>
                <a:spcPts val="0"/>
              </a:spcAft>
              <a:buClr>
                <a:schemeClr val="dk1"/>
              </a:buClr>
              <a:buSzPts val="1400"/>
              <a:buFont typeface="Arial"/>
              <a:buNone/>
              <a:defRPr b="0" i="0" sz="1200" u="none" cap="none" strike="noStrike">
                <a:solidFill>
                  <a:schemeClr val="dk1"/>
                </a:solidFill>
                <a:latin typeface="Roboto"/>
                <a:ea typeface="Roboto"/>
                <a:cs typeface="Roboto"/>
                <a:sym typeface="Roboto"/>
              </a:defRPr>
            </a:lvl4pPr>
            <a:lvl5pPr lvl="4" marR="0" rtl="0" algn="ctr">
              <a:lnSpc>
                <a:spcPct val="110000"/>
              </a:lnSpc>
              <a:spcBef>
                <a:spcPts val="375"/>
              </a:spcBef>
              <a:spcAft>
                <a:spcPts val="0"/>
              </a:spcAft>
              <a:buClr>
                <a:schemeClr val="dk1"/>
              </a:buClr>
              <a:buSzPts val="1400"/>
              <a:buFont typeface="Arial"/>
              <a:buNone/>
              <a:defRPr b="0" i="0" sz="1200" u="none" cap="none" strike="noStrike">
                <a:solidFill>
                  <a:schemeClr val="dk1"/>
                </a:solidFill>
                <a:latin typeface="Roboto"/>
                <a:ea typeface="Roboto"/>
                <a:cs typeface="Roboto"/>
                <a:sym typeface="Roboto"/>
              </a:defRPr>
            </a:lvl5pPr>
            <a:lvl6pPr lvl="5" marR="0" rtl="0" algn="ctr">
              <a:lnSpc>
                <a:spcPct val="90000"/>
              </a:lnSpc>
              <a:spcBef>
                <a:spcPts val="375"/>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375"/>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375"/>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375"/>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113" name="Google Shape;113;p12"/>
          <p:cNvSpPr txBox="1"/>
          <p:nvPr/>
        </p:nvSpPr>
        <p:spPr>
          <a:xfrm>
            <a:off x="3028950" y="4887335"/>
            <a:ext cx="3086100" cy="2001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700"/>
              <a:buFont typeface="Roboto Light"/>
              <a:buNone/>
            </a:pPr>
            <a:r>
              <a:rPr b="0" i="0" lang="en" sz="700" u="none" cap="none" strike="noStrike">
                <a:solidFill>
                  <a:schemeClr val="lt1"/>
                </a:solidFill>
                <a:latin typeface="Roboto Light"/>
                <a:ea typeface="Roboto Light"/>
                <a:cs typeface="Roboto Light"/>
                <a:sym typeface="Roboto Light"/>
              </a:rPr>
              <a:t>Proprietary and confidential</a:t>
            </a:r>
            <a:endParaRPr b="0" i="0" sz="1400" u="none" cap="none" strike="noStrike">
              <a:solidFill>
                <a:srgbClr val="000000"/>
              </a:solidFill>
              <a:latin typeface="Arial"/>
              <a:ea typeface="Arial"/>
              <a:cs typeface="Arial"/>
              <a:sym typeface="Arial"/>
            </a:endParaRPr>
          </a:p>
        </p:txBody>
      </p:sp>
      <p:pic>
        <p:nvPicPr>
          <p:cNvPr id="114" name="Google Shape;114;p12"/>
          <p:cNvPicPr preferRelativeResize="0"/>
          <p:nvPr/>
        </p:nvPicPr>
        <p:blipFill rotWithShape="1">
          <a:blip r:embed="rId2">
            <a:alphaModFix/>
          </a:blip>
          <a:srcRect b="0" l="0" r="0" t="0"/>
          <a:stretch/>
        </p:blipFill>
        <p:spPr>
          <a:xfrm>
            <a:off x="7995006" y="4881178"/>
            <a:ext cx="978486" cy="177012"/>
          </a:xfrm>
          <a:prstGeom prst="rect">
            <a:avLst/>
          </a:prstGeom>
          <a:noFill/>
          <a:ln>
            <a:noFill/>
          </a:ln>
        </p:spPr>
      </p:pic>
      <p:grpSp>
        <p:nvGrpSpPr>
          <p:cNvPr id="115" name="Google Shape;115;p12"/>
          <p:cNvGrpSpPr/>
          <p:nvPr/>
        </p:nvGrpSpPr>
        <p:grpSpPr>
          <a:xfrm>
            <a:off x="338276" y="456711"/>
            <a:ext cx="1032397" cy="342669"/>
            <a:chOff x="2005661" y="1306799"/>
            <a:chExt cx="3098429" cy="1027493"/>
          </a:xfrm>
        </p:grpSpPr>
        <p:sp>
          <p:nvSpPr>
            <p:cNvPr id="116" name="Google Shape;116;p12"/>
            <p:cNvSpPr/>
            <p:nvPr/>
          </p:nvSpPr>
          <p:spPr>
            <a:xfrm>
              <a:off x="3385657" y="1511392"/>
              <a:ext cx="552600" cy="822900"/>
            </a:xfrm>
            <a:custGeom>
              <a:rect b="b" l="l" r="r" t="t"/>
              <a:pathLst>
                <a:path extrusionOk="0" h="120000" w="120000">
                  <a:moveTo>
                    <a:pt x="33663" y="43697"/>
                  </a:moveTo>
                  <a:cubicBezTo>
                    <a:pt x="33529" y="48323"/>
                    <a:pt x="34770" y="52766"/>
                    <a:pt x="37719" y="56919"/>
                  </a:cubicBezTo>
                  <a:cubicBezTo>
                    <a:pt x="41741" y="62591"/>
                    <a:pt x="48350" y="66232"/>
                    <a:pt x="57819" y="66704"/>
                  </a:cubicBezTo>
                  <a:cubicBezTo>
                    <a:pt x="67477" y="67188"/>
                    <a:pt x="75004" y="64406"/>
                    <a:pt x="80289" y="58876"/>
                  </a:cubicBezTo>
                  <a:cubicBezTo>
                    <a:pt x="83616" y="55394"/>
                    <a:pt x="85040" y="51560"/>
                    <a:pt x="85680" y="47515"/>
                  </a:cubicBezTo>
                  <a:cubicBezTo>
                    <a:pt x="86803" y="40432"/>
                    <a:pt x="84806" y="33770"/>
                    <a:pt x="78848" y="27893"/>
                  </a:cubicBezTo>
                  <a:cubicBezTo>
                    <a:pt x="69095" y="18279"/>
                    <a:pt x="50019" y="19286"/>
                    <a:pt x="41413" y="27336"/>
                  </a:cubicBezTo>
                  <a:cubicBezTo>
                    <a:pt x="36066" y="32336"/>
                    <a:pt x="33902" y="37752"/>
                    <a:pt x="33663" y="43697"/>
                  </a:cubicBezTo>
                  <a:close/>
                  <a:moveTo>
                    <a:pt x="85897" y="9261"/>
                  </a:moveTo>
                  <a:cubicBezTo>
                    <a:pt x="86564" y="8465"/>
                    <a:pt x="87093" y="7930"/>
                    <a:pt x="87482" y="7355"/>
                  </a:cubicBezTo>
                  <a:cubicBezTo>
                    <a:pt x="91566" y="1354"/>
                    <a:pt x="100611" y="-68"/>
                    <a:pt x="109101" y="1814"/>
                  </a:cubicBezTo>
                  <a:cubicBezTo>
                    <a:pt x="114592" y="3032"/>
                    <a:pt x="117574" y="5876"/>
                    <a:pt x="118970" y="9409"/>
                  </a:cubicBezTo>
                  <a:cubicBezTo>
                    <a:pt x="119755" y="11395"/>
                    <a:pt x="119944" y="13528"/>
                    <a:pt x="119949" y="15593"/>
                  </a:cubicBezTo>
                  <a:cubicBezTo>
                    <a:pt x="120016" y="36597"/>
                    <a:pt x="120000" y="57602"/>
                    <a:pt x="119988" y="78606"/>
                  </a:cubicBezTo>
                  <a:cubicBezTo>
                    <a:pt x="119983" y="84357"/>
                    <a:pt x="118926" y="90035"/>
                    <a:pt x="116016" y="95451"/>
                  </a:cubicBezTo>
                  <a:cubicBezTo>
                    <a:pt x="109335" y="107893"/>
                    <a:pt x="95493" y="115113"/>
                    <a:pt x="76934" y="118207"/>
                  </a:cubicBezTo>
                  <a:cubicBezTo>
                    <a:pt x="55504" y="121780"/>
                    <a:pt x="34636" y="119886"/>
                    <a:pt x="14709" y="113645"/>
                  </a:cubicBezTo>
                  <a:cubicBezTo>
                    <a:pt x="9034" y="111870"/>
                    <a:pt x="4033" y="109401"/>
                    <a:pt x="2286" y="104923"/>
                  </a:cubicBezTo>
                  <a:cubicBezTo>
                    <a:pt x="-44" y="98944"/>
                    <a:pt x="8600" y="92066"/>
                    <a:pt x="17613" y="93158"/>
                  </a:cubicBezTo>
                  <a:cubicBezTo>
                    <a:pt x="22870" y="93796"/>
                    <a:pt x="28033" y="95036"/>
                    <a:pt x="33040" y="96339"/>
                  </a:cubicBezTo>
                  <a:cubicBezTo>
                    <a:pt x="41796" y="98626"/>
                    <a:pt x="50720" y="100196"/>
                    <a:pt x="60166" y="99815"/>
                  </a:cubicBezTo>
                  <a:cubicBezTo>
                    <a:pt x="69808" y="99416"/>
                    <a:pt x="77707" y="96834"/>
                    <a:pt x="82737" y="91008"/>
                  </a:cubicBezTo>
                  <a:cubicBezTo>
                    <a:pt x="85379" y="87953"/>
                    <a:pt x="86242" y="83669"/>
                    <a:pt x="85123" y="78469"/>
                  </a:cubicBezTo>
                  <a:cubicBezTo>
                    <a:pt x="81874" y="80119"/>
                    <a:pt x="78748" y="81803"/>
                    <a:pt x="75482" y="83356"/>
                  </a:cubicBezTo>
                  <a:cubicBezTo>
                    <a:pt x="70114" y="85905"/>
                    <a:pt x="63983" y="86798"/>
                    <a:pt x="57524" y="87327"/>
                  </a:cubicBezTo>
                  <a:cubicBezTo>
                    <a:pt x="51248" y="87845"/>
                    <a:pt x="45240" y="87424"/>
                    <a:pt x="39159" y="86519"/>
                  </a:cubicBezTo>
                  <a:cubicBezTo>
                    <a:pt x="25335" y="84471"/>
                    <a:pt x="15794" y="78708"/>
                    <a:pt x="9057" y="70698"/>
                  </a:cubicBezTo>
                  <a:cubicBezTo>
                    <a:pt x="3154" y="63683"/>
                    <a:pt x="272" y="56048"/>
                    <a:pt x="61" y="47970"/>
                  </a:cubicBezTo>
                  <a:cubicBezTo>
                    <a:pt x="-100" y="41848"/>
                    <a:pt x="-150" y="35721"/>
                    <a:pt x="2547" y="29788"/>
                  </a:cubicBezTo>
                  <a:cubicBezTo>
                    <a:pt x="8105" y="17573"/>
                    <a:pt x="17941" y="7634"/>
                    <a:pt x="36255" y="2622"/>
                  </a:cubicBezTo>
                  <a:cubicBezTo>
                    <a:pt x="49880" y="-1103"/>
                    <a:pt x="63477" y="-1080"/>
                    <a:pt x="76389" y="4153"/>
                  </a:cubicBezTo>
                  <a:cubicBezTo>
                    <a:pt x="79643" y="5472"/>
                    <a:pt x="82392" y="7350"/>
                    <a:pt x="85897" y="9261"/>
                  </a:cubicBezTo>
                  <a:close/>
                </a:path>
              </a:pathLst>
            </a:custGeom>
            <a:solidFill>
              <a:schemeClr val="dk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117" name="Google Shape;117;p12"/>
            <p:cNvSpPr/>
            <p:nvPr/>
          </p:nvSpPr>
          <p:spPr>
            <a:xfrm>
              <a:off x="2601698" y="1511378"/>
              <a:ext cx="555600" cy="821700"/>
            </a:xfrm>
            <a:custGeom>
              <a:rect b="b" l="l" r="r" t="t"/>
              <a:pathLst>
                <a:path extrusionOk="0" h="120000" w="120000">
                  <a:moveTo>
                    <a:pt x="85678" y="44531"/>
                  </a:moveTo>
                  <a:cubicBezTo>
                    <a:pt x="86097" y="37894"/>
                    <a:pt x="83440" y="32087"/>
                    <a:pt x="78505" y="27480"/>
                  </a:cubicBezTo>
                  <a:cubicBezTo>
                    <a:pt x="70473" y="19979"/>
                    <a:pt x="57139" y="19827"/>
                    <a:pt x="48011" y="23171"/>
                  </a:cubicBezTo>
                  <a:cubicBezTo>
                    <a:pt x="42878" y="25051"/>
                    <a:pt x="39351" y="28271"/>
                    <a:pt x="37119" y="32036"/>
                  </a:cubicBezTo>
                  <a:cubicBezTo>
                    <a:pt x="34016" y="37271"/>
                    <a:pt x="33428" y="42747"/>
                    <a:pt x="34643" y="48184"/>
                  </a:cubicBezTo>
                  <a:cubicBezTo>
                    <a:pt x="35756" y="53183"/>
                    <a:pt x="38000" y="58025"/>
                    <a:pt x="43534" y="61873"/>
                  </a:cubicBezTo>
                  <a:cubicBezTo>
                    <a:pt x="52736" y="68281"/>
                    <a:pt x="67353" y="68359"/>
                    <a:pt x="76318" y="61913"/>
                  </a:cubicBezTo>
                  <a:cubicBezTo>
                    <a:pt x="83163" y="56998"/>
                    <a:pt x="85921" y="51056"/>
                    <a:pt x="85678" y="44531"/>
                  </a:cubicBezTo>
                  <a:close/>
                  <a:moveTo>
                    <a:pt x="34569" y="80663"/>
                  </a:moveTo>
                  <a:cubicBezTo>
                    <a:pt x="34445" y="82128"/>
                    <a:pt x="34276" y="83233"/>
                    <a:pt x="34276" y="84333"/>
                  </a:cubicBezTo>
                  <a:cubicBezTo>
                    <a:pt x="34253" y="91784"/>
                    <a:pt x="34451" y="99235"/>
                    <a:pt x="34162" y="106680"/>
                  </a:cubicBezTo>
                  <a:cubicBezTo>
                    <a:pt x="34072" y="109081"/>
                    <a:pt x="33230" y="111606"/>
                    <a:pt x="31845" y="113822"/>
                  </a:cubicBezTo>
                  <a:cubicBezTo>
                    <a:pt x="28957" y="118440"/>
                    <a:pt x="22767" y="120471"/>
                    <a:pt x="14803" y="119910"/>
                  </a:cubicBezTo>
                  <a:cubicBezTo>
                    <a:pt x="7947" y="119422"/>
                    <a:pt x="2362" y="115994"/>
                    <a:pt x="1073" y="111202"/>
                  </a:cubicBezTo>
                  <a:cubicBezTo>
                    <a:pt x="423" y="108784"/>
                    <a:pt x="45" y="106298"/>
                    <a:pt x="39" y="103841"/>
                  </a:cubicBezTo>
                  <a:cubicBezTo>
                    <a:pt x="-16" y="74699"/>
                    <a:pt x="-28" y="45558"/>
                    <a:pt x="107" y="16416"/>
                  </a:cubicBezTo>
                  <a:cubicBezTo>
                    <a:pt x="118" y="13594"/>
                    <a:pt x="469" y="10592"/>
                    <a:pt x="1904" y="7989"/>
                  </a:cubicBezTo>
                  <a:cubicBezTo>
                    <a:pt x="4126" y="3983"/>
                    <a:pt x="8795" y="1481"/>
                    <a:pt x="15402" y="1049"/>
                  </a:cubicBezTo>
                  <a:cubicBezTo>
                    <a:pt x="22338" y="600"/>
                    <a:pt x="27917" y="2188"/>
                    <a:pt x="31760" y="6205"/>
                  </a:cubicBezTo>
                  <a:cubicBezTo>
                    <a:pt x="32580" y="7058"/>
                    <a:pt x="33122" y="8034"/>
                    <a:pt x="33982" y="9218"/>
                  </a:cubicBezTo>
                  <a:cubicBezTo>
                    <a:pt x="35084" y="8640"/>
                    <a:pt x="36016" y="8242"/>
                    <a:pt x="36780" y="7731"/>
                  </a:cubicBezTo>
                  <a:cubicBezTo>
                    <a:pt x="43455" y="3265"/>
                    <a:pt x="51442" y="763"/>
                    <a:pt x="60802" y="173"/>
                  </a:cubicBezTo>
                  <a:cubicBezTo>
                    <a:pt x="74967" y="-718"/>
                    <a:pt x="87577" y="1812"/>
                    <a:pt x="98311" y="8118"/>
                  </a:cubicBezTo>
                  <a:cubicBezTo>
                    <a:pt x="106338" y="12837"/>
                    <a:pt x="111662" y="18913"/>
                    <a:pt x="115054" y="25623"/>
                  </a:cubicBezTo>
                  <a:cubicBezTo>
                    <a:pt x="121141" y="37669"/>
                    <a:pt x="122063" y="49934"/>
                    <a:pt x="115274" y="61969"/>
                  </a:cubicBezTo>
                  <a:cubicBezTo>
                    <a:pt x="108491" y="73998"/>
                    <a:pt x="96678" y="82863"/>
                    <a:pt x="77731" y="86555"/>
                  </a:cubicBezTo>
                  <a:cubicBezTo>
                    <a:pt x="65878" y="88861"/>
                    <a:pt x="54477" y="87918"/>
                    <a:pt x="43551" y="84181"/>
                  </a:cubicBezTo>
                  <a:cubicBezTo>
                    <a:pt x="40691" y="83205"/>
                    <a:pt x="37989" y="82010"/>
                    <a:pt x="34569" y="80663"/>
                  </a:cubicBezTo>
                  <a:close/>
                </a:path>
              </a:pathLst>
            </a:custGeom>
            <a:solidFill>
              <a:schemeClr val="dk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118" name="Google Shape;118;p12"/>
            <p:cNvSpPr/>
            <p:nvPr/>
          </p:nvSpPr>
          <p:spPr>
            <a:xfrm>
              <a:off x="2005661" y="1511388"/>
              <a:ext cx="555300" cy="602400"/>
            </a:xfrm>
            <a:custGeom>
              <a:rect b="b" l="l" r="r" t="t"/>
              <a:pathLst>
                <a:path extrusionOk="0" h="120000" w="120000">
                  <a:moveTo>
                    <a:pt x="34208" y="56341"/>
                  </a:moveTo>
                  <a:cubicBezTo>
                    <a:pt x="34214" y="72659"/>
                    <a:pt x="37771" y="79526"/>
                    <a:pt x="44920" y="85652"/>
                  </a:cubicBezTo>
                  <a:cubicBezTo>
                    <a:pt x="54409" y="93785"/>
                    <a:pt x="70221" y="92627"/>
                    <a:pt x="77839" y="83536"/>
                  </a:cubicBezTo>
                  <a:cubicBezTo>
                    <a:pt x="88890" y="70360"/>
                    <a:pt x="89093" y="51316"/>
                    <a:pt x="78953" y="37775"/>
                  </a:cubicBezTo>
                  <a:cubicBezTo>
                    <a:pt x="70538" y="26533"/>
                    <a:pt x="52594" y="25877"/>
                    <a:pt x="42963" y="36098"/>
                  </a:cubicBezTo>
                  <a:cubicBezTo>
                    <a:pt x="36499" y="42960"/>
                    <a:pt x="34316" y="50922"/>
                    <a:pt x="34208" y="56341"/>
                  </a:cubicBezTo>
                  <a:close/>
                  <a:moveTo>
                    <a:pt x="87238" y="105626"/>
                  </a:moveTo>
                  <a:cubicBezTo>
                    <a:pt x="81990" y="111798"/>
                    <a:pt x="75882" y="115459"/>
                    <a:pt x="68892" y="117781"/>
                  </a:cubicBezTo>
                  <a:cubicBezTo>
                    <a:pt x="56734" y="121813"/>
                    <a:pt x="44863" y="120005"/>
                    <a:pt x="33564" y="115186"/>
                  </a:cubicBezTo>
                  <a:cubicBezTo>
                    <a:pt x="16490" y="107902"/>
                    <a:pt x="6707" y="94601"/>
                    <a:pt x="2493" y="78414"/>
                  </a:cubicBezTo>
                  <a:cubicBezTo>
                    <a:pt x="-2109" y="60704"/>
                    <a:pt x="-633" y="42925"/>
                    <a:pt x="9331" y="26704"/>
                  </a:cubicBezTo>
                  <a:cubicBezTo>
                    <a:pt x="17542" y="13335"/>
                    <a:pt x="29684" y="3855"/>
                    <a:pt x="46447" y="906"/>
                  </a:cubicBezTo>
                  <a:cubicBezTo>
                    <a:pt x="59442" y="-1385"/>
                    <a:pt x="71839" y="490"/>
                    <a:pt x="82341" y="8726"/>
                  </a:cubicBezTo>
                  <a:cubicBezTo>
                    <a:pt x="83919" y="9964"/>
                    <a:pt x="85231" y="11498"/>
                    <a:pt x="87103" y="13318"/>
                  </a:cubicBezTo>
                  <a:cubicBezTo>
                    <a:pt x="88714" y="8863"/>
                    <a:pt x="91350" y="5669"/>
                    <a:pt x="95433" y="3445"/>
                  </a:cubicBezTo>
                  <a:cubicBezTo>
                    <a:pt x="103339" y="-866"/>
                    <a:pt x="114039" y="1346"/>
                    <a:pt x="117856" y="8692"/>
                  </a:cubicBezTo>
                  <a:cubicBezTo>
                    <a:pt x="119293" y="11458"/>
                    <a:pt x="119869" y="14846"/>
                    <a:pt x="119886" y="17955"/>
                  </a:cubicBezTo>
                  <a:cubicBezTo>
                    <a:pt x="120033" y="45931"/>
                    <a:pt x="120045" y="73908"/>
                    <a:pt x="119875" y="101885"/>
                  </a:cubicBezTo>
                  <a:cubicBezTo>
                    <a:pt x="119847" y="106442"/>
                    <a:pt x="119146" y="111016"/>
                    <a:pt x="115170" y="114615"/>
                  </a:cubicBezTo>
                  <a:cubicBezTo>
                    <a:pt x="107677" y="121397"/>
                    <a:pt x="93578" y="119269"/>
                    <a:pt x="89206" y="110509"/>
                  </a:cubicBezTo>
                  <a:cubicBezTo>
                    <a:pt x="88567" y="109231"/>
                    <a:pt x="88132" y="107873"/>
                    <a:pt x="87238" y="105626"/>
                  </a:cubicBezTo>
                  <a:close/>
                </a:path>
              </a:pathLst>
            </a:custGeom>
            <a:solidFill>
              <a:schemeClr val="dk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119" name="Google Shape;119;p12"/>
            <p:cNvSpPr/>
            <p:nvPr/>
          </p:nvSpPr>
          <p:spPr>
            <a:xfrm>
              <a:off x="4545490" y="1511381"/>
              <a:ext cx="558600" cy="601200"/>
            </a:xfrm>
            <a:custGeom>
              <a:rect b="b" l="l" r="r" t="t"/>
              <a:pathLst>
                <a:path extrusionOk="0" h="120000" w="120000">
                  <a:moveTo>
                    <a:pt x="85397" y="48998"/>
                  </a:moveTo>
                  <a:cubicBezTo>
                    <a:pt x="85381" y="37791"/>
                    <a:pt x="74934" y="25543"/>
                    <a:pt x="59520" y="26234"/>
                  </a:cubicBezTo>
                  <a:cubicBezTo>
                    <a:pt x="45939" y="26838"/>
                    <a:pt x="34075" y="37106"/>
                    <a:pt x="34400" y="48998"/>
                  </a:cubicBezTo>
                  <a:cubicBezTo>
                    <a:pt x="51395" y="48998"/>
                    <a:pt x="68396" y="48998"/>
                    <a:pt x="85397" y="48998"/>
                  </a:cubicBezTo>
                  <a:close/>
                  <a:moveTo>
                    <a:pt x="34394" y="70489"/>
                  </a:moveTo>
                  <a:cubicBezTo>
                    <a:pt x="36043" y="78628"/>
                    <a:pt x="40074" y="84424"/>
                    <a:pt x="47156" y="88096"/>
                  </a:cubicBezTo>
                  <a:cubicBezTo>
                    <a:pt x="58320" y="93886"/>
                    <a:pt x="69888" y="93639"/>
                    <a:pt x="81366" y="88988"/>
                  </a:cubicBezTo>
                  <a:cubicBezTo>
                    <a:pt x="86620" y="86864"/>
                    <a:pt x="91582" y="84124"/>
                    <a:pt x="96640" y="81592"/>
                  </a:cubicBezTo>
                  <a:cubicBezTo>
                    <a:pt x="107664" y="76078"/>
                    <a:pt x="118121" y="86444"/>
                    <a:pt x="116826" y="94536"/>
                  </a:cubicBezTo>
                  <a:cubicBezTo>
                    <a:pt x="116231" y="98255"/>
                    <a:pt x="114230" y="101161"/>
                    <a:pt x="111493" y="103769"/>
                  </a:cubicBezTo>
                  <a:cubicBezTo>
                    <a:pt x="105864" y="109121"/>
                    <a:pt x="98793" y="112298"/>
                    <a:pt x="91408" y="114814"/>
                  </a:cubicBezTo>
                  <a:cubicBezTo>
                    <a:pt x="74379" y="120627"/>
                    <a:pt x="56930" y="122152"/>
                    <a:pt x="39699" y="116293"/>
                  </a:cubicBezTo>
                  <a:cubicBezTo>
                    <a:pt x="18391" y="109041"/>
                    <a:pt x="5943" y="94358"/>
                    <a:pt x="1513" y="73741"/>
                  </a:cubicBezTo>
                  <a:cubicBezTo>
                    <a:pt x="-1014" y="61971"/>
                    <a:pt x="-487" y="50316"/>
                    <a:pt x="3913" y="39034"/>
                  </a:cubicBezTo>
                  <a:cubicBezTo>
                    <a:pt x="11848" y="18700"/>
                    <a:pt x="26438" y="5082"/>
                    <a:pt x="49977" y="966"/>
                  </a:cubicBezTo>
                  <a:cubicBezTo>
                    <a:pt x="67937" y="-2169"/>
                    <a:pt x="83564" y="2434"/>
                    <a:pt x="97346" y="13307"/>
                  </a:cubicBezTo>
                  <a:cubicBezTo>
                    <a:pt x="110557" y="23724"/>
                    <a:pt x="117527" y="37152"/>
                    <a:pt x="119887" y="52877"/>
                  </a:cubicBezTo>
                  <a:cubicBezTo>
                    <a:pt x="119966" y="53406"/>
                    <a:pt x="119988" y="53947"/>
                    <a:pt x="119994" y="54483"/>
                  </a:cubicBezTo>
                  <a:cubicBezTo>
                    <a:pt x="120100" y="65493"/>
                    <a:pt x="116220" y="70489"/>
                    <a:pt x="103912" y="70495"/>
                  </a:cubicBezTo>
                  <a:cubicBezTo>
                    <a:pt x="82392" y="70501"/>
                    <a:pt x="60871" y="70489"/>
                    <a:pt x="39357" y="70489"/>
                  </a:cubicBezTo>
                  <a:cubicBezTo>
                    <a:pt x="38039" y="70489"/>
                    <a:pt x="36721" y="70489"/>
                    <a:pt x="34394" y="70489"/>
                  </a:cubicBezTo>
                  <a:close/>
                </a:path>
              </a:pathLst>
            </a:custGeom>
            <a:solidFill>
              <a:schemeClr val="dk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120" name="Google Shape;120;p12"/>
            <p:cNvSpPr/>
            <p:nvPr/>
          </p:nvSpPr>
          <p:spPr>
            <a:xfrm>
              <a:off x="3960212" y="1511388"/>
              <a:ext cx="555900" cy="599700"/>
            </a:xfrm>
            <a:custGeom>
              <a:rect b="b" l="l" r="r" t="t"/>
              <a:pathLst>
                <a:path extrusionOk="0" h="120000" w="120000">
                  <a:moveTo>
                    <a:pt x="34368" y="49811"/>
                  </a:moveTo>
                  <a:cubicBezTo>
                    <a:pt x="51613" y="49834"/>
                    <a:pt x="68836" y="49811"/>
                    <a:pt x="86065" y="49817"/>
                  </a:cubicBezTo>
                  <a:cubicBezTo>
                    <a:pt x="85998" y="37257"/>
                    <a:pt x="75343" y="26777"/>
                    <a:pt x="61718" y="26120"/>
                  </a:cubicBezTo>
                  <a:cubicBezTo>
                    <a:pt x="47709" y="25445"/>
                    <a:pt x="34946" y="36062"/>
                    <a:pt x="34368" y="49811"/>
                  </a:cubicBezTo>
                  <a:close/>
                  <a:moveTo>
                    <a:pt x="34785" y="70297"/>
                  </a:moveTo>
                  <a:cubicBezTo>
                    <a:pt x="35324" y="72628"/>
                    <a:pt x="35475" y="74371"/>
                    <a:pt x="36131" y="75937"/>
                  </a:cubicBezTo>
                  <a:cubicBezTo>
                    <a:pt x="39857" y="84817"/>
                    <a:pt x="46986" y="89674"/>
                    <a:pt x="56958" y="91828"/>
                  </a:cubicBezTo>
                  <a:cubicBezTo>
                    <a:pt x="69148" y="94462"/>
                    <a:pt x="79653" y="90880"/>
                    <a:pt x="89974" y="85600"/>
                  </a:cubicBezTo>
                  <a:cubicBezTo>
                    <a:pt x="93489" y="83811"/>
                    <a:pt x="97115" y="82120"/>
                    <a:pt x="100869" y="80845"/>
                  </a:cubicBezTo>
                  <a:cubicBezTo>
                    <a:pt x="106035" y="79097"/>
                    <a:pt x="110423" y="81085"/>
                    <a:pt x="113710" y="84657"/>
                  </a:cubicBezTo>
                  <a:cubicBezTo>
                    <a:pt x="117247" y="88497"/>
                    <a:pt x="118943" y="93011"/>
                    <a:pt x="116590" y="98074"/>
                  </a:cubicBezTo>
                  <a:cubicBezTo>
                    <a:pt x="114438" y="102697"/>
                    <a:pt x="110534" y="106045"/>
                    <a:pt x="106147" y="108588"/>
                  </a:cubicBezTo>
                  <a:cubicBezTo>
                    <a:pt x="94729" y="115217"/>
                    <a:pt x="82272" y="118977"/>
                    <a:pt x="68703" y="119805"/>
                  </a:cubicBezTo>
                  <a:cubicBezTo>
                    <a:pt x="58581" y="120422"/>
                    <a:pt x="48771" y="119685"/>
                    <a:pt x="39273" y="116360"/>
                  </a:cubicBezTo>
                  <a:cubicBezTo>
                    <a:pt x="23101" y="110691"/>
                    <a:pt x="11867" y="100394"/>
                    <a:pt x="5216" y="85565"/>
                  </a:cubicBezTo>
                  <a:cubicBezTo>
                    <a:pt x="1751" y="77834"/>
                    <a:pt x="0" y="69742"/>
                    <a:pt x="0" y="61605"/>
                  </a:cubicBezTo>
                  <a:cubicBezTo>
                    <a:pt x="0" y="37525"/>
                    <a:pt x="13235" y="12520"/>
                    <a:pt x="40574" y="3434"/>
                  </a:cubicBezTo>
                  <a:cubicBezTo>
                    <a:pt x="59955" y="-3005"/>
                    <a:pt x="78207" y="-314"/>
                    <a:pt x="94713" y="10937"/>
                  </a:cubicBezTo>
                  <a:cubicBezTo>
                    <a:pt x="107604" y="19725"/>
                    <a:pt x="115823" y="31657"/>
                    <a:pt x="119049" y="46200"/>
                  </a:cubicBezTo>
                  <a:cubicBezTo>
                    <a:pt x="120122" y="51022"/>
                    <a:pt x="120111" y="56154"/>
                    <a:pt x="119860" y="61108"/>
                  </a:cubicBezTo>
                  <a:cubicBezTo>
                    <a:pt x="119594" y="66365"/>
                    <a:pt x="115289" y="69834"/>
                    <a:pt x="109650" y="70194"/>
                  </a:cubicBezTo>
                  <a:cubicBezTo>
                    <a:pt x="107720" y="70320"/>
                    <a:pt x="105785" y="70302"/>
                    <a:pt x="103855" y="70302"/>
                  </a:cubicBezTo>
                  <a:cubicBezTo>
                    <a:pt x="82990" y="70308"/>
                    <a:pt x="62124" y="70302"/>
                    <a:pt x="41258" y="70297"/>
                  </a:cubicBezTo>
                  <a:cubicBezTo>
                    <a:pt x="39373" y="70297"/>
                    <a:pt x="37493" y="70297"/>
                    <a:pt x="34785" y="70297"/>
                  </a:cubicBezTo>
                  <a:close/>
                </a:path>
              </a:pathLst>
            </a:custGeom>
            <a:solidFill>
              <a:schemeClr val="dk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121" name="Google Shape;121;p12"/>
            <p:cNvSpPr/>
            <p:nvPr/>
          </p:nvSpPr>
          <p:spPr>
            <a:xfrm>
              <a:off x="3192359" y="1516751"/>
              <a:ext cx="156000" cy="587700"/>
            </a:xfrm>
            <a:custGeom>
              <a:rect b="b" l="l" r="r" t="t"/>
              <a:pathLst>
                <a:path extrusionOk="0" h="120000" w="120000">
                  <a:moveTo>
                    <a:pt x="119910" y="60271"/>
                  </a:moveTo>
                  <a:cubicBezTo>
                    <a:pt x="119910" y="74704"/>
                    <a:pt x="119726" y="89142"/>
                    <a:pt x="120000" y="103575"/>
                  </a:cubicBezTo>
                  <a:cubicBezTo>
                    <a:pt x="120105" y="109290"/>
                    <a:pt x="112656" y="113938"/>
                    <a:pt x="94619" y="117130"/>
                  </a:cubicBezTo>
                  <a:cubicBezTo>
                    <a:pt x="57000" y="123792"/>
                    <a:pt x="6874" y="118510"/>
                    <a:pt x="351" y="104943"/>
                  </a:cubicBezTo>
                  <a:cubicBezTo>
                    <a:pt x="-167" y="103864"/>
                    <a:pt x="44" y="102755"/>
                    <a:pt x="44" y="101658"/>
                  </a:cubicBezTo>
                  <a:cubicBezTo>
                    <a:pt x="44" y="74253"/>
                    <a:pt x="-55" y="46843"/>
                    <a:pt x="256" y="19438"/>
                  </a:cubicBezTo>
                  <a:cubicBezTo>
                    <a:pt x="289" y="16563"/>
                    <a:pt x="1343" y="13578"/>
                    <a:pt x="4415" y="10841"/>
                  </a:cubicBezTo>
                  <a:cubicBezTo>
                    <a:pt x="12718" y="3435"/>
                    <a:pt x="39604" y="-906"/>
                    <a:pt x="68240" y="161"/>
                  </a:cubicBezTo>
                  <a:cubicBezTo>
                    <a:pt x="97251" y="1241"/>
                    <a:pt x="119029" y="7100"/>
                    <a:pt x="119442" y="14779"/>
                  </a:cubicBezTo>
                  <a:cubicBezTo>
                    <a:pt x="120267" y="29939"/>
                    <a:pt x="119687" y="45105"/>
                    <a:pt x="119687" y="60271"/>
                  </a:cubicBezTo>
                  <a:cubicBezTo>
                    <a:pt x="119760" y="60271"/>
                    <a:pt x="119832" y="60271"/>
                    <a:pt x="119910" y="60271"/>
                  </a:cubicBezTo>
                  <a:close/>
                </a:path>
              </a:pathLst>
            </a:custGeom>
            <a:solidFill>
              <a:schemeClr val="dk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122" name="Google Shape;122;p12"/>
            <p:cNvSpPr/>
            <p:nvPr/>
          </p:nvSpPr>
          <p:spPr>
            <a:xfrm>
              <a:off x="3187636" y="1306799"/>
              <a:ext cx="170100" cy="171900"/>
            </a:xfrm>
            <a:custGeom>
              <a:rect b="b" l="l" r="r" t="t"/>
              <a:pathLst>
                <a:path extrusionOk="0" h="120000" w="120000">
                  <a:moveTo>
                    <a:pt x="102419" y="17574"/>
                  </a:moveTo>
                  <a:cubicBezTo>
                    <a:pt x="125853" y="41004"/>
                    <a:pt x="125853" y="78995"/>
                    <a:pt x="102419" y="102425"/>
                  </a:cubicBezTo>
                  <a:cubicBezTo>
                    <a:pt x="78991" y="125860"/>
                    <a:pt x="41002" y="125860"/>
                    <a:pt x="17574" y="102425"/>
                  </a:cubicBezTo>
                  <a:cubicBezTo>
                    <a:pt x="-5860" y="78995"/>
                    <a:pt x="-5860" y="41004"/>
                    <a:pt x="17574" y="17574"/>
                  </a:cubicBezTo>
                  <a:cubicBezTo>
                    <a:pt x="41002" y="-5860"/>
                    <a:pt x="78991" y="-5860"/>
                    <a:pt x="102419" y="17574"/>
                  </a:cubicBezTo>
                  <a:close/>
                </a:path>
              </a:pathLst>
            </a:custGeom>
            <a:solidFill>
              <a:schemeClr val="dk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23" name="Google Shape;123;p12"/>
          <p:cNvPicPr preferRelativeResize="0"/>
          <p:nvPr/>
        </p:nvPicPr>
        <p:blipFill rotWithShape="1">
          <a:blip r:embed="rId3">
            <a:alphaModFix/>
          </a:blip>
          <a:srcRect b="0" l="0" r="0" t="0"/>
          <a:stretch/>
        </p:blipFill>
        <p:spPr>
          <a:xfrm>
            <a:off x="7995900" y="4881178"/>
            <a:ext cx="978486" cy="177012"/>
          </a:xfrm>
          <a:prstGeom prst="rect">
            <a:avLst/>
          </a:prstGeom>
          <a:noFill/>
          <a:ln>
            <a:noFill/>
          </a:ln>
        </p:spPr>
      </p:pic>
      <p:sp>
        <p:nvSpPr>
          <p:cNvPr id="124" name="Google Shape;124;p12"/>
          <p:cNvSpPr txBox="1"/>
          <p:nvPr/>
        </p:nvSpPr>
        <p:spPr>
          <a:xfrm>
            <a:off x="3028950" y="4887335"/>
            <a:ext cx="3086100" cy="2001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700"/>
              <a:buFont typeface="Roboto Light"/>
              <a:buNone/>
            </a:pPr>
            <a:r>
              <a:rPr b="0" i="0" lang="en" sz="700" u="none" cap="none" strike="noStrike">
                <a:solidFill>
                  <a:srgbClr val="999999"/>
                </a:solidFill>
                <a:latin typeface="Roboto Light"/>
                <a:ea typeface="Roboto Light"/>
                <a:cs typeface="Roboto Light"/>
                <a:sym typeface="Roboto Light"/>
              </a:rPr>
              <a:t>Proprietary and confidential</a:t>
            </a:r>
            <a:endParaRPr b="0" i="0" sz="1400" u="none" cap="none" strike="noStrike">
              <a:solidFill>
                <a:srgbClr val="999999"/>
              </a:solidFill>
              <a:latin typeface="Arial"/>
              <a:ea typeface="Arial"/>
              <a:cs typeface="Arial"/>
              <a:sym typeface="Arial"/>
            </a:endParaRPr>
          </a:p>
        </p:txBody>
      </p:sp>
      <p:pic>
        <p:nvPicPr>
          <p:cNvPr id="125" name="Google Shape;125;p12"/>
          <p:cNvPicPr preferRelativeResize="0"/>
          <p:nvPr/>
        </p:nvPicPr>
        <p:blipFill rotWithShape="1">
          <a:blip r:embed="rId4">
            <a:alphaModFix/>
          </a:blip>
          <a:srcRect b="0" l="0" r="6767" t="0"/>
          <a:stretch/>
        </p:blipFill>
        <p:spPr>
          <a:xfrm>
            <a:off x="5063575" y="638975"/>
            <a:ext cx="3856800" cy="3884574"/>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 Title Red Gradient 2 1" showMasterSp="0">
  <p:cSld name="TITLE_1_2_1">
    <p:bg>
      <p:bgPr>
        <a:gradFill>
          <a:gsLst>
            <a:gs pos="0">
              <a:srgbClr val="FFFFFF"/>
            </a:gs>
            <a:gs pos="100000">
              <a:srgbClr val="FFFFFF"/>
            </a:gs>
          </a:gsLst>
          <a:lin ang="16198662" scaled="0"/>
        </a:gradFill>
      </p:bgPr>
    </p:bg>
    <p:spTree>
      <p:nvGrpSpPr>
        <p:cNvPr id="126" name="Shape 126"/>
        <p:cNvGrpSpPr/>
        <p:nvPr/>
      </p:nvGrpSpPr>
      <p:grpSpPr>
        <a:xfrm>
          <a:off x="0" y="0"/>
          <a:ext cx="0" cy="0"/>
          <a:chOff x="0" y="0"/>
          <a:chExt cx="0" cy="0"/>
        </a:xfrm>
      </p:grpSpPr>
      <p:sp>
        <p:nvSpPr>
          <p:cNvPr id="127" name="Google Shape;127;p13"/>
          <p:cNvSpPr/>
          <p:nvPr/>
        </p:nvSpPr>
        <p:spPr>
          <a:xfrm>
            <a:off x="-6750" y="3863250"/>
            <a:ext cx="9157500" cy="1280100"/>
          </a:xfrm>
          <a:prstGeom prst="rect">
            <a:avLst/>
          </a:prstGeom>
          <a:gradFill>
            <a:gsLst>
              <a:gs pos="0">
                <a:schemeClr val="accent1"/>
              </a:gs>
              <a:gs pos="35000">
                <a:schemeClr val="accent1"/>
              </a:gs>
              <a:gs pos="100000">
                <a:srgbClr val="982302"/>
              </a:gs>
            </a:gsLst>
            <a:path path="circle">
              <a:fillToRect r="100%" t="100%"/>
            </a:path>
            <a:tileRect b="-100%" l="-100%"/>
          </a:gradFill>
          <a:ln>
            <a:noFill/>
          </a:ln>
        </p:spPr>
        <p:txBody>
          <a:bodyPr anchorCtr="0" anchor="ctr" bIns="22825" lIns="45675" spcFirstLastPara="1" rIns="45675" wrap="square" tIns="2282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Helvetica Neue Light"/>
              <a:ea typeface="Helvetica Neue Light"/>
              <a:cs typeface="Helvetica Neue Light"/>
              <a:sym typeface="Helvetica Neue Light"/>
            </a:endParaRPr>
          </a:p>
        </p:txBody>
      </p:sp>
      <p:sp>
        <p:nvSpPr>
          <p:cNvPr id="128" name="Google Shape;128;p13"/>
          <p:cNvSpPr txBox="1"/>
          <p:nvPr>
            <p:ph type="ctrTitle"/>
          </p:nvPr>
        </p:nvSpPr>
        <p:spPr>
          <a:xfrm>
            <a:off x="242048" y="2767475"/>
            <a:ext cx="4943100" cy="8316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4800"/>
              <a:buFont typeface="Roboto"/>
              <a:buNone/>
              <a:defRPr b="0" i="0" sz="4800" u="none" cap="none" strike="noStrike">
                <a:solidFill>
                  <a:schemeClr val="dk1"/>
                </a:solidFill>
                <a:latin typeface="Roboto"/>
                <a:ea typeface="Roboto"/>
                <a:cs typeface="Roboto"/>
                <a:sym typeface="Roboto"/>
              </a:defRPr>
            </a:lvl1pPr>
            <a:lvl2pPr lvl="1"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9" name="Google Shape;129;p13"/>
          <p:cNvSpPr txBox="1"/>
          <p:nvPr>
            <p:ph idx="1" type="subTitle"/>
          </p:nvPr>
        </p:nvSpPr>
        <p:spPr>
          <a:xfrm>
            <a:off x="242046" y="4230957"/>
            <a:ext cx="8901900" cy="329400"/>
          </a:xfrm>
          <a:prstGeom prst="rect">
            <a:avLst/>
          </a:prstGeom>
          <a:noFill/>
          <a:ln>
            <a:noFill/>
          </a:ln>
        </p:spPr>
        <p:txBody>
          <a:bodyPr anchorCtr="0" anchor="ctr" bIns="91425" lIns="91425" spcFirstLastPara="1" rIns="91425" wrap="square" tIns="91425"/>
          <a:lstStyle>
            <a:lvl1pPr lvl="0" marR="0" rtl="0" algn="l">
              <a:lnSpc>
                <a:spcPct val="110000"/>
              </a:lnSpc>
              <a:spcBef>
                <a:spcPts val="0"/>
              </a:spcBef>
              <a:spcAft>
                <a:spcPts val="0"/>
              </a:spcAft>
              <a:buClr>
                <a:schemeClr val="lt1"/>
              </a:buClr>
              <a:buSzPts val="1400"/>
              <a:buFont typeface="Arial"/>
              <a:buNone/>
              <a:defRPr b="0" i="0" sz="1400" u="none" cap="none" strike="noStrike">
                <a:solidFill>
                  <a:schemeClr val="lt1"/>
                </a:solidFill>
                <a:latin typeface="Roboto"/>
                <a:ea typeface="Roboto"/>
                <a:cs typeface="Roboto"/>
                <a:sym typeface="Roboto"/>
              </a:defRPr>
            </a:lvl1pPr>
            <a:lvl2pPr lvl="1" marR="0" rtl="0" algn="ctr">
              <a:lnSpc>
                <a:spcPct val="110000"/>
              </a:lnSpc>
              <a:spcBef>
                <a:spcPts val="375"/>
              </a:spcBef>
              <a:spcAft>
                <a:spcPts val="0"/>
              </a:spcAft>
              <a:buClr>
                <a:schemeClr val="dk1"/>
              </a:buClr>
              <a:buSzPts val="1400"/>
              <a:buFont typeface="Arial"/>
              <a:buNone/>
              <a:defRPr b="0" i="0" sz="1500" u="none" cap="none" strike="noStrike">
                <a:solidFill>
                  <a:schemeClr val="dk1"/>
                </a:solidFill>
                <a:latin typeface="Roboto"/>
                <a:ea typeface="Roboto"/>
                <a:cs typeface="Roboto"/>
                <a:sym typeface="Roboto"/>
              </a:defRPr>
            </a:lvl2pPr>
            <a:lvl3pPr lvl="2" marR="0" rtl="0" algn="ctr">
              <a:lnSpc>
                <a:spcPct val="110000"/>
              </a:lnSpc>
              <a:spcBef>
                <a:spcPts val="375"/>
              </a:spcBef>
              <a:spcAft>
                <a:spcPts val="0"/>
              </a:spcAft>
              <a:buClr>
                <a:schemeClr val="dk1"/>
              </a:buClr>
              <a:buSzPts val="1400"/>
              <a:buFont typeface="Arial"/>
              <a:buNone/>
              <a:defRPr b="0" i="0" sz="1350" u="none" cap="none" strike="noStrike">
                <a:solidFill>
                  <a:schemeClr val="dk1"/>
                </a:solidFill>
                <a:latin typeface="Roboto"/>
                <a:ea typeface="Roboto"/>
                <a:cs typeface="Roboto"/>
                <a:sym typeface="Roboto"/>
              </a:defRPr>
            </a:lvl3pPr>
            <a:lvl4pPr lvl="3" marR="0" rtl="0" algn="ctr">
              <a:lnSpc>
                <a:spcPct val="110000"/>
              </a:lnSpc>
              <a:spcBef>
                <a:spcPts val="375"/>
              </a:spcBef>
              <a:spcAft>
                <a:spcPts val="0"/>
              </a:spcAft>
              <a:buClr>
                <a:schemeClr val="dk1"/>
              </a:buClr>
              <a:buSzPts val="1400"/>
              <a:buFont typeface="Arial"/>
              <a:buNone/>
              <a:defRPr b="0" i="0" sz="1200" u="none" cap="none" strike="noStrike">
                <a:solidFill>
                  <a:schemeClr val="dk1"/>
                </a:solidFill>
                <a:latin typeface="Roboto"/>
                <a:ea typeface="Roboto"/>
                <a:cs typeface="Roboto"/>
                <a:sym typeface="Roboto"/>
              </a:defRPr>
            </a:lvl4pPr>
            <a:lvl5pPr lvl="4" marR="0" rtl="0" algn="ctr">
              <a:lnSpc>
                <a:spcPct val="110000"/>
              </a:lnSpc>
              <a:spcBef>
                <a:spcPts val="375"/>
              </a:spcBef>
              <a:spcAft>
                <a:spcPts val="0"/>
              </a:spcAft>
              <a:buClr>
                <a:schemeClr val="dk1"/>
              </a:buClr>
              <a:buSzPts val="1400"/>
              <a:buFont typeface="Arial"/>
              <a:buNone/>
              <a:defRPr b="0" i="0" sz="1200" u="none" cap="none" strike="noStrike">
                <a:solidFill>
                  <a:schemeClr val="dk1"/>
                </a:solidFill>
                <a:latin typeface="Roboto"/>
                <a:ea typeface="Roboto"/>
                <a:cs typeface="Roboto"/>
                <a:sym typeface="Roboto"/>
              </a:defRPr>
            </a:lvl5pPr>
            <a:lvl6pPr lvl="5" marR="0" rtl="0" algn="ctr">
              <a:lnSpc>
                <a:spcPct val="90000"/>
              </a:lnSpc>
              <a:spcBef>
                <a:spcPts val="375"/>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375"/>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375"/>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375"/>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130" name="Google Shape;130;p13"/>
          <p:cNvSpPr txBox="1"/>
          <p:nvPr/>
        </p:nvSpPr>
        <p:spPr>
          <a:xfrm>
            <a:off x="3028950" y="4887335"/>
            <a:ext cx="3086100" cy="2001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700"/>
              <a:buFont typeface="Roboto Light"/>
              <a:buNone/>
            </a:pPr>
            <a:r>
              <a:rPr b="0" i="0" lang="en" sz="700" u="none" cap="none" strike="noStrike">
                <a:solidFill>
                  <a:schemeClr val="lt1"/>
                </a:solidFill>
                <a:latin typeface="Roboto Light"/>
                <a:ea typeface="Roboto Light"/>
                <a:cs typeface="Roboto Light"/>
                <a:sym typeface="Roboto Light"/>
              </a:rPr>
              <a:t>Proprietary and confidential</a:t>
            </a:r>
            <a:endParaRPr b="0" i="0" sz="1400" u="none" cap="none" strike="noStrike">
              <a:solidFill>
                <a:srgbClr val="000000"/>
              </a:solidFill>
              <a:latin typeface="Arial"/>
              <a:ea typeface="Arial"/>
              <a:cs typeface="Arial"/>
              <a:sym typeface="Arial"/>
            </a:endParaRPr>
          </a:p>
        </p:txBody>
      </p:sp>
      <p:pic>
        <p:nvPicPr>
          <p:cNvPr id="131" name="Google Shape;131;p13"/>
          <p:cNvPicPr preferRelativeResize="0"/>
          <p:nvPr/>
        </p:nvPicPr>
        <p:blipFill rotWithShape="1">
          <a:blip r:embed="rId2">
            <a:alphaModFix/>
          </a:blip>
          <a:srcRect b="0" l="0" r="0" t="0"/>
          <a:stretch/>
        </p:blipFill>
        <p:spPr>
          <a:xfrm>
            <a:off x="7995006" y="4881178"/>
            <a:ext cx="978486" cy="177012"/>
          </a:xfrm>
          <a:prstGeom prst="rect">
            <a:avLst/>
          </a:prstGeom>
          <a:noFill/>
          <a:ln>
            <a:noFill/>
          </a:ln>
        </p:spPr>
      </p:pic>
      <p:grpSp>
        <p:nvGrpSpPr>
          <p:cNvPr id="132" name="Google Shape;132;p13"/>
          <p:cNvGrpSpPr/>
          <p:nvPr/>
        </p:nvGrpSpPr>
        <p:grpSpPr>
          <a:xfrm>
            <a:off x="338276" y="456711"/>
            <a:ext cx="1032397" cy="342669"/>
            <a:chOff x="2005661" y="1306799"/>
            <a:chExt cx="3098429" cy="1027493"/>
          </a:xfrm>
        </p:grpSpPr>
        <p:sp>
          <p:nvSpPr>
            <p:cNvPr id="133" name="Google Shape;133;p13"/>
            <p:cNvSpPr/>
            <p:nvPr/>
          </p:nvSpPr>
          <p:spPr>
            <a:xfrm>
              <a:off x="3385657" y="1511392"/>
              <a:ext cx="552600" cy="822900"/>
            </a:xfrm>
            <a:custGeom>
              <a:rect b="b" l="l" r="r" t="t"/>
              <a:pathLst>
                <a:path extrusionOk="0" h="120000" w="120000">
                  <a:moveTo>
                    <a:pt x="33663" y="43697"/>
                  </a:moveTo>
                  <a:cubicBezTo>
                    <a:pt x="33529" y="48323"/>
                    <a:pt x="34770" y="52766"/>
                    <a:pt x="37719" y="56919"/>
                  </a:cubicBezTo>
                  <a:cubicBezTo>
                    <a:pt x="41741" y="62591"/>
                    <a:pt x="48350" y="66232"/>
                    <a:pt x="57819" y="66704"/>
                  </a:cubicBezTo>
                  <a:cubicBezTo>
                    <a:pt x="67477" y="67188"/>
                    <a:pt x="75004" y="64406"/>
                    <a:pt x="80289" y="58876"/>
                  </a:cubicBezTo>
                  <a:cubicBezTo>
                    <a:pt x="83616" y="55394"/>
                    <a:pt x="85040" y="51560"/>
                    <a:pt x="85680" y="47515"/>
                  </a:cubicBezTo>
                  <a:cubicBezTo>
                    <a:pt x="86803" y="40432"/>
                    <a:pt x="84806" y="33770"/>
                    <a:pt x="78848" y="27893"/>
                  </a:cubicBezTo>
                  <a:cubicBezTo>
                    <a:pt x="69095" y="18279"/>
                    <a:pt x="50019" y="19286"/>
                    <a:pt x="41413" y="27336"/>
                  </a:cubicBezTo>
                  <a:cubicBezTo>
                    <a:pt x="36066" y="32336"/>
                    <a:pt x="33902" y="37752"/>
                    <a:pt x="33663" y="43697"/>
                  </a:cubicBezTo>
                  <a:close/>
                  <a:moveTo>
                    <a:pt x="85897" y="9261"/>
                  </a:moveTo>
                  <a:cubicBezTo>
                    <a:pt x="86564" y="8465"/>
                    <a:pt x="87093" y="7930"/>
                    <a:pt x="87482" y="7355"/>
                  </a:cubicBezTo>
                  <a:cubicBezTo>
                    <a:pt x="91566" y="1354"/>
                    <a:pt x="100611" y="-68"/>
                    <a:pt x="109101" y="1814"/>
                  </a:cubicBezTo>
                  <a:cubicBezTo>
                    <a:pt x="114592" y="3032"/>
                    <a:pt x="117574" y="5876"/>
                    <a:pt x="118970" y="9409"/>
                  </a:cubicBezTo>
                  <a:cubicBezTo>
                    <a:pt x="119755" y="11395"/>
                    <a:pt x="119944" y="13528"/>
                    <a:pt x="119949" y="15593"/>
                  </a:cubicBezTo>
                  <a:cubicBezTo>
                    <a:pt x="120016" y="36597"/>
                    <a:pt x="120000" y="57602"/>
                    <a:pt x="119988" y="78606"/>
                  </a:cubicBezTo>
                  <a:cubicBezTo>
                    <a:pt x="119983" y="84357"/>
                    <a:pt x="118926" y="90035"/>
                    <a:pt x="116016" y="95451"/>
                  </a:cubicBezTo>
                  <a:cubicBezTo>
                    <a:pt x="109335" y="107893"/>
                    <a:pt x="95493" y="115113"/>
                    <a:pt x="76934" y="118207"/>
                  </a:cubicBezTo>
                  <a:cubicBezTo>
                    <a:pt x="55504" y="121780"/>
                    <a:pt x="34636" y="119886"/>
                    <a:pt x="14709" y="113645"/>
                  </a:cubicBezTo>
                  <a:cubicBezTo>
                    <a:pt x="9034" y="111870"/>
                    <a:pt x="4033" y="109401"/>
                    <a:pt x="2286" y="104923"/>
                  </a:cubicBezTo>
                  <a:cubicBezTo>
                    <a:pt x="-44" y="98944"/>
                    <a:pt x="8600" y="92066"/>
                    <a:pt x="17613" y="93158"/>
                  </a:cubicBezTo>
                  <a:cubicBezTo>
                    <a:pt x="22870" y="93796"/>
                    <a:pt x="28033" y="95036"/>
                    <a:pt x="33040" y="96339"/>
                  </a:cubicBezTo>
                  <a:cubicBezTo>
                    <a:pt x="41796" y="98626"/>
                    <a:pt x="50720" y="100196"/>
                    <a:pt x="60166" y="99815"/>
                  </a:cubicBezTo>
                  <a:cubicBezTo>
                    <a:pt x="69808" y="99416"/>
                    <a:pt x="77707" y="96834"/>
                    <a:pt x="82737" y="91008"/>
                  </a:cubicBezTo>
                  <a:cubicBezTo>
                    <a:pt x="85379" y="87953"/>
                    <a:pt x="86242" y="83669"/>
                    <a:pt x="85123" y="78469"/>
                  </a:cubicBezTo>
                  <a:cubicBezTo>
                    <a:pt x="81874" y="80119"/>
                    <a:pt x="78748" y="81803"/>
                    <a:pt x="75482" y="83356"/>
                  </a:cubicBezTo>
                  <a:cubicBezTo>
                    <a:pt x="70114" y="85905"/>
                    <a:pt x="63983" y="86798"/>
                    <a:pt x="57524" y="87327"/>
                  </a:cubicBezTo>
                  <a:cubicBezTo>
                    <a:pt x="51248" y="87845"/>
                    <a:pt x="45240" y="87424"/>
                    <a:pt x="39159" y="86519"/>
                  </a:cubicBezTo>
                  <a:cubicBezTo>
                    <a:pt x="25335" y="84471"/>
                    <a:pt x="15794" y="78708"/>
                    <a:pt x="9057" y="70698"/>
                  </a:cubicBezTo>
                  <a:cubicBezTo>
                    <a:pt x="3154" y="63683"/>
                    <a:pt x="272" y="56048"/>
                    <a:pt x="61" y="47970"/>
                  </a:cubicBezTo>
                  <a:cubicBezTo>
                    <a:pt x="-100" y="41848"/>
                    <a:pt x="-150" y="35721"/>
                    <a:pt x="2547" y="29788"/>
                  </a:cubicBezTo>
                  <a:cubicBezTo>
                    <a:pt x="8105" y="17573"/>
                    <a:pt x="17941" y="7634"/>
                    <a:pt x="36255" y="2622"/>
                  </a:cubicBezTo>
                  <a:cubicBezTo>
                    <a:pt x="49880" y="-1103"/>
                    <a:pt x="63477" y="-1080"/>
                    <a:pt x="76389" y="4153"/>
                  </a:cubicBezTo>
                  <a:cubicBezTo>
                    <a:pt x="79643" y="5472"/>
                    <a:pt x="82392" y="7350"/>
                    <a:pt x="85897" y="9261"/>
                  </a:cubicBezTo>
                  <a:close/>
                </a:path>
              </a:pathLst>
            </a:custGeom>
            <a:solidFill>
              <a:schemeClr val="dk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134" name="Google Shape;134;p13"/>
            <p:cNvSpPr/>
            <p:nvPr/>
          </p:nvSpPr>
          <p:spPr>
            <a:xfrm>
              <a:off x="2601698" y="1511378"/>
              <a:ext cx="555600" cy="821700"/>
            </a:xfrm>
            <a:custGeom>
              <a:rect b="b" l="l" r="r" t="t"/>
              <a:pathLst>
                <a:path extrusionOk="0" h="120000" w="120000">
                  <a:moveTo>
                    <a:pt x="85678" y="44531"/>
                  </a:moveTo>
                  <a:cubicBezTo>
                    <a:pt x="86097" y="37894"/>
                    <a:pt x="83440" y="32087"/>
                    <a:pt x="78505" y="27480"/>
                  </a:cubicBezTo>
                  <a:cubicBezTo>
                    <a:pt x="70473" y="19979"/>
                    <a:pt x="57139" y="19827"/>
                    <a:pt x="48011" y="23171"/>
                  </a:cubicBezTo>
                  <a:cubicBezTo>
                    <a:pt x="42878" y="25051"/>
                    <a:pt x="39351" y="28271"/>
                    <a:pt x="37119" y="32036"/>
                  </a:cubicBezTo>
                  <a:cubicBezTo>
                    <a:pt x="34016" y="37271"/>
                    <a:pt x="33428" y="42747"/>
                    <a:pt x="34643" y="48184"/>
                  </a:cubicBezTo>
                  <a:cubicBezTo>
                    <a:pt x="35756" y="53183"/>
                    <a:pt x="38000" y="58025"/>
                    <a:pt x="43534" y="61873"/>
                  </a:cubicBezTo>
                  <a:cubicBezTo>
                    <a:pt x="52736" y="68281"/>
                    <a:pt x="67353" y="68359"/>
                    <a:pt x="76318" y="61913"/>
                  </a:cubicBezTo>
                  <a:cubicBezTo>
                    <a:pt x="83163" y="56998"/>
                    <a:pt x="85921" y="51056"/>
                    <a:pt x="85678" y="44531"/>
                  </a:cubicBezTo>
                  <a:close/>
                  <a:moveTo>
                    <a:pt x="34569" y="80663"/>
                  </a:moveTo>
                  <a:cubicBezTo>
                    <a:pt x="34445" y="82128"/>
                    <a:pt x="34276" y="83233"/>
                    <a:pt x="34276" y="84333"/>
                  </a:cubicBezTo>
                  <a:cubicBezTo>
                    <a:pt x="34253" y="91784"/>
                    <a:pt x="34451" y="99235"/>
                    <a:pt x="34162" y="106680"/>
                  </a:cubicBezTo>
                  <a:cubicBezTo>
                    <a:pt x="34072" y="109081"/>
                    <a:pt x="33230" y="111606"/>
                    <a:pt x="31845" y="113822"/>
                  </a:cubicBezTo>
                  <a:cubicBezTo>
                    <a:pt x="28957" y="118440"/>
                    <a:pt x="22767" y="120471"/>
                    <a:pt x="14803" y="119910"/>
                  </a:cubicBezTo>
                  <a:cubicBezTo>
                    <a:pt x="7947" y="119422"/>
                    <a:pt x="2362" y="115994"/>
                    <a:pt x="1073" y="111202"/>
                  </a:cubicBezTo>
                  <a:cubicBezTo>
                    <a:pt x="423" y="108784"/>
                    <a:pt x="45" y="106298"/>
                    <a:pt x="39" y="103841"/>
                  </a:cubicBezTo>
                  <a:cubicBezTo>
                    <a:pt x="-16" y="74699"/>
                    <a:pt x="-28" y="45558"/>
                    <a:pt x="107" y="16416"/>
                  </a:cubicBezTo>
                  <a:cubicBezTo>
                    <a:pt x="118" y="13594"/>
                    <a:pt x="469" y="10592"/>
                    <a:pt x="1904" y="7989"/>
                  </a:cubicBezTo>
                  <a:cubicBezTo>
                    <a:pt x="4126" y="3983"/>
                    <a:pt x="8795" y="1481"/>
                    <a:pt x="15402" y="1049"/>
                  </a:cubicBezTo>
                  <a:cubicBezTo>
                    <a:pt x="22338" y="600"/>
                    <a:pt x="27917" y="2188"/>
                    <a:pt x="31760" y="6205"/>
                  </a:cubicBezTo>
                  <a:cubicBezTo>
                    <a:pt x="32580" y="7058"/>
                    <a:pt x="33122" y="8034"/>
                    <a:pt x="33982" y="9218"/>
                  </a:cubicBezTo>
                  <a:cubicBezTo>
                    <a:pt x="35084" y="8640"/>
                    <a:pt x="36016" y="8242"/>
                    <a:pt x="36780" y="7731"/>
                  </a:cubicBezTo>
                  <a:cubicBezTo>
                    <a:pt x="43455" y="3265"/>
                    <a:pt x="51442" y="763"/>
                    <a:pt x="60802" y="173"/>
                  </a:cubicBezTo>
                  <a:cubicBezTo>
                    <a:pt x="74967" y="-718"/>
                    <a:pt x="87577" y="1812"/>
                    <a:pt x="98311" y="8118"/>
                  </a:cubicBezTo>
                  <a:cubicBezTo>
                    <a:pt x="106338" y="12837"/>
                    <a:pt x="111662" y="18913"/>
                    <a:pt x="115054" y="25623"/>
                  </a:cubicBezTo>
                  <a:cubicBezTo>
                    <a:pt x="121141" y="37669"/>
                    <a:pt x="122063" y="49934"/>
                    <a:pt x="115274" y="61969"/>
                  </a:cubicBezTo>
                  <a:cubicBezTo>
                    <a:pt x="108491" y="73998"/>
                    <a:pt x="96678" y="82863"/>
                    <a:pt x="77731" y="86555"/>
                  </a:cubicBezTo>
                  <a:cubicBezTo>
                    <a:pt x="65878" y="88861"/>
                    <a:pt x="54477" y="87918"/>
                    <a:pt x="43551" y="84181"/>
                  </a:cubicBezTo>
                  <a:cubicBezTo>
                    <a:pt x="40691" y="83205"/>
                    <a:pt x="37989" y="82010"/>
                    <a:pt x="34569" y="80663"/>
                  </a:cubicBezTo>
                  <a:close/>
                </a:path>
              </a:pathLst>
            </a:custGeom>
            <a:solidFill>
              <a:schemeClr val="dk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135" name="Google Shape;135;p13"/>
            <p:cNvSpPr/>
            <p:nvPr/>
          </p:nvSpPr>
          <p:spPr>
            <a:xfrm>
              <a:off x="2005661" y="1511388"/>
              <a:ext cx="555300" cy="602400"/>
            </a:xfrm>
            <a:custGeom>
              <a:rect b="b" l="l" r="r" t="t"/>
              <a:pathLst>
                <a:path extrusionOk="0" h="120000" w="120000">
                  <a:moveTo>
                    <a:pt x="34208" y="56341"/>
                  </a:moveTo>
                  <a:cubicBezTo>
                    <a:pt x="34214" y="72659"/>
                    <a:pt x="37771" y="79526"/>
                    <a:pt x="44920" y="85652"/>
                  </a:cubicBezTo>
                  <a:cubicBezTo>
                    <a:pt x="54409" y="93785"/>
                    <a:pt x="70221" y="92627"/>
                    <a:pt x="77839" y="83536"/>
                  </a:cubicBezTo>
                  <a:cubicBezTo>
                    <a:pt x="88890" y="70360"/>
                    <a:pt x="89093" y="51316"/>
                    <a:pt x="78953" y="37775"/>
                  </a:cubicBezTo>
                  <a:cubicBezTo>
                    <a:pt x="70538" y="26533"/>
                    <a:pt x="52594" y="25877"/>
                    <a:pt x="42963" y="36098"/>
                  </a:cubicBezTo>
                  <a:cubicBezTo>
                    <a:pt x="36499" y="42960"/>
                    <a:pt x="34316" y="50922"/>
                    <a:pt x="34208" y="56341"/>
                  </a:cubicBezTo>
                  <a:close/>
                  <a:moveTo>
                    <a:pt x="87238" y="105626"/>
                  </a:moveTo>
                  <a:cubicBezTo>
                    <a:pt x="81990" y="111798"/>
                    <a:pt x="75882" y="115459"/>
                    <a:pt x="68892" y="117781"/>
                  </a:cubicBezTo>
                  <a:cubicBezTo>
                    <a:pt x="56734" y="121813"/>
                    <a:pt x="44863" y="120005"/>
                    <a:pt x="33564" y="115186"/>
                  </a:cubicBezTo>
                  <a:cubicBezTo>
                    <a:pt x="16490" y="107902"/>
                    <a:pt x="6707" y="94601"/>
                    <a:pt x="2493" y="78414"/>
                  </a:cubicBezTo>
                  <a:cubicBezTo>
                    <a:pt x="-2109" y="60704"/>
                    <a:pt x="-633" y="42925"/>
                    <a:pt x="9331" y="26704"/>
                  </a:cubicBezTo>
                  <a:cubicBezTo>
                    <a:pt x="17542" y="13335"/>
                    <a:pt x="29684" y="3855"/>
                    <a:pt x="46447" y="906"/>
                  </a:cubicBezTo>
                  <a:cubicBezTo>
                    <a:pt x="59442" y="-1385"/>
                    <a:pt x="71839" y="490"/>
                    <a:pt x="82341" y="8726"/>
                  </a:cubicBezTo>
                  <a:cubicBezTo>
                    <a:pt x="83919" y="9964"/>
                    <a:pt x="85231" y="11498"/>
                    <a:pt x="87103" y="13318"/>
                  </a:cubicBezTo>
                  <a:cubicBezTo>
                    <a:pt x="88714" y="8863"/>
                    <a:pt x="91350" y="5669"/>
                    <a:pt x="95433" y="3445"/>
                  </a:cubicBezTo>
                  <a:cubicBezTo>
                    <a:pt x="103339" y="-866"/>
                    <a:pt x="114039" y="1346"/>
                    <a:pt x="117856" y="8692"/>
                  </a:cubicBezTo>
                  <a:cubicBezTo>
                    <a:pt x="119293" y="11458"/>
                    <a:pt x="119869" y="14846"/>
                    <a:pt x="119886" y="17955"/>
                  </a:cubicBezTo>
                  <a:cubicBezTo>
                    <a:pt x="120033" y="45931"/>
                    <a:pt x="120045" y="73908"/>
                    <a:pt x="119875" y="101885"/>
                  </a:cubicBezTo>
                  <a:cubicBezTo>
                    <a:pt x="119847" y="106442"/>
                    <a:pt x="119146" y="111016"/>
                    <a:pt x="115170" y="114615"/>
                  </a:cubicBezTo>
                  <a:cubicBezTo>
                    <a:pt x="107677" y="121397"/>
                    <a:pt x="93578" y="119269"/>
                    <a:pt x="89206" y="110509"/>
                  </a:cubicBezTo>
                  <a:cubicBezTo>
                    <a:pt x="88567" y="109231"/>
                    <a:pt x="88132" y="107873"/>
                    <a:pt x="87238" y="105626"/>
                  </a:cubicBezTo>
                  <a:close/>
                </a:path>
              </a:pathLst>
            </a:custGeom>
            <a:solidFill>
              <a:schemeClr val="dk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136" name="Google Shape;136;p13"/>
            <p:cNvSpPr/>
            <p:nvPr/>
          </p:nvSpPr>
          <p:spPr>
            <a:xfrm>
              <a:off x="4545490" y="1511381"/>
              <a:ext cx="558600" cy="601200"/>
            </a:xfrm>
            <a:custGeom>
              <a:rect b="b" l="l" r="r" t="t"/>
              <a:pathLst>
                <a:path extrusionOk="0" h="120000" w="120000">
                  <a:moveTo>
                    <a:pt x="85397" y="48998"/>
                  </a:moveTo>
                  <a:cubicBezTo>
                    <a:pt x="85381" y="37791"/>
                    <a:pt x="74934" y="25543"/>
                    <a:pt x="59520" y="26234"/>
                  </a:cubicBezTo>
                  <a:cubicBezTo>
                    <a:pt x="45939" y="26838"/>
                    <a:pt x="34075" y="37106"/>
                    <a:pt x="34400" y="48998"/>
                  </a:cubicBezTo>
                  <a:cubicBezTo>
                    <a:pt x="51395" y="48998"/>
                    <a:pt x="68396" y="48998"/>
                    <a:pt x="85397" y="48998"/>
                  </a:cubicBezTo>
                  <a:close/>
                  <a:moveTo>
                    <a:pt x="34394" y="70489"/>
                  </a:moveTo>
                  <a:cubicBezTo>
                    <a:pt x="36043" y="78628"/>
                    <a:pt x="40074" y="84424"/>
                    <a:pt x="47156" y="88096"/>
                  </a:cubicBezTo>
                  <a:cubicBezTo>
                    <a:pt x="58320" y="93886"/>
                    <a:pt x="69888" y="93639"/>
                    <a:pt x="81366" y="88988"/>
                  </a:cubicBezTo>
                  <a:cubicBezTo>
                    <a:pt x="86620" y="86864"/>
                    <a:pt x="91582" y="84124"/>
                    <a:pt x="96640" y="81592"/>
                  </a:cubicBezTo>
                  <a:cubicBezTo>
                    <a:pt x="107664" y="76078"/>
                    <a:pt x="118121" y="86444"/>
                    <a:pt x="116826" y="94536"/>
                  </a:cubicBezTo>
                  <a:cubicBezTo>
                    <a:pt x="116231" y="98255"/>
                    <a:pt x="114230" y="101161"/>
                    <a:pt x="111493" y="103769"/>
                  </a:cubicBezTo>
                  <a:cubicBezTo>
                    <a:pt x="105864" y="109121"/>
                    <a:pt x="98793" y="112298"/>
                    <a:pt x="91408" y="114814"/>
                  </a:cubicBezTo>
                  <a:cubicBezTo>
                    <a:pt x="74379" y="120627"/>
                    <a:pt x="56930" y="122152"/>
                    <a:pt x="39699" y="116293"/>
                  </a:cubicBezTo>
                  <a:cubicBezTo>
                    <a:pt x="18391" y="109041"/>
                    <a:pt x="5943" y="94358"/>
                    <a:pt x="1513" y="73741"/>
                  </a:cubicBezTo>
                  <a:cubicBezTo>
                    <a:pt x="-1014" y="61971"/>
                    <a:pt x="-487" y="50316"/>
                    <a:pt x="3913" y="39034"/>
                  </a:cubicBezTo>
                  <a:cubicBezTo>
                    <a:pt x="11848" y="18700"/>
                    <a:pt x="26438" y="5082"/>
                    <a:pt x="49977" y="966"/>
                  </a:cubicBezTo>
                  <a:cubicBezTo>
                    <a:pt x="67937" y="-2169"/>
                    <a:pt x="83564" y="2434"/>
                    <a:pt x="97346" y="13307"/>
                  </a:cubicBezTo>
                  <a:cubicBezTo>
                    <a:pt x="110557" y="23724"/>
                    <a:pt x="117527" y="37152"/>
                    <a:pt x="119887" y="52877"/>
                  </a:cubicBezTo>
                  <a:cubicBezTo>
                    <a:pt x="119966" y="53406"/>
                    <a:pt x="119988" y="53947"/>
                    <a:pt x="119994" y="54483"/>
                  </a:cubicBezTo>
                  <a:cubicBezTo>
                    <a:pt x="120100" y="65493"/>
                    <a:pt x="116220" y="70489"/>
                    <a:pt x="103912" y="70495"/>
                  </a:cubicBezTo>
                  <a:cubicBezTo>
                    <a:pt x="82392" y="70501"/>
                    <a:pt x="60871" y="70489"/>
                    <a:pt x="39357" y="70489"/>
                  </a:cubicBezTo>
                  <a:cubicBezTo>
                    <a:pt x="38039" y="70489"/>
                    <a:pt x="36721" y="70489"/>
                    <a:pt x="34394" y="70489"/>
                  </a:cubicBezTo>
                  <a:close/>
                </a:path>
              </a:pathLst>
            </a:custGeom>
            <a:solidFill>
              <a:schemeClr val="dk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137" name="Google Shape;137;p13"/>
            <p:cNvSpPr/>
            <p:nvPr/>
          </p:nvSpPr>
          <p:spPr>
            <a:xfrm>
              <a:off x="3960212" y="1511388"/>
              <a:ext cx="555900" cy="599700"/>
            </a:xfrm>
            <a:custGeom>
              <a:rect b="b" l="l" r="r" t="t"/>
              <a:pathLst>
                <a:path extrusionOk="0" h="120000" w="120000">
                  <a:moveTo>
                    <a:pt x="34368" y="49811"/>
                  </a:moveTo>
                  <a:cubicBezTo>
                    <a:pt x="51613" y="49834"/>
                    <a:pt x="68836" y="49811"/>
                    <a:pt x="86065" y="49817"/>
                  </a:cubicBezTo>
                  <a:cubicBezTo>
                    <a:pt x="85998" y="37257"/>
                    <a:pt x="75343" y="26777"/>
                    <a:pt x="61718" y="26120"/>
                  </a:cubicBezTo>
                  <a:cubicBezTo>
                    <a:pt x="47709" y="25445"/>
                    <a:pt x="34946" y="36062"/>
                    <a:pt x="34368" y="49811"/>
                  </a:cubicBezTo>
                  <a:close/>
                  <a:moveTo>
                    <a:pt x="34785" y="70297"/>
                  </a:moveTo>
                  <a:cubicBezTo>
                    <a:pt x="35324" y="72628"/>
                    <a:pt x="35475" y="74371"/>
                    <a:pt x="36131" y="75937"/>
                  </a:cubicBezTo>
                  <a:cubicBezTo>
                    <a:pt x="39857" y="84817"/>
                    <a:pt x="46986" y="89674"/>
                    <a:pt x="56958" y="91828"/>
                  </a:cubicBezTo>
                  <a:cubicBezTo>
                    <a:pt x="69148" y="94462"/>
                    <a:pt x="79653" y="90880"/>
                    <a:pt x="89974" y="85600"/>
                  </a:cubicBezTo>
                  <a:cubicBezTo>
                    <a:pt x="93489" y="83811"/>
                    <a:pt x="97115" y="82120"/>
                    <a:pt x="100869" y="80845"/>
                  </a:cubicBezTo>
                  <a:cubicBezTo>
                    <a:pt x="106035" y="79097"/>
                    <a:pt x="110423" y="81085"/>
                    <a:pt x="113710" y="84657"/>
                  </a:cubicBezTo>
                  <a:cubicBezTo>
                    <a:pt x="117247" y="88497"/>
                    <a:pt x="118943" y="93011"/>
                    <a:pt x="116590" y="98074"/>
                  </a:cubicBezTo>
                  <a:cubicBezTo>
                    <a:pt x="114438" y="102697"/>
                    <a:pt x="110534" y="106045"/>
                    <a:pt x="106147" y="108588"/>
                  </a:cubicBezTo>
                  <a:cubicBezTo>
                    <a:pt x="94729" y="115217"/>
                    <a:pt x="82272" y="118977"/>
                    <a:pt x="68703" y="119805"/>
                  </a:cubicBezTo>
                  <a:cubicBezTo>
                    <a:pt x="58581" y="120422"/>
                    <a:pt x="48771" y="119685"/>
                    <a:pt x="39273" y="116360"/>
                  </a:cubicBezTo>
                  <a:cubicBezTo>
                    <a:pt x="23101" y="110691"/>
                    <a:pt x="11867" y="100394"/>
                    <a:pt x="5216" y="85565"/>
                  </a:cubicBezTo>
                  <a:cubicBezTo>
                    <a:pt x="1751" y="77834"/>
                    <a:pt x="0" y="69742"/>
                    <a:pt x="0" y="61605"/>
                  </a:cubicBezTo>
                  <a:cubicBezTo>
                    <a:pt x="0" y="37525"/>
                    <a:pt x="13235" y="12520"/>
                    <a:pt x="40574" y="3434"/>
                  </a:cubicBezTo>
                  <a:cubicBezTo>
                    <a:pt x="59955" y="-3005"/>
                    <a:pt x="78207" y="-314"/>
                    <a:pt x="94713" y="10937"/>
                  </a:cubicBezTo>
                  <a:cubicBezTo>
                    <a:pt x="107604" y="19725"/>
                    <a:pt x="115823" y="31657"/>
                    <a:pt x="119049" y="46200"/>
                  </a:cubicBezTo>
                  <a:cubicBezTo>
                    <a:pt x="120122" y="51022"/>
                    <a:pt x="120111" y="56154"/>
                    <a:pt x="119860" y="61108"/>
                  </a:cubicBezTo>
                  <a:cubicBezTo>
                    <a:pt x="119594" y="66365"/>
                    <a:pt x="115289" y="69834"/>
                    <a:pt x="109650" y="70194"/>
                  </a:cubicBezTo>
                  <a:cubicBezTo>
                    <a:pt x="107720" y="70320"/>
                    <a:pt x="105785" y="70302"/>
                    <a:pt x="103855" y="70302"/>
                  </a:cubicBezTo>
                  <a:cubicBezTo>
                    <a:pt x="82990" y="70308"/>
                    <a:pt x="62124" y="70302"/>
                    <a:pt x="41258" y="70297"/>
                  </a:cubicBezTo>
                  <a:cubicBezTo>
                    <a:pt x="39373" y="70297"/>
                    <a:pt x="37493" y="70297"/>
                    <a:pt x="34785" y="70297"/>
                  </a:cubicBezTo>
                  <a:close/>
                </a:path>
              </a:pathLst>
            </a:custGeom>
            <a:solidFill>
              <a:schemeClr val="dk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138" name="Google Shape;138;p13"/>
            <p:cNvSpPr/>
            <p:nvPr/>
          </p:nvSpPr>
          <p:spPr>
            <a:xfrm>
              <a:off x="3192359" y="1516751"/>
              <a:ext cx="156000" cy="587700"/>
            </a:xfrm>
            <a:custGeom>
              <a:rect b="b" l="l" r="r" t="t"/>
              <a:pathLst>
                <a:path extrusionOk="0" h="120000" w="120000">
                  <a:moveTo>
                    <a:pt x="119910" y="60271"/>
                  </a:moveTo>
                  <a:cubicBezTo>
                    <a:pt x="119910" y="74704"/>
                    <a:pt x="119726" y="89142"/>
                    <a:pt x="120000" y="103575"/>
                  </a:cubicBezTo>
                  <a:cubicBezTo>
                    <a:pt x="120105" y="109290"/>
                    <a:pt x="112656" y="113938"/>
                    <a:pt x="94619" y="117130"/>
                  </a:cubicBezTo>
                  <a:cubicBezTo>
                    <a:pt x="57000" y="123792"/>
                    <a:pt x="6874" y="118510"/>
                    <a:pt x="351" y="104943"/>
                  </a:cubicBezTo>
                  <a:cubicBezTo>
                    <a:pt x="-167" y="103864"/>
                    <a:pt x="44" y="102755"/>
                    <a:pt x="44" y="101658"/>
                  </a:cubicBezTo>
                  <a:cubicBezTo>
                    <a:pt x="44" y="74253"/>
                    <a:pt x="-55" y="46843"/>
                    <a:pt x="256" y="19438"/>
                  </a:cubicBezTo>
                  <a:cubicBezTo>
                    <a:pt x="289" y="16563"/>
                    <a:pt x="1343" y="13578"/>
                    <a:pt x="4415" y="10841"/>
                  </a:cubicBezTo>
                  <a:cubicBezTo>
                    <a:pt x="12718" y="3435"/>
                    <a:pt x="39604" y="-906"/>
                    <a:pt x="68240" y="161"/>
                  </a:cubicBezTo>
                  <a:cubicBezTo>
                    <a:pt x="97251" y="1241"/>
                    <a:pt x="119029" y="7100"/>
                    <a:pt x="119442" y="14779"/>
                  </a:cubicBezTo>
                  <a:cubicBezTo>
                    <a:pt x="120267" y="29939"/>
                    <a:pt x="119687" y="45105"/>
                    <a:pt x="119687" y="60271"/>
                  </a:cubicBezTo>
                  <a:cubicBezTo>
                    <a:pt x="119760" y="60271"/>
                    <a:pt x="119832" y="60271"/>
                    <a:pt x="119910" y="60271"/>
                  </a:cubicBezTo>
                  <a:close/>
                </a:path>
              </a:pathLst>
            </a:custGeom>
            <a:solidFill>
              <a:schemeClr val="dk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139" name="Google Shape;139;p13"/>
            <p:cNvSpPr/>
            <p:nvPr/>
          </p:nvSpPr>
          <p:spPr>
            <a:xfrm>
              <a:off x="3187636" y="1306799"/>
              <a:ext cx="170100" cy="171900"/>
            </a:xfrm>
            <a:custGeom>
              <a:rect b="b" l="l" r="r" t="t"/>
              <a:pathLst>
                <a:path extrusionOk="0" h="120000" w="120000">
                  <a:moveTo>
                    <a:pt x="102419" y="17574"/>
                  </a:moveTo>
                  <a:cubicBezTo>
                    <a:pt x="125853" y="41004"/>
                    <a:pt x="125853" y="78995"/>
                    <a:pt x="102419" y="102425"/>
                  </a:cubicBezTo>
                  <a:cubicBezTo>
                    <a:pt x="78991" y="125860"/>
                    <a:pt x="41002" y="125860"/>
                    <a:pt x="17574" y="102425"/>
                  </a:cubicBezTo>
                  <a:cubicBezTo>
                    <a:pt x="-5860" y="78995"/>
                    <a:pt x="-5860" y="41004"/>
                    <a:pt x="17574" y="17574"/>
                  </a:cubicBezTo>
                  <a:cubicBezTo>
                    <a:pt x="41002" y="-5860"/>
                    <a:pt x="78991" y="-5860"/>
                    <a:pt x="102419" y="17574"/>
                  </a:cubicBezTo>
                  <a:close/>
                </a:path>
              </a:pathLst>
            </a:custGeom>
            <a:solidFill>
              <a:schemeClr val="dk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0" name="Google Shape;140;p13"/>
          <p:cNvPicPr preferRelativeResize="0"/>
          <p:nvPr/>
        </p:nvPicPr>
        <p:blipFill rotWithShape="1">
          <a:blip r:embed="rId3">
            <a:alphaModFix/>
          </a:blip>
          <a:srcRect b="0" l="0" r="6767" t="0"/>
          <a:stretch/>
        </p:blipFill>
        <p:spPr>
          <a:xfrm>
            <a:off x="5063575" y="638975"/>
            <a:ext cx="3856800" cy="388457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 Title Red Gradient 1" showMasterSp="0">
  <p:cSld name="TITLE_1_1">
    <p:bg>
      <p:bgPr>
        <a:gradFill>
          <a:gsLst>
            <a:gs pos="0">
              <a:srgbClr val="F3F3F3"/>
            </a:gs>
            <a:gs pos="32000">
              <a:srgbClr val="EFEFEF"/>
            </a:gs>
            <a:gs pos="100000">
              <a:srgbClr val="D9D9D9"/>
            </a:gs>
          </a:gsLst>
          <a:path path="circle">
            <a:fillToRect r="100%" t="100%"/>
          </a:path>
          <a:tileRect b="-100%" l="-100%"/>
        </a:gradFill>
      </p:bgPr>
    </p:bg>
    <p:spTree>
      <p:nvGrpSpPr>
        <p:cNvPr id="141" name="Shape 141"/>
        <p:cNvGrpSpPr/>
        <p:nvPr/>
      </p:nvGrpSpPr>
      <p:grpSpPr>
        <a:xfrm>
          <a:off x="0" y="0"/>
          <a:ext cx="0" cy="0"/>
          <a:chOff x="0" y="0"/>
          <a:chExt cx="0" cy="0"/>
        </a:xfrm>
      </p:grpSpPr>
      <p:sp>
        <p:nvSpPr>
          <p:cNvPr id="142" name="Google Shape;142;p14"/>
          <p:cNvSpPr/>
          <p:nvPr/>
        </p:nvSpPr>
        <p:spPr>
          <a:xfrm>
            <a:off x="-6762" y="0"/>
            <a:ext cx="9157500" cy="5143500"/>
          </a:xfrm>
          <a:prstGeom prst="rect">
            <a:avLst/>
          </a:prstGeom>
          <a:gradFill>
            <a:gsLst>
              <a:gs pos="0">
                <a:schemeClr val="accent1"/>
              </a:gs>
              <a:gs pos="35000">
                <a:schemeClr val="accent1"/>
              </a:gs>
              <a:gs pos="100000">
                <a:srgbClr val="982302"/>
              </a:gs>
            </a:gsLst>
            <a:path path="circle">
              <a:fillToRect r="100%" t="100%"/>
            </a:path>
            <a:tileRect b="-100%" l="-100%"/>
          </a:gradFill>
          <a:ln>
            <a:noFill/>
          </a:ln>
        </p:spPr>
        <p:txBody>
          <a:bodyPr anchorCtr="0" anchor="ctr" bIns="22825" lIns="45675" spcFirstLastPara="1" rIns="45675" wrap="square" tIns="2282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Helvetica Neue Light"/>
              <a:ea typeface="Helvetica Neue Light"/>
              <a:cs typeface="Helvetica Neue Light"/>
              <a:sym typeface="Helvetica Neue Light"/>
            </a:endParaRPr>
          </a:p>
        </p:txBody>
      </p:sp>
      <p:sp>
        <p:nvSpPr>
          <p:cNvPr id="143" name="Google Shape;143;p14"/>
          <p:cNvSpPr txBox="1"/>
          <p:nvPr>
            <p:ph type="ctrTitle"/>
          </p:nvPr>
        </p:nvSpPr>
        <p:spPr>
          <a:xfrm>
            <a:off x="242046" y="1937551"/>
            <a:ext cx="8901900" cy="8316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1400"/>
              <a:buFont typeface="Roboto"/>
              <a:buNone/>
              <a:defRPr b="0" i="0" sz="48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14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4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4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4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4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4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4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400"/>
              <a:buFont typeface="Arial"/>
              <a:buNone/>
              <a:defRPr b="0" i="0" sz="1800" u="none" cap="none" strike="noStrike">
                <a:solidFill>
                  <a:schemeClr val="lt1"/>
                </a:solidFill>
                <a:latin typeface="Arial"/>
                <a:ea typeface="Arial"/>
                <a:cs typeface="Arial"/>
                <a:sym typeface="Arial"/>
              </a:defRPr>
            </a:lvl9pPr>
          </a:lstStyle>
          <a:p/>
        </p:txBody>
      </p:sp>
      <p:sp>
        <p:nvSpPr>
          <p:cNvPr id="144" name="Google Shape;144;p14"/>
          <p:cNvSpPr txBox="1"/>
          <p:nvPr>
            <p:ph idx="1" type="subTitle"/>
          </p:nvPr>
        </p:nvSpPr>
        <p:spPr>
          <a:xfrm>
            <a:off x="242046" y="2769291"/>
            <a:ext cx="8901900" cy="329400"/>
          </a:xfrm>
          <a:prstGeom prst="rect">
            <a:avLst/>
          </a:prstGeom>
          <a:noFill/>
          <a:ln>
            <a:noFill/>
          </a:ln>
        </p:spPr>
        <p:txBody>
          <a:bodyPr anchorCtr="0" anchor="t" bIns="91425" lIns="91425" spcFirstLastPara="1" rIns="91425" wrap="square" tIns="91425"/>
          <a:lstStyle>
            <a:lvl1pPr lvl="0" marR="0" rtl="0" algn="l">
              <a:lnSpc>
                <a:spcPct val="110000"/>
              </a:lnSpc>
              <a:spcBef>
                <a:spcPts val="0"/>
              </a:spcBef>
              <a:spcAft>
                <a:spcPts val="0"/>
              </a:spcAft>
              <a:buClr>
                <a:schemeClr val="lt1"/>
              </a:buClr>
              <a:buSzPts val="1400"/>
              <a:buFont typeface="Arial"/>
              <a:buNone/>
              <a:defRPr b="0" i="0" sz="1400" u="none" cap="none" strike="noStrike">
                <a:solidFill>
                  <a:schemeClr val="lt1"/>
                </a:solidFill>
                <a:latin typeface="Roboto"/>
                <a:ea typeface="Roboto"/>
                <a:cs typeface="Roboto"/>
                <a:sym typeface="Roboto"/>
              </a:defRPr>
            </a:lvl1pPr>
            <a:lvl2pPr lvl="1" marR="0" rtl="0" algn="ctr">
              <a:lnSpc>
                <a:spcPct val="110000"/>
              </a:lnSpc>
              <a:spcBef>
                <a:spcPts val="375"/>
              </a:spcBef>
              <a:spcAft>
                <a:spcPts val="0"/>
              </a:spcAft>
              <a:buClr>
                <a:schemeClr val="lt1"/>
              </a:buClr>
              <a:buSzPts val="1400"/>
              <a:buFont typeface="Arial"/>
              <a:buNone/>
              <a:defRPr b="0" i="0" sz="1500" u="none" cap="none" strike="noStrike">
                <a:solidFill>
                  <a:schemeClr val="lt1"/>
                </a:solidFill>
                <a:latin typeface="Roboto"/>
                <a:ea typeface="Roboto"/>
                <a:cs typeface="Roboto"/>
                <a:sym typeface="Roboto"/>
              </a:defRPr>
            </a:lvl2pPr>
            <a:lvl3pPr lvl="2" marR="0" rtl="0" algn="ctr">
              <a:lnSpc>
                <a:spcPct val="110000"/>
              </a:lnSpc>
              <a:spcBef>
                <a:spcPts val="375"/>
              </a:spcBef>
              <a:spcAft>
                <a:spcPts val="0"/>
              </a:spcAft>
              <a:buClr>
                <a:schemeClr val="lt1"/>
              </a:buClr>
              <a:buSzPts val="1400"/>
              <a:buFont typeface="Arial"/>
              <a:buNone/>
              <a:defRPr b="0" i="0" sz="1350" u="none" cap="none" strike="noStrike">
                <a:solidFill>
                  <a:schemeClr val="lt1"/>
                </a:solidFill>
                <a:latin typeface="Roboto"/>
                <a:ea typeface="Roboto"/>
                <a:cs typeface="Roboto"/>
                <a:sym typeface="Roboto"/>
              </a:defRPr>
            </a:lvl3pPr>
            <a:lvl4pPr lvl="3" marR="0" rtl="0" algn="ctr">
              <a:lnSpc>
                <a:spcPct val="110000"/>
              </a:lnSpc>
              <a:spcBef>
                <a:spcPts val="375"/>
              </a:spcBef>
              <a:spcAft>
                <a:spcPts val="0"/>
              </a:spcAft>
              <a:buClr>
                <a:schemeClr val="lt1"/>
              </a:buClr>
              <a:buSzPts val="1400"/>
              <a:buFont typeface="Arial"/>
              <a:buNone/>
              <a:defRPr b="0" i="0" sz="1200" u="none" cap="none" strike="noStrike">
                <a:solidFill>
                  <a:schemeClr val="lt1"/>
                </a:solidFill>
                <a:latin typeface="Roboto"/>
                <a:ea typeface="Roboto"/>
                <a:cs typeface="Roboto"/>
                <a:sym typeface="Roboto"/>
              </a:defRPr>
            </a:lvl4pPr>
            <a:lvl5pPr lvl="4" marR="0" rtl="0" algn="ctr">
              <a:lnSpc>
                <a:spcPct val="110000"/>
              </a:lnSpc>
              <a:spcBef>
                <a:spcPts val="375"/>
              </a:spcBef>
              <a:spcAft>
                <a:spcPts val="0"/>
              </a:spcAft>
              <a:buClr>
                <a:schemeClr val="lt1"/>
              </a:buClr>
              <a:buSzPts val="1400"/>
              <a:buFont typeface="Arial"/>
              <a:buNone/>
              <a:defRPr b="0" i="0" sz="1200" u="none" cap="none" strike="noStrike">
                <a:solidFill>
                  <a:schemeClr val="lt1"/>
                </a:solidFill>
                <a:latin typeface="Roboto"/>
                <a:ea typeface="Roboto"/>
                <a:cs typeface="Roboto"/>
                <a:sym typeface="Roboto"/>
              </a:defRPr>
            </a:lvl5pPr>
            <a:lvl6pPr lvl="5" marR="0" rtl="0" algn="ctr">
              <a:lnSpc>
                <a:spcPct val="90000"/>
              </a:lnSpc>
              <a:spcBef>
                <a:spcPts val="375"/>
              </a:spcBef>
              <a:spcAft>
                <a:spcPts val="0"/>
              </a:spcAft>
              <a:buClr>
                <a:schemeClr val="lt1"/>
              </a:buClr>
              <a:buSzPts val="1400"/>
              <a:buFont typeface="Arial"/>
              <a:buNone/>
              <a:defRPr b="0" i="0" sz="1200" u="none" cap="none" strike="noStrike">
                <a:solidFill>
                  <a:schemeClr val="lt1"/>
                </a:solidFill>
                <a:latin typeface="Calibri"/>
                <a:ea typeface="Calibri"/>
                <a:cs typeface="Calibri"/>
                <a:sym typeface="Calibri"/>
              </a:defRPr>
            </a:lvl6pPr>
            <a:lvl7pPr lvl="6" marR="0" rtl="0" algn="ctr">
              <a:lnSpc>
                <a:spcPct val="90000"/>
              </a:lnSpc>
              <a:spcBef>
                <a:spcPts val="375"/>
              </a:spcBef>
              <a:spcAft>
                <a:spcPts val="0"/>
              </a:spcAft>
              <a:buClr>
                <a:schemeClr val="lt1"/>
              </a:buClr>
              <a:buSzPts val="1400"/>
              <a:buFont typeface="Arial"/>
              <a:buNone/>
              <a:defRPr b="0" i="0" sz="1200" u="none" cap="none" strike="noStrike">
                <a:solidFill>
                  <a:schemeClr val="lt1"/>
                </a:solidFill>
                <a:latin typeface="Calibri"/>
                <a:ea typeface="Calibri"/>
                <a:cs typeface="Calibri"/>
                <a:sym typeface="Calibri"/>
              </a:defRPr>
            </a:lvl7pPr>
            <a:lvl8pPr lvl="7" marR="0" rtl="0" algn="ctr">
              <a:lnSpc>
                <a:spcPct val="90000"/>
              </a:lnSpc>
              <a:spcBef>
                <a:spcPts val="375"/>
              </a:spcBef>
              <a:spcAft>
                <a:spcPts val="0"/>
              </a:spcAft>
              <a:buClr>
                <a:schemeClr val="lt1"/>
              </a:buClr>
              <a:buSzPts val="1400"/>
              <a:buFont typeface="Arial"/>
              <a:buNone/>
              <a:defRPr b="0" i="0" sz="1200" u="none" cap="none" strike="noStrike">
                <a:solidFill>
                  <a:schemeClr val="lt1"/>
                </a:solidFill>
                <a:latin typeface="Calibri"/>
                <a:ea typeface="Calibri"/>
                <a:cs typeface="Calibri"/>
                <a:sym typeface="Calibri"/>
              </a:defRPr>
            </a:lvl8pPr>
            <a:lvl9pPr lvl="8" marR="0" rtl="0" algn="ctr">
              <a:lnSpc>
                <a:spcPct val="90000"/>
              </a:lnSpc>
              <a:spcBef>
                <a:spcPts val="375"/>
              </a:spcBef>
              <a:spcAft>
                <a:spcPts val="0"/>
              </a:spcAft>
              <a:buClr>
                <a:schemeClr val="lt1"/>
              </a:buClr>
              <a:buSzPts val="1400"/>
              <a:buFont typeface="Arial"/>
              <a:buNone/>
              <a:defRPr b="0" i="0" sz="1200" u="none" cap="none" strike="noStrike">
                <a:solidFill>
                  <a:schemeClr val="lt1"/>
                </a:solidFill>
                <a:latin typeface="Calibri"/>
                <a:ea typeface="Calibri"/>
                <a:cs typeface="Calibri"/>
                <a:sym typeface="Calibri"/>
              </a:defRPr>
            </a:lvl9pPr>
          </a:lstStyle>
          <a:p/>
        </p:txBody>
      </p:sp>
      <p:sp>
        <p:nvSpPr>
          <p:cNvPr id="145" name="Google Shape;145;p14"/>
          <p:cNvSpPr txBox="1"/>
          <p:nvPr/>
        </p:nvSpPr>
        <p:spPr>
          <a:xfrm>
            <a:off x="3028950" y="4887335"/>
            <a:ext cx="3086100" cy="2001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700"/>
              <a:buFont typeface="Roboto Light"/>
              <a:buNone/>
            </a:pPr>
            <a:r>
              <a:rPr b="0" i="0" lang="en" sz="700" u="none" cap="none" strike="noStrike">
                <a:solidFill>
                  <a:schemeClr val="lt1"/>
                </a:solidFill>
                <a:latin typeface="Roboto Light"/>
                <a:ea typeface="Roboto Light"/>
                <a:cs typeface="Roboto Light"/>
                <a:sym typeface="Roboto Light"/>
              </a:rPr>
              <a:t>Proprietary and confidential</a:t>
            </a:r>
            <a:endParaRPr b="0" i="0" sz="1400" u="none" cap="none" strike="noStrike">
              <a:solidFill>
                <a:srgbClr val="000000"/>
              </a:solidFill>
              <a:latin typeface="Arial"/>
              <a:ea typeface="Arial"/>
              <a:cs typeface="Arial"/>
              <a:sym typeface="Arial"/>
            </a:endParaRPr>
          </a:p>
        </p:txBody>
      </p:sp>
      <p:pic>
        <p:nvPicPr>
          <p:cNvPr id="146" name="Google Shape;146;p14"/>
          <p:cNvPicPr preferRelativeResize="0"/>
          <p:nvPr/>
        </p:nvPicPr>
        <p:blipFill rotWithShape="1">
          <a:blip r:embed="rId2">
            <a:alphaModFix/>
          </a:blip>
          <a:srcRect b="0" l="0" r="0" t="0"/>
          <a:stretch/>
        </p:blipFill>
        <p:spPr>
          <a:xfrm>
            <a:off x="7995006" y="4881178"/>
            <a:ext cx="978486" cy="177012"/>
          </a:xfrm>
          <a:prstGeom prst="rect">
            <a:avLst/>
          </a:prstGeom>
          <a:noFill/>
          <a:ln>
            <a:noFill/>
          </a:ln>
        </p:spPr>
      </p:pic>
      <p:grpSp>
        <p:nvGrpSpPr>
          <p:cNvPr id="147" name="Google Shape;147;p14"/>
          <p:cNvGrpSpPr/>
          <p:nvPr/>
        </p:nvGrpSpPr>
        <p:grpSpPr>
          <a:xfrm>
            <a:off x="338276" y="1350286"/>
            <a:ext cx="1032397" cy="342669"/>
            <a:chOff x="2005661" y="1306799"/>
            <a:chExt cx="3098429" cy="1027493"/>
          </a:xfrm>
        </p:grpSpPr>
        <p:sp>
          <p:nvSpPr>
            <p:cNvPr id="148" name="Google Shape;148;p14"/>
            <p:cNvSpPr/>
            <p:nvPr/>
          </p:nvSpPr>
          <p:spPr>
            <a:xfrm>
              <a:off x="3385657" y="1511392"/>
              <a:ext cx="552600" cy="822900"/>
            </a:xfrm>
            <a:custGeom>
              <a:rect b="b" l="l" r="r" t="t"/>
              <a:pathLst>
                <a:path extrusionOk="0" h="120000" w="120000">
                  <a:moveTo>
                    <a:pt x="33663" y="43697"/>
                  </a:moveTo>
                  <a:cubicBezTo>
                    <a:pt x="33529" y="48323"/>
                    <a:pt x="34770" y="52766"/>
                    <a:pt x="37719" y="56919"/>
                  </a:cubicBezTo>
                  <a:cubicBezTo>
                    <a:pt x="41741" y="62591"/>
                    <a:pt x="48350" y="66232"/>
                    <a:pt x="57819" y="66704"/>
                  </a:cubicBezTo>
                  <a:cubicBezTo>
                    <a:pt x="67477" y="67188"/>
                    <a:pt x="75004" y="64406"/>
                    <a:pt x="80289" y="58876"/>
                  </a:cubicBezTo>
                  <a:cubicBezTo>
                    <a:pt x="83616" y="55394"/>
                    <a:pt x="85040" y="51560"/>
                    <a:pt x="85680" y="47515"/>
                  </a:cubicBezTo>
                  <a:cubicBezTo>
                    <a:pt x="86803" y="40432"/>
                    <a:pt x="84806" y="33770"/>
                    <a:pt x="78848" y="27893"/>
                  </a:cubicBezTo>
                  <a:cubicBezTo>
                    <a:pt x="69095" y="18279"/>
                    <a:pt x="50019" y="19286"/>
                    <a:pt x="41413" y="27336"/>
                  </a:cubicBezTo>
                  <a:cubicBezTo>
                    <a:pt x="36066" y="32336"/>
                    <a:pt x="33902" y="37752"/>
                    <a:pt x="33663" y="43697"/>
                  </a:cubicBezTo>
                  <a:close/>
                  <a:moveTo>
                    <a:pt x="85897" y="9261"/>
                  </a:moveTo>
                  <a:cubicBezTo>
                    <a:pt x="86564" y="8465"/>
                    <a:pt x="87093" y="7930"/>
                    <a:pt x="87482" y="7355"/>
                  </a:cubicBezTo>
                  <a:cubicBezTo>
                    <a:pt x="91566" y="1354"/>
                    <a:pt x="100611" y="-68"/>
                    <a:pt x="109101" y="1814"/>
                  </a:cubicBezTo>
                  <a:cubicBezTo>
                    <a:pt x="114592" y="3032"/>
                    <a:pt x="117574" y="5876"/>
                    <a:pt x="118970" y="9409"/>
                  </a:cubicBezTo>
                  <a:cubicBezTo>
                    <a:pt x="119755" y="11395"/>
                    <a:pt x="119944" y="13528"/>
                    <a:pt x="119949" y="15593"/>
                  </a:cubicBezTo>
                  <a:cubicBezTo>
                    <a:pt x="120016" y="36597"/>
                    <a:pt x="120000" y="57602"/>
                    <a:pt x="119988" y="78606"/>
                  </a:cubicBezTo>
                  <a:cubicBezTo>
                    <a:pt x="119983" y="84357"/>
                    <a:pt x="118926" y="90035"/>
                    <a:pt x="116016" y="95451"/>
                  </a:cubicBezTo>
                  <a:cubicBezTo>
                    <a:pt x="109335" y="107893"/>
                    <a:pt x="95493" y="115113"/>
                    <a:pt x="76934" y="118207"/>
                  </a:cubicBezTo>
                  <a:cubicBezTo>
                    <a:pt x="55504" y="121780"/>
                    <a:pt x="34636" y="119886"/>
                    <a:pt x="14709" y="113645"/>
                  </a:cubicBezTo>
                  <a:cubicBezTo>
                    <a:pt x="9034" y="111870"/>
                    <a:pt x="4033" y="109401"/>
                    <a:pt x="2286" y="104923"/>
                  </a:cubicBezTo>
                  <a:cubicBezTo>
                    <a:pt x="-44" y="98944"/>
                    <a:pt x="8600" y="92066"/>
                    <a:pt x="17613" y="93158"/>
                  </a:cubicBezTo>
                  <a:cubicBezTo>
                    <a:pt x="22870" y="93796"/>
                    <a:pt x="28033" y="95036"/>
                    <a:pt x="33040" y="96339"/>
                  </a:cubicBezTo>
                  <a:cubicBezTo>
                    <a:pt x="41796" y="98626"/>
                    <a:pt x="50720" y="100196"/>
                    <a:pt x="60166" y="99815"/>
                  </a:cubicBezTo>
                  <a:cubicBezTo>
                    <a:pt x="69808" y="99416"/>
                    <a:pt x="77707" y="96834"/>
                    <a:pt x="82737" y="91008"/>
                  </a:cubicBezTo>
                  <a:cubicBezTo>
                    <a:pt x="85379" y="87953"/>
                    <a:pt x="86242" y="83669"/>
                    <a:pt x="85123" y="78469"/>
                  </a:cubicBezTo>
                  <a:cubicBezTo>
                    <a:pt x="81874" y="80119"/>
                    <a:pt x="78748" y="81803"/>
                    <a:pt x="75482" y="83356"/>
                  </a:cubicBezTo>
                  <a:cubicBezTo>
                    <a:pt x="70114" y="85905"/>
                    <a:pt x="63983" y="86798"/>
                    <a:pt x="57524" y="87327"/>
                  </a:cubicBezTo>
                  <a:cubicBezTo>
                    <a:pt x="51248" y="87845"/>
                    <a:pt x="45240" y="87424"/>
                    <a:pt x="39159" y="86519"/>
                  </a:cubicBezTo>
                  <a:cubicBezTo>
                    <a:pt x="25335" y="84471"/>
                    <a:pt x="15794" y="78708"/>
                    <a:pt x="9057" y="70698"/>
                  </a:cubicBezTo>
                  <a:cubicBezTo>
                    <a:pt x="3154" y="63683"/>
                    <a:pt x="272" y="56048"/>
                    <a:pt x="61" y="47970"/>
                  </a:cubicBezTo>
                  <a:cubicBezTo>
                    <a:pt x="-100" y="41848"/>
                    <a:pt x="-150" y="35721"/>
                    <a:pt x="2547" y="29788"/>
                  </a:cubicBezTo>
                  <a:cubicBezTo>
                    <a:pt x="8105" y="17573"/>
                    <a:pt x="17941" y="7634"/>
                    <a:pt x="36255" y="2622"/>
                  </a:cubicBezTo>
                  <a:cubicBezTo>
                    <a:pt x="49880" y="-1103"/>
                    <a:pt x="63477" y="-1080"/>
                    <a:pt x="76389" y="4153"/>
                  </a:cubicBezTo>
                  <a:cubicBezTo>
                    <a:pt x="79643" y="5472"/>
                    <a:pt x="82392" y="7350"/>
                    <a:pt x="85897" y="9261"/>
                  </a:cubicBezTo>
                  <a:close/>
                </a:path>
              </a:pathLst>
            </a:cu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149" name="Google Shape;149;p14"/>
            <p:cNvSpPr/>
            <p:nvPr/>
          </p:nvSpPr>
          <p:spPr>
            <a:xfrm>
              <a:off x="2601698" y="1511378"/>
              <a:ext cx="555600" cy="821700"/>
            </a:xfrm>
            <a:custGeom>
              <a:rect b="b" l="l" r="r" t="t"/>
              <a:pathLst>
                <a:path extrusionOk="0" h="120000" w="120000">
                  <a:moveTo>
                    <a:pt x="85678" y="44531"/>
                  </a:moveTo>
                  <a:cubicBezTo>
                    <a:pt x="86097" y="37894"/>
                    <a:pt x="83440" y="32087"/>
                    <a:pt x="78505" y="27480"/>
                  </a:cubicBezTo>
                  <a:cubicBezTo>
                    <a:pt x="70473" y="19979"/>
                    <a:pt x="57139" y="19827"/>
                    <a:pt x="48011" y="23171"/>
                  </a:cubicBezTo>
                  <a:cubicBezTo>
                    <a:pt x="42878" y="25051"/>
                    <a:pt x="39351" y="28271"/>
                    <a:pt x="37119" y="32036"/>
                  </a:cubicBezTo>
                  <a:cubicBezTo>
                    <a:pt x="34016" y="37271"/>
                    <a:pt x="33428" y="42747"/>
                    <a:pt x="34643" y="48184"/>
                  </a:cubicBezTo>
                  <a:cubicBezTo>
                    <a:pt x="35756" y="53183"/>
                    <a:pt x="38000" y="58025"/>
                    <a:pt x="43534" y="61873"/>
                  </a:cubicBezTo>
                  <a:cubicBezTo>
                    <a:pt x="52736" y="68281"/>
                    <a:pt x="67353" y="68359"/>
                    <a:pt x="76318" y="61913"/>
                  </a:cubicBezTo>
                  <a:cubicBezTo>
                    <a:pt x="83163" y="56998"/>
                    <a:pt x="85921" y="51056"/>
                    <a:pt x="85678" y="44531"/>
                  </a:cubicBezTo>
                  <a:close/>
                  <a:moveTo>
                    <a:pt x="34569" y="80663"/>
                  </a:moveTo>
                  <a:cubicBezTo>
                    <a:pt x="34445" y="82128"/>
                    <a:pt x="34276" y="83233"/>
                    <a:pt x="34276" y="84333"/>
                  </a:cubicBezTo>
                  <a:cubicBezTo>
                    <a:pt x="34253" y="91784"/>
                    <a:pt x="34451" y="99235"/>
                    <a:pt x="34162" y="106680"/>
                  </a:cubicBezTo>
                  <a:cubicBezTo>
                    <a:pt x="34072" y="109081"/>
                    <a:pt x="33230" y="111606"/>
                    <a:pt x="31845" y="113822"/>
                  </a:cubicBezTo>
                  <a:cubicBezTo>
                    <a:pt x="28957" y="118440"/>
                    <a:pt x="22767" y="120471"/>
                    <a:pt x="14803" y="119910"/>
                  </a:cubicBezTo>
                  <a:cubicBezTo>
                    <a:pt x="7947" y="119422"/>
                    <a:pt x="2362" y="115994"/>
                    <a:pt x="1073" y="111202"/>
                  </a:cubicBezTo>
                  <a:cubicBezTo>
                    <a:pt x="423" y="108784"/>
                    <a:pt x="45" y="106298"/>
                    <a:pt x="39" y="103841"/>
                  </a:cubicBezTo>
                  <a:cubicBezTo>
                    <a:pt x="-16" y="74699"/>
                    <a:pt x="-28" y="45558"/>
                    <a:pt x="107" y="16416"/>
                  </a:cubicBezTo>
                  <a:cubicBezTo>
                    <a:pt x="118" y="13594"/>
                    <a:pt x="469" y="10592"/>
                    <a:pt x="1904" y="7989"/>
                  </a:cubicBezTo>
                  <a:cubicBezTo>
                    <a:pt x="4126" y="3983"/>
                    <a:pt x="8795" y="1481"/>
                    <a:pt x="15402" y="1049"/>
                  </a:cubicBezTo>
                  <a:cubicBezTo>
                    <a:pt x="22338" y="600"/>
                    <a:pt x="27917" y="2188"/>
                    <a:pt x="31760" y="6205"/>
                  </a:cubicBezTo>
                  <a:cubicBezTo>
                    <a:pt x="32580" y="7058"/>
                    <a:pt x="33122" y="8034"/>
                    <a:pt x="33982" y="9218"/>
                  </a:cubicBezTo>
                  <a:cubicBezTo>
                    <a:pt x="35084" y="8640"/>
                    <a:pt x="36016" y="8242"/>
                    <a:pt x="36780" y="7731"/>
                  </a:cubicBezTo>
                  <a:cubicBezTo>
                    <a:pt x="43455" y="3265"/>
                    <a:pt x="51442" y="763"/>
                    <a:pt x="60802" y="173"/>
                  </a:cubicBezTo>
                  <a:cubicBezTo>
                    <a:pt x="74967" y="-718"/>
                    <a:pt x="87577" y="1812"/>
                    <a:pt x="98311" y="8118"/>
                  </a:cubicBezTo>
                  <a:cubicBezTo>
                    <a:pt x="106338" y="12837"/>
                    <a:pt x="111662" y="18913"/>
                    <a:pt x="115054" y="25623"/>
                  </a:cubicBezTo>
                  <a:cubicBezTo>
                    <a:pt x="121141" y="37669"/>
                    <a:pt x="122063" y="49934"/>
                    <a:pt x="115274" y="61969"/>
                  </a:cubicBezTo>
                  <a:cubicBezTo>
                    <a:pt x="108491" y="73998"/>
                    <a:pt x="96678" y="82863"/>
                    <a:pt x="77731" y="86555"/>
                  </a:cubicBezTo>
                  <a:cubicBezTo>
                    <a:pt x="65878" y="88861"/>
                    <a:pt x="54477" y="87918"/>
                    <a:pt x="43551" y="84181"/>
                  </a:cubicBezTo>
                  <a:cubicBezTo>
                    <a:pt x="40691" y="83205"/>
                    <a:pt x="37989" y="82010"/>
                    <a:pt x="34569" y="80663"/>
                  </a:cubicBezTo>
                  <a:close/>
                </a:path>
              </a:pathLst>
            </a:cu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150" name="Google Shape;150;p14"/>
            <p:cNvSpPr/>
            <p:nvPr/>
          </p:nvSpPr>
          <p:spPr>
            <a:xfrm>
              <a:off x="2005661" y="1511388"/>
              <a:ext cx="555300" cy="602400"/>
            </a:xfrm>
            <a:custGeom>
              <a:rect b="b" l="l" r="r" t="t"/>
              <a:pathLst>
                <a:path extrusionOk="0" h="120000" w="120000">
                  <a:moveTo>
                    <a:pt x="34208" y="56341"/>
                  </a:moveTo>
                  <a:cubicBezTo>
                    <a:pt x="34214" y="72659"/>
                    <a:pt x="37771" y="79526"/>
                    <a:pt x="44920" y="85652"/>
                  </a:cubicBezTo>
                  <a:cubicBezTo>
                    <a:pt x="54409" y="93785"/>
                    <a:pt x="70221" y="92627"/>
                    <a:pt x="77839" y="83536"/>
                  </a:cubicBezTo>
                  <a:cubicBezTo>
                    <a:pt x="88890" y="70360"/>
                    <a:pt x="89093" y="51316"/>
                    <a:pt x="78953" y="37775"/>
                  </a:cubicBezTo>
                  <a:cubicBezTo>
                    <a:pt x="70538" y="26533"/>
                    <a:pt x="52594" y="25877"/>
                    <a:pt x="42963" y="36098"/>
                  </a:cubicBezTo>
                  <a:cubicBezTo>
                    <a:pt x="36499" y="42960"/>
                    <a:pt x="34316" y="50922"/>
                    <a:pt x="34208" y="56341"/>
                  </a:cubicBezTo>
                  <a:close/>
                  <a:moveTo>
                    <a:pt x="87238" y="105626"/>
                  </a:moveTo>
                  <a:cubicBezTo>
                    <a:pt x="81990" y="111798"/>
                    <a:pt x="75882" y="115459"/>
                    <a:pt x="68892" y="117781"/>
                  </a:cubicBezTo>
                  <a:cubicBezTo>
                    <a:pt x="56734" y="121813"/>
                    <a:pt x="44863" y="120005"/>
                    <a:pt x="33564" y="115186"/>
                  </a:cubicBezTo>
                  <a:cubicBezTo>
                    <a:pt x="16490" y="107902"/>
                    <a:pt x="6707" y="94601"/>
                    <a:pt x="2493" y="78414"/>
                  </a:cubicBezTo>
                  <a:cubicBezTo>
                    <a:pt x="-2109" y="60704"/>
                    <a:pt x="-633" y="42925"/>
                    <a:pt x="9331" y="26704"/>
                  </a:cubicBezTo>
                  <a:cubicBezTo>
                    <a:pt x="17542" y="13335"/>
                    <a:pt x="29684" y="3855"/>
                    <a:pt x="46447" y="906"/>
                  </a:cubicBezTo>
                  <a:cubicBezTo>
                    <a:pt x="59442" y="-1385"/>
                    <a:pt x="71839" y="490"/>
                    <a:pt x="82341" y="8726"/>
                  </a:cubicBezTo>
                  <a:cubicBezTo>
                    <a:pt x="83919" y="9964"/>
                    <a:pt x="85231" y="11498"/>
                    <a:pt x="87103" y="13318"/>
                  </a:cubicBezTo>
                  <a:cubicBezTo>
                    <a:pt x="88714" y="8863"/>
                    <a:pt x="91350" y="5669"/>
                    <a:pt x="95433" y="3445"/>
                  </a:cubicBezTo>
                  <a:cubicBezTo>
                    <a:pt x="103339" y="-866"/>
                    <a:pt x="114039" y="1346"/>
                    <a:pt x="117856" y="8692"/>
                  </a:cubicBezTo>
                  <a:cubicBezTo>
                    <a:pt x="119293" y="11458"/>
                    <a:pt x="119869" y="14846"/>
                    <a:pt x="119886" y="17955"/>
                  </a:cubicBezTo>
                  <a:cubicBezTo>
                    <a:pt x="120033" y="45931"/>
                    <a:pt x="120045" y="73908"/>
                    <a:pt x="119875" y="101885"/>
                  </a:cubicBezTo>
                  <a:cubicBezTo>
                    <a:pt x="119847" y="106442"/>
                    <a:pt x="119146" y="111016"/>
                    <a:pt x="115170" y="114615"/>
                  </a:cubicBezTo>
                  <a:cubicBezTo>
                    <a:pt x="107677" y="121397"/>
                    <a:pt x="93578" y="119269"/>
                    <a:pt x="89206" y="110509"/>
                  </a:cubicBezTo>
                  <a:cubicBezTo>
                    <a:pt x="88567" y="109231"/>
                    <a:pt x="88132" y="107873"/>
                    <a:pt x="87238" y="105626"/>
                  </a:cubicBezTo>
                  <a:close/>
                </a:path>
              </a:pathLst>
            </a:cu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151" name="Google Shape;151;p14"/>
            <p:cNvSpPr/>
            <p:nvPr/>
          </p:nvSpPr>
          <p:spPr>
            <a:xfrm>
              <a:off x="4545490" y="1511381"/>
              <a:ext cx="558600" cy="601200"/>
            </a:xfrm>
            <a:custGeom>
              <a:rect b="b" l="l" r="r" t="t"/>
              <a:pathLst>
                <a:path extrusionOk="0" h="120000" w="120000">
                  <a:moveTo>
                    <a:pt x="85397" y="48998"/>
                  </a:moveTo>
                  <a:cubicBezTo>
                    <a:pt x="85381" y="37791"/>
                    <a:pt x="74934" y="25543"/>
                    <a:pt x="59520" y="26234"/>
                  </a:cubicBezTo>
                  <a:cubicBezTo>
                    <a:pt x="45939" y="26838"/>
                    <a:pt x="34075" y="37106"/>
                    <a:pt x="34400" y="48998"/>
                  </a:cubicBezTo>
                  <a:cubicBezTo>
                    <a:pt x="51395" y="48998"/>
                    <a:pt x="68396" y="48998"/>
                    <a:pt x="85397" y="48998"/>
                  </a:cubicBezTo>
                  <a:close/>
                  <a:moveTo>
                    <a:pt x="34394" y="70489"/>
                  </a:moveTo>
                  <a:cubicBezTo>
                    <a:pt x="36043" y="78628"/>
                    <a:pt x="40074" y="84424"/>
                    <a:pt x="47156" y="88096"/>
                  </a:cubicBezTo>
                  <a:cubicBezTo>
                    <a:pt x="58320" y="93886"/>
                    <a:pt x="69888" y="93639"/>
                    <a:pt x="81366" y="88988"/>
                  </a:cubicBezTo>
                  <a:cubicBezTo>
                    <a:pt x="86620" y="86864"/>
                    <a:pt x="91582" y="84124"/>
                    <a:pt x="96640" y="81592"/>
                  </a:cubicBezTo>
                  <a:cubicBezTo>
                    <a:pt x="107664" y="76078"/>
                    <a:pt x="118121" y="86444"/>
                    <a:pt x="116826" y="94536"/>
                  </a:cubicBezTo>
                  <a:cubicBezTo>
                    <a:pt x="116231" y="98255"/>
                    <a:pt x="114230" y="101161"/>
                    <a:pt x="111493" y="103769"/>
                  </a:cubicBezTo>
                  <a:cubicBezTo>
                    <a:pt x="105864" y="109121"/>
                    <a:pt x="98793" y="112298"/>
                    <a:pt x="91408" y="114814"/>
                  </a:cubicBezTo>
                  <a:cubicBezTo>
                    <a:pt x="74379" y="120627"/>
                    <a:pt x="56930" y="122152"/>
                    <a:pt x="39699" y="116293"/>
                  </a:cubicBezTo>
                  <a:cubicBezTo>
                    <a:pt x="18391" y="109041"/>
                    <a:pt x="5943" y="94358"/>
                    <a:pt x="1513" y="73741"/>
                  </a:cubicBezTo>
                  <a:cubicBezTo>
                    <a:pt x="-1014" y="61971"/>
                    <a:pt x="-487" y="50316"/>
                    <a:pt x="3913" y="39034"/>
                  </a:cubicBezTo>
                  <a:cubicBezTo>
                    <a:pt x="11848" y="18700"/>
                    <a:pt x="26438" y="5082"/>
                    <a:pt x="49977" y="966"/>
                  </a:cubicBezTo>
                  <a:cubicBezTo>
                    <a:pt x="67937" y="-2169"/>
                    <a:pt x="83564" y="2434"/>
                    <a:pt x="97346" y="13307"/>
                  </a:cubicBezTo>
                  <a:cubicBezTo>
                    <a:pt x="110557" y="23724"/>
                    <a:pt x="117527" y="37152"/>
                    <a:pt x="119887" y="52877"/>
                  </a:cubicBezTo>
                  <a:cubicBezTo>
                    <a:pt x="119966" y="53406"/>
                    <a:pt x="119988" y="53947"/>
                    <a:pt x="119994" y="54483"/>
                  </a:cubicBezTo>
                  <a:cubicBezTo>
                    <a:pt x="120100" y="65493"/>
                    <a:pt x="116220" y="70489"/>
                    <a:pt x="103912" y="70495"/>
                  </a:cubicBezTo>
                  <a:cubicBezTo>
                    <a:pt x="82392" y="70501"/>
                    <a:pt x="60871" y="70489"/>
                    <a:pt x="39357" y="70489"/>
                  </a:cubicBezTo>
                  <a:cubicBezTo>
                    <a:pt x="38039" y="70489"/>
                    <a:pt x="36721" y="70489"/>
                    <a:pt x="34394" y="70489"/>
                  </a:cubicBezTo>
                  <a:close/>
                </a:path>
              </a:pathLst>
            </a:cu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152" name="Google Shape;152;p14"/>
            <p:cNvSpPr/>
            <p:nvPr/>
          </p:nvSpPr>
          <p:spPr>
            <a:xfrm>
              <a:off x="3960212" y="1511388"/>
              <a:ext cx="555900" cy="599700"/>
            </a:xfrm>
            <a:custGeom>
              <a:rect b="b" l="l" r="r" t="t"/>
              <a:pathLst>
                <a:path extrusionOk="0" h="120000" w="120000">
                  <a:moveTo>
                    <a:pt x="34368" y="49811"/>
                  </a:moveTo>
                  <a:cubicBezTo>
                    <a:pt x="51613" y="49834"/>
                    <a:pt x="68836" y="49811"/>
                    <a:pt x="86065" y="49817"/>
                  </a:cubicBezTo>
                  <a:cubicBezTo>
                    <a:pt x="85998" y="37257"/>
                    <a:pt x="75343" y="26777"/>
                    <a:pt x="61718" y="26120"/>
                  </a:cubicBezTo>
                  <a:cubicBezTo>
                    <a:pt x="47709" y="25445"/>
                    <a:pt x="34946" y="36062"/>
                    <a:pt x="34368" y="49811"/>
                  </a:cubicBezTo>
                  <a:close/>
                  <a:moveTo>
                    <a:pt x="34785" y="70297"/>
                  </a:moveTo>
                  <a:cubicBezTo>
                    <a:pt x="35324" y="72628"/>
                    <a:pt x="35475" y="74371"/>
                    <a:pt x="36131" y="75937"/>
                  </a:cubicBezTo>
                  <a:cubicBezTo>
                    <a:pt x="39857" y="84817"/>
                    <a:pt x="46986" y="89674"/>
                    <a:pt x="56958" y="91828"/>
                  </a:cubicBezTo>
                  <a:cubicBezTo>
                    <a:pt x="69148" y="94462"/>
                    <a:pt x="79653" y="90880"/>
                    <a:pt x="89974" y="85600"/>
                  </a:cubicBezTo>
                  <a:cubicBezTo>
                    <a:pt x="93489" y="83811"/>
                    <a:pt x="97115" y="82120"/>
                    <a:pt x="100869" y="80845"/>
                  </a:cubicBezTo>
                  <a:cubicBezTo>
                    <a:pt x="106035" y="79097"/>
                    <a:pt x="110423" y="81085"/>
                    <a:pt x="113710" y="84657"/>
                  </a:cubicBezTo>
                  <a:cubicBezTo>
                    <a:pt x="117247" y="88497"/>
                    <a:pt x="118943" y="93011"/>
                    <a:pt x="116590" y="98074"/>
                  </a:cubicBezTo>
                  <a:cubicBezTo>
                    <a:pt x="114438" y="102697"/>
                    <a:pt x="110534" y="106045"/>
                    <a:pt x="106147" y="108588"/>
                  </a:cubicBezTo>
                  <a:cubicBezTo>
                    <a:pt x="94729" y="115217"/>
                    <a:pt x="82272" y="118977"/>
                    <a:pt x="68703" y="119805"/>
                  </a:cubicBezTo>
                  <a:cubicBezTo>
                    <a:pt x="58581" y="120422"/>
                    <a:pt x="48771" y="119685"/>
                    <a:pt x="39273" y="116360"/>
                  </a:cubicBezTo>
                  <a:cubicBezTo>
                    <a:pt x="23101" y="110691"/>
                    <a:pt x="11867" y="100394"/>
                    <a:pt x="5216" y="85565"/>
                  </a:cubicBezTo>
                  <a:cubicBezTo>
                    <a:pt x="1751" y="77834"/>
                    <a:pt x="0" y="69742"/>
                    <a:pt x="0" y="61605"/>
                  </a:cubicBezTo>
                  <a:cubicBezTo>
                    <a:pt x="0" y="37525"/>
                    <a:pt x="13235" y="12520"/>
                    <a:pt x="40574" y="3434"/>
                  </a:cubicBezTo>
                  <a:cubicBezTo>
                    <a:pt x="59955" y="-3005"/>
                    <a:pt x="78207" y="-314"/>
                    <a:pt x="94713" y="10937"/>
                  </a:cubicBezTo>
                  <a:cubicBezTo>
                    <a:pt x="107604" y="19725"/>
                    <a:pt x="115823" y="31657"/>
                    <a:pt x="119049" y="46200"/>
                  </a:cubicBezTo>
                  <a:cubicBezTo>
                    <a:pt x="120122" y="51022"/>
                    <a:pt x="120111" y="56154"/>
                    <a:pt x="119860" y="61108"/>
                  </a:cubicBezTo>
                  <a:cubicBezTo>
                    <a:pt x="119594" y="66365"/>
                    <a:pt x="115289" y="69834"/>
                    <a:pt x="109650" y="70194"/>
                  </a:cubicBezTo>
                  <a:cubicBezTo>
                    <a:pt x="107720" y="70320"/>
                    <a:pt x="105785" y="70302"/>
                    <a:pt x="103855" y="70302"/>
                  </a:cubicBezTo>
                  <a:cubicBezTo>
                    <a:pt x="82990" y="70308"/>
                    <a:pt x="62124" y="70302"/>
                    <a:pt x="41258" y="70297"/>
                  </a:cubicBezTo>
                  <a:cubicBezTo>
                    <a:pt x="39373" y="70297"/>
                    <a:pt x="37493" y="70297"/>
                    <a:pt x="34785" y="70297"/>
                  </a:cubicBezTo>
                  <a:close/>
                </a:path>
              </a:pathLst>
            </a:cu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153" name="Google Shape;153;p14"/>
            <p:cNvSpPr/>
            <p:nvPr/>
          </p:nvSpPr>
          <p:spPr>
            <a:xfrm>
              <a:off x="3192359" y="1516751"/>
              <a:ext cx="156000" cy="587700"/>
            </a:xfrm>
            <a:custGeom>
              <a:rect b="b" l="l" r="r" t="t"/>
              <a:pathLst>
                <a:path extrusionOk="0" h="120000" w="120000">
                  <a:moveTo>
                    <a:pt x="119910" y="60271"/>
                  </a:moveTo>
                  <a:cubicBezTo>
                    <a:pt x="119910" y="74704"/>
                    <a:pt x="119726" y="89142"/>
                    <a:pt x="120000" y="103575"/>
                  </a:cubicBezTo>
                  <a:cubicBezTo>
                    <a:pt x="120105" y="109290"/>
                    <a:pt x="112656" y="113938"/>
                    <a:pt x="94619" y="117130"/>
                  </a:cubicBezTo>
                  <a:cubicBezTo>
                    <a:pt x="57000" y="123792"/>
                    <a:pt x="6874" y="118510"/>
                    <a:pt x="351" y="104943"/>
                  </a:cubicBezTo>
                  <a:cubicBezTo>
                    <a:pt x="-167" y="103864"/>
                    <a:pt x="44" y="102755"/>
                    <a:pt x="44" y="101658"/>
                  </a:cubicBezTo>
                  <a:cubicBezTo>
                    <a:pt x="44" y="74253"/>
                    <a:pt x="-55" y="46843"/>
                    <a:pt x="256" y="19438"/>
                  </a:cubicBezTo>
                  <a:cubicBezTo>
                    <a:pt x="289" y="16563"/>
                    <a:pt x="1343" y="13578"/>
                    <a:pt x="4415" y="10841"/>
                  </a:cubicBezTo>
                  <a:cubicBezTo>
                    <a:pt x="12718" y="3435"/>
                    <a:pt x="39604" y="-906"/>
                    <a:pt x="68240" y="161"/>
                  </a:cubicBezTo>
                  <a:cubicBezTo>
                    <a:pt x="97251" y="1241"/>
                    <a:pt x="119029" y="7100"/>
                    <a:pt x="119442" y="14779"/>
                  </a:cubicBezTo>
                  <a:cubicBezTo>
                    <a:pt x="120267" y="29939"/>
                    <a:pt x="119687" y="45105"/>
                    <a:pt x="119687" y="60271"/>
                  </a:cubicBezTo>
                  <a:cubicBezTo>
                    <a:pt x="119760" y="60271"/>
                    <a:pt x="119832" y="60271"/>
                    <a:pt x="119910" y="60271"/>
                  </a:cubicBezTo>
                  <a:close/>
                </a:path>
              </a:pathLst>
            </a:cu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154" name="Google Shape;154;p14"/>
            <p:cNvSpPr/>
            <p:nvPr/>
          </p:nvSpPr>
          <p:spPr>
            <a:xfrm>
              <a:off x="3187636" y="1306799"/>
              <a:ext cx="170100" cy="171900"/>
            </a:xfrm>
            <a:custGeom>
              <a:rect b="b" l="l" r="r" t="t"/>
              <a:pathLst>
                <a:path extrusionOk="0" h="120000" w="120000">
                  <a:moveTo>
                    <a:pt x="102419" y="17574"/>
                  </a:moveTo>
                  <a:cubicBezTo>
                    <a:pt x="125853" y="41004"/>
                    <a:pt x="125853" y="78995"/>
                    <a:pt x="102419" y="102425"/>
                  </a:cubicBezTo>
                  <a:cubicBezTo>
                    <a:pt x="78991" y="125860"/>
                    <a:pt x="41002" y="125860"/>
                    <a:pt x="17574" y="102425"/>
                  </a:cubicBezTo>
                  <a:cubicBezTo>
                    <a:pt x="-5860" y="78995"/>
                    <a:pt x="-5860" y="41004"/>
                    <a:pt x="17574" y="17574"/>
                  </a:cubicBezTo>
                  <a:cubicBezTo>
                    <a:pt x="41002" y="-5860"/>
                    <a:pt x="78991" y="-5860"/>
                    <a:pt x="102419" y="17574"/>
                  </a:cubicBezTo>
                  <a:close/>
                </a:path>
              </a:pathLst>
            </a:cu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 Title Grey Gradient 1 1" showMasterSp="0">
  <p:cSld name="TITLE_1_1_1">
    <p:bg>
      <p:bgPr>
        <a:gradFill>
          <a:gsLst>
            <a:gs pos="0">
              <a:srgbClr val="F3F3F3"/>
            </a:gs>
            <a:gs pos="32000">
              <a:srgbClr val="EFEFEF"/>
            </a:gs>
            <a:gs pos="100000">
              <a:srgbClr val="D9D9D9"/>
            </a:gs>
          </a:gsLst>
          <a:path path="circle">
            <a:fillToRect r="100%" t="100%"/>
          </a:path>
          <a:tileRect b="-100%" l="-100%"/>
        </a:gradFill>
      </p:bgPr>
    </p:bg>
    <p:spTree>
      <p:nvGrpSpPr>
        <p:cNvPr id="155" name="Shape 155"/>
        <p:cNvGrpSpPr/>
        <p:nvPr/>
      </p:nvGrpSpPr>
      <p:grpSpPr>
        <a:xfrm>
          <a:off x="0" y="0"/>
          <a:ext cx="0" cy="0"/>
          <a:chOff x="0" y="0"/>
          <a:chExt cx="0" cy="0"/>
        </a:xfrm>
      </p:grpSpPr>
      <p:sp>
        <p:nvSpPr>
          <p:cNvPr id="156" name="Google Shape;156;p15"/>
          <p:cNvSpPr/>
          <p:nvPr/>
        </p:nvSpPr>
        <p:spPr>
          <a:xfrm>
            <a:off x="-6750" y="-125"/>
            <a:ext cx="9150600" cy="5143500"/>
          </a:xfrm>
          <a:prstGeom prst="rect">
            <a:avLst/>
          </a:prstGeom>
          <a:gradFill>
            <a:gsLst>
              <a:gs pos="0">
                <a:schemeClr val="dk2"/>
              </a:gs>
              <a:gs pos="35000">
                <a:schemeClr val="dk2"/>
              </a:gs>
              <a:gs pos="100000">
                <a:schemeClr val="dk1"/>
              </a:gs>
            </a:gsLst>
            <a:path path="circle">
              <a:fillToRect r="100%" t="100%"/>
            </a:path>
            <a:tileRect b="-100%" l="-100%"/>
          </a:gradFill>
          <a:ln>
            <a:noFill/>
          </a:ln>
        </p:spPr>
        <p:txBody>
          <a:bodyPr anchorCtr="0" anchor="ctr" bIns="22825" lIns="45675" spcFirstLastPara="1" rIns="45675" wrap="square" tIns="2282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Helvetica Neue Light"/>
              <a:ea typeface="Helvetica Neue Light"/>
              <a:cs typeface="Helvetica Neue Light"/>
              <a:sym typeface="Helvetica Neue Light"/>
            </a:endParaRPr>
          </a:p>
        </p:txBody>
      </p:sp>
      <p:sp>
        <p:nvSpPr>
          <p:cNvPr id="157" name="Google Shape;157;p15"/>
          <p:cNvSpPr txBox="1"/>
          <p:nvPr>
            <p:ph type="ctrTitle"/>
          </p:nvPr>
        </p:nvSpPr>
        <p:spPr>
          <a:xfrm>
            <a:off x="242046" y="1937551"/>
            <a:ext cx="8901900" cy="8316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1400"/>
              <a:buFont typeface="Roboto"/>
              <a:buNone/>
              <a:defRPr b="0" i="0" sz="48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14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4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4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4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4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4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4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400"/>
              <a:buFont typeface="Arial"/>
              <a:buNone/>
              <a:defRPr b="0" i="0" sz="1800" u="none" cap="none" strike="noStrike">
                <a:solidFill>
                  <a:schemeClr val="lt1"/>
                </a:solidFill>
                <a:latin typeface="Arial"/>
                <a:ea typeface="Arial"/>
                <a:cs typeface="Arial"/>
                <a:sym typeface="Arial"/>
              </a:defRPr>
            </a:lvl9pPr>
          </a:lstStyle>
          <a:p/>
        </p:txBody>
      </p:sp>
      <p:sp>
        <p:nvSpPr>
          <p:cNvPr id="158" name="Google Shape;158;p15"/>
          <p:cNvSpPr txBox="1"/>
          <p:nvPr>
            <p:ph idx="1" type="subTitle"/>
          </p:nvPr>
        </p:nvSpPr>
        <p:spPr>
          <a:xfrm>
            <a:off x="242046" y="2769291"/>
            <a:ext cx="8901900" cy="329400"/>
          </a:xfrm>
          <a:prstGeom prst="rect">
            <a:avLst/>
          </a:prstGeom>
          <a:noFill/>
          <a:ln>
            <a:noFill/>
          </a:ln>
        </p:spPr>
        <p:txBody>
          <a:bodyPr anchorCtr="0" anchor="t" bIns="91425" lIns="91425" spcFirstLastPara="1" rIns="91425" wrap="square" tIns="91425"/>
          <a:lstStyle>
            <a:lvl1pPr lvl="0" marR="0" rtl="0" algn="l">
              <a:lnSpc>
                <a:spcPct val="110000"/>
              </a:lnSpc>
              <a:spcBef>
                <a:spcPts val="0"/>
              </a:spcBef>
              <a:spcAft>
                <a:spcPts val="0"/>
              </a:spcAft>
              <a:buClr>
                <a:schemeClr val="lt1"/>
              </a:buClr>
              <a:buSzPts val="1400"/>
              <a:buFont typeface="Arial"/>
              <a:buNone/>
              <a:defRPr b="0" i="0" sz="1400" u="none" cap="none" strike="noStrike">
                <a:solidFill>
                  <a:schemeClr val="lt1"/>
                </a:solidFill>
                <a:latin typeface="Roboto"/>
                <a:ea typeface="Roboto"/>
                <a:cs typeface="Roboto"/>
                <a:sym typeface="Roboto"/>
              </a:defRPr>
            </a:lvl1pPr>
            <a:lvl2pPr lvl="1" marR="0" rtl="0" algn="ctr">
              <a:lnSpc>
                <a:spcPct val="110000"/>
              </a:lnSpc>
              <a:spcBef>
                <a:spcPts val="375"/>
              </a:spcBef>
              <a:spcAft>
                <a:spcPts val="0"/>
              </a:spcAft>
              <a:buClr>
                <a:schemeClr val="lt1"/>
              </a:buClr>
              <a:buSzPts val="1400"/>
              <a:buFont typeface="Arial"/>
              <a:buNone/>
              <a:defRPr b="0" i="0" sz="1500" u="none" cap="none" strike="noStrike">
                <a:solidFill>
                  <a:schemeClr val="lt1"/>
                </a:solidFill>
                <a:latin typeface="Roboto"/>
                <a:ea typeface="Roboto"/>
                <a:cs typeface="Roboto"/>
                <a:sym typeface="Roboto"/>
              </a:defRPr>
            </a:lvl2pPr>
            <a:lvl3pPr lvl="2" marR="0" rtl="0" algn="ctr">
              <a:lnSpc>
                <a:spcPct val="110000"/>
              </a:lnSpc>
              <a:spcBef>
                <a:spcPts val="375"/>
              </a:spcBef>
              <a:spcAft>
                <a:spcPts val="0"/>
              </a:spcAft>
              <a:buClr>
                <a:schemeClr val="lt1"/>
              </a:buClr>
              <a:buSzPts val="1400"/>
              <a:buFont typeface="Arial"/>
              <a:buNone/>
              <a:defRPr b="0" i="0" sz="1350" u="none" cap="none" strike="noStrike">
                <a:solidFill>
                  <a:schemeClr val="lt1"/>
                </a:solidFill>
                <a:latin typeface="Roboto"/>
                <a:ea typeface="Roboto"/>
                <a:cs typeface="Roboto"/>
                <a:sym typeface="Roboto"/>
              </a:defRPr>
            </a:lvl3pPr>
            <a:lvl4pPr lvl="3" marR="0" rtl="0" algn="ctr">
              <a:lnSpc>
                <a:spcPct val="110000"/>
              </a:lnSpc>
              <a:spcBef>
                <a:spcPts val="375"/>
              </a:spcBef>
              <a:spcAft>
                <a:spcPts val="0"/>
              </a:spcAft>
              <a:buClr>
                <a:schemeClr val="lt1"/>
              </a:buClr>
              <a:buSzPts val="1400"/>
              <a:buFont typeface="Arial"/>
              <a:buNone/>
              <a:defRPr b="0" i="0" sz="1200" u="none" cap="none" strike="noStrike">
                <a:solidFill>
                  <a:schemeClr val="lt1"/>
                </a:solidFill>
                <a:latin typeface="Roboto"/>
                <a:ea typeface="Roboto"/>
                <a:cs typeface="Roboto"/>
                <a:sym typeface="Roboto"/>
              </a:defRPr>
            </a:lvl4pPr>
            <a:lvl5pPr lvl="4" marR="0" rtl="0" algn="ctr">
              <a:lnSpc>
                <a:spcPct val="110000"/>
              </a:lnSpc>
              <a:spcBef>
                <a:spcPts val="375"/>
              </a:spcBef>
              <a:spcAft>
                <a:spcPts val="0"/>
              </a:spcAft>
              <a:buClr>
                <a:schemeClr val="lt1"/>
              </a:buClr>
              <a:buSzPts val="1400"/>
              <a:buFont typeface="Arial"/>
              <a:buNone/>
              <a:defRPr b="0" i="0" sz="1200" u="none" cap="none" strike="noStrike">
                <a:solidFill>
                  <a:schemeClr val="lt1"/>
                </a:solidFill>
                <a:latin typeface="Roboto"/>
                <a:ea typeface="Roboto"/>
                <a:cs typeface="Roboto"/>
                <a:sym typeface="Roboto"/>
              </a:defRPr>
            </a:lvl5pPr>
            <a:lvl6pPr lvl="5" marR="0" rtl="0" algn="ctr">
              <a:lnSpc>
                <a:spcPct val="90000"/>
              </a:lnSpc>
              <a:spcBef>
                <a:spcPts val="375"/>
              </a:spcBef>
              <a:spcAft>
                <a:spcPts val="0"/>
              </a:spcAft>
              <a:buClr>
                <a:schemeClr val="lt1"/>
              </a:buClr>
              <a:buSzPts val="1400"/>
              <a:buFont typeface="Arial"/>
              <a:buNone/>
              <a:defRPr b="0" i="0" sz="1200" u="none" cap="none" strike="noStrike">
                <a:solidFill>
                  <a:schemeClr val="lt1"/>
                </a:solidFill>
                <a:latin typeface="Calibri"/>
                <a:ea typeface="Calibri"/>
                <a:cs typeface="Calibri"/>
                <a:sym typeface="Calibri"/>
              </a:defRPr>
            </a:lvl6pPr>
            <a:lvl7pPr lvl="6" marR="0" rtl="0" algn="ctr">
              <a:lnSpc>
                <a:spcPct val="90000"/>
              </a:lnSpc>
              <a:spcBef>
                <a:spcPts val="375"/>
              </a:spcBef>
              <a:spcAft>
                <a:spcPts val="0"/>
              </a:spcAft>
              <a:buClr>
                <a:schemeClr val="lt1"/>
              </a:buClr>
              <a:buSzPts val="1400"/>
              <a:buFont typeface="Arial"/>
              <a:buNone/>
              <a:defRPr b="0" i="0" sz="1200" u="none" cap="none" strike="noStrike">
                <a:solidFill>
                  <a:schemeClr val="lt1"/>
                </a:solidFill>
                <a:latin typeface="Calibri"/>
                <a:ea typeface="Calibri"/>
                <a:cs typeface="Calibri"/>
                <a:sym typeface="Calibri"/>
              </a:defRPr>
            </a:lvl7pPr>
            <a:lvl8pPr lvl="7" marR="0" rtl="0" algn="ctr">
              <a:lnSpc>
                <a:spcPct val="90000"/>
              </a:lnSpc>
              <a:spcBef>
                <a:spcPts val="375"/>
              </a:spcBef>
              <a:spcAft>
                <a:spcPts val="0"/>
              </a:spcAft>
              <a:buClr>
                <a:schemeClr val="lt1"/>
              </a:buClr>
              <a:buSzPts val="1400"/>
              <a:buFont typeface="Arial"/>
              <a:buNone/>
              <a:defRPr b="0" i="0" sz="1200" u="none" cap="none" strike="noStrike">
                <a:solidFill>
                  <a:schemeClr val="lt1"/>
                </a:solidFill>
                <a:latin typeface="Calibri"/>
                <a:ea typeface="Calibri"/>
                <a:cs typeface="Calibri"/>
                <a:sym typeface="Calibri"/>
              </a:defRPr>
            </a:lvl8pPr>
            <a:lvl9pPr lvl="8" marR="0" rtl="0" algn="ctr">
              <a:lnSpc>
                <a:spcPct val="90000"/>
              </a:lnSpc>
              <a:spcBef>
                <a:spcPts val="375"/>
              </a:spcBef>
              <a:spcAft>
                <a:spcPts val="0"/>
              </a:spcAft>
              <a:buClr>
                <a:schemeClr val="lt1"/>
              </a:buClr>
              <a:buSzPts val="1400"/>
              <a:buFont typeface="Arial"/>
              <a:buNone/>
              <a:defRPr b="0" i="0" sz="1200" u="none" cap="none" strike="noStrike">
                <a:solidFill>
                  <a:schemeClr val="lt1"/>
                </a:solidFill>
                <a:latin typeface="Calibri"/>
                <a:ea typeface="Calibri"/>
                <a:cs typeface="Calibri"/>
                <a:sym typeface="Calibri"/>
              </a:defRPr>
            </a:lvl9pPr>
          </a:lstStyle>
          <a:p/>
        </p:txBody>
      </p:sp>
      <p:sp>
        <p:nvSpPr>
          <p:cNvPr id="159" name="Google Shape;159;p15"/>
          <p:cNvSpPr txBox="1"/>
          <p:nvPr/>
        </p:nvSpPr>
        <p:spPr>
          <a:xfrm>
            <a:off x="3028950" y="4887335"/>
            <a:ext cx="3086100" cy="2001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700"/>
              <a:buFont typeface="Roboto Light"/>
              <a:buNone/>
            </a:pPr>
            <a:r>
              <a:rPr b="0" i="0" lang="en" sz="700" u="none" cap="none" strike="noStrike">
                <a:solidFill>
                  <a:schemeClr val="lt1"/>
                </a:solidFill>
                <a:latin typeface="Roboto Light"/>
                <a:ea typeface="Roboto Light"/>
                <a:cs typeface="Roboto Light"/>
                <a:sym typeface="Roboto Light"/>
              </a:rPr>
              <a:t>Proprietary and confidential</a:t>
            </a:r>
            <a:endParaRPr b="0" i="0" sz="1400" u="none" cap="none" strike="noStrike">
              <a:solidFill>
                <a:srgbClr val="000000"/>
              </a:solidFill>
              <a:latin typeface="Arial"/>
              <a:ea typeface="Arial"/>
              <a:cs typeface="Arial"/>
              <a:sym typeface="Arial"/>
            </a:endParaRPr>
          </a:p>
        </p:txBody>
      </p:sp>
      <p:pic>
        <p:nvPicPr>
          <p:cNvPr id="160" name="Google Shape;160;p15"/>
          <p:cNvPicPr preferRelativeResize="0"/>
          <p:nvPr/>
        </p:nvPicPr>
        <p:blipFill rotWithShape="1">
          <a:blip r:embed="rId2">
            <a:alphaModFix/>
          </a:blip>
          <a:srcRect b="0" l="0" r="0" t="0"/>
          <a:stretch/>
        </p:blipFill>
        <p:spPr>
          <a:xfrm>
            <a:off x="7995006" y="4881178"/>
            <a:ext cx="978486" cy="177012"/>
          </a:xfrm>
          <a:prstGeom prst="rect">
            <a:avLst/>
          </a:prstGeom>
          <a:noFill/>
          <a:ln>
            <a:noFill/>
          </a:ln>
        </p:spPr>
      </p:pic>
      <p:grpSp>
        <p:nvGrpSpPr>
          <p:cNvPr id="161" name="Google Shape;161;p15"/>
          <p:cNvGrpSpPr/>
          <p:nvPr/>
        </p:nvGrpSpPr>
        <p:grpSpPr>
          <a:xfrm>
            <a:off x="338276" y="1350286"/>
            <a:ext cx="1032397" cy="342669"/>
            <a:chOff x="2005661" y="1306799"/>
            <a:chExt cx="3098429" cy="1027493"/>
          </a:xfrm>
        </p:grpSpPr>
        <p:sp>
          <p:nvSpPr>
            <p:cNvPr id="162" name="Google Shape;162;p15"/>
            <p:cNvSpPr/>
            <p:nvPr/>
          </p:nvSpPr>
          <p:spPr>
            <a:xfrm>
              <a:off x="3385657" y="1511392"/>
              <a:ext cx="552600" cy="822900"/>
            </a:xfrm>
            <a:custGeom>
              <a:rect b="b" l="l" r="r" t="t"/>
              <a:pathLst>
                <a:path extrusionOk="0" h="120000" w="120000">
                  <a:moveTo>
                    <a:pt x="33663" y="43697"/>
                  </a:moveTo>
                  <a:cubicBezTo>
                    <a:pt x="33529" y="48323"/>
                    <a:pt x="34770" y="52766"/>
                    <a:pt x="37719" y="56919"/>
                  </a:cubicBezTo>
                  <a:cubicBezTo>
                    <a:pt x="41741" y="62591"/>
                    <a:pt x="48350" y="66232"/>
                    <a:pt x="57819" y="66704"/>
                  </a:cubicBezTo>
                  <a:cubicBezTo>
                    <a:pt x="67477" y="67188"/>
                    <a:pt x="75004" y="64406"/>
                    <a:pt x="80289" y="58876"/>
                  </a:cubicBezTo>
                  <a:cubicBezTo>
                    <a:pt x="83616" y="55394"/>
                    <a:pt x="85040" y="51560"/>
                    <a:pt x="85680" y="47515"/>
                  </a:cubicBezTo>
                  <a:cubicBezTo>
                    <a:pt x="86803" y="40432"/>
                    <a:pt x="84806" y="33770"/>
                    <a:pt x="78848" y="27893"/>
                  </a:cubicBezTo>
                  <a:cubicBezTo>
                    <a:pt x="69095" y="18279"/>
                    <a:pt x="50019" y="19286"/>
                    <a:pt x="41413" y="27336"/>
                  </a:cubicBezTo>
                  <a:cubicBezTo>
                    <a:pt x="36066" y="32336"/>
                    <a:pt x="33902" y="37752"/>
                    <a:pt x="33663" y="43697"/>
                  </a:cubicBezTo>
                  <a:close/>
                  <a:moveTo>
                    <a:pt x="85897" y="9261"/>
                  </a:moveTo>
                  <a:cubicBezTo>
                    <a:pt x="86564" y="8465"/>
                    <a:pt x="87093" y="7930"/>
                    <a:pt x="87482" y="7355"/>
                  </a:cubicBezTo>
                  <a:cubicBezTo>
                    <a:pt x="91566" y="1354"/>
                    <a:pt x="100611" y="-68"/>
                    <a:pt x="109101" y="1814"/>
                  </a:cubicBezTo>
                  <a:cubicBezTo>
                    <a:pt x="114592" y="3032"/>
                    <a:pt x="117574" y="5876"/>
                    <a:pt x="118970" y="9409"/>
                  </a:cubicBezTo>
                  <a:cubicBezTo>
                    <a:pt x="119755" y="11395"/>
                    <a:pt x="119944" y="13528"/>
                    <a:pt x="119949" y="15593"/>
                  </a:cubicBezTo>
                  <a:cubicBezTo>
                    <a:pt x="120016" y="36597"/>
                    <a:pt x="120000" y="57602"/>
                    <a:pt x="119988" y="78606"/>
                  </a:cubicBezTo>
                  <a:cubicBezTo>
                    <a:pt x="119983" y="84357"/>
                    <a:pt x="118926" y="90035"/>
                    <a:pt x="116016" y="95451"/>
                  </a:cubicBezTo>
                  <a:cubicBezTo>
                    <a:pt x="109335" y="107893"/>
                    <a:pt x="95493" y="115113"/>
                    <a:pt x="76934" y="118207"/>
                  </a:cubicBezTo>
                  <a:cubicBezTo>
                    <a:pt x="55504" y="121780"/>
                    <a:pt x="34636" y="119886"/>
                    <a:pt x="14709" y="113645"/>
                  </a:cubicBezTo>
                  <a:cubicBezTo>
                    <a:pt x="9034" y="111870"/>
                    <a:pt x="4033" y="109401"/>
                    <a:pt x="2286" y="104923"/>
                  </a:cubicBezTo>
                  <a:cubicBezTo>
                    <a:pt x="-44" y="98944"/>
                    <a:pt x="8600" y="92066"/>
                    <a:pt x="17613" y="93158"/>
                  </a:cubicBezTo>
                  <a:cubicBezTo>
                    <a:pt x="22870" y="93796"/>
                    <a:pt x="28033" y="95036"/>
                    <a:pt x="33040" y="96339"/>
                  </a:cubicBezTo>
                  <a:cubicBezTo>
                    <a:pt x="41796" y="98626"/>
                    <a:pt x="50720" y="100196"/>
                    <a:pt x="60166" y="99815"/>
                  </a:cubicBezTo>
                  <a:cubicBezTo>
                    <a:pt x="69808" y="99416"/>
                    <a:pt x="77707" y="96834"/>
                    <a:pt x="82737" y="91008"/>
                  </a:cubicBezTo>
                  <a:cubicBezTo>
                    <a:pt x="85379" y="87953"/>
                    <a:pt x="86242" y="83669"/>
                    <a:pt x="85123" y="78469"/>
                  </a:cubicBezTo>
                  <a:cubicBezTo>
                    <a:pt x="81874" y="80119"/>
                    <a:pt x="78748" y="81803"/>
                    <a:pt x="75482" y="83356"/>
                  </a:cubicBezTo>
                  <a:cubicBezTo>
                    <a:pt x="70114" y="85905"/>
                    <a:pt x="63983" y="86798"/>
                    <a:pt x="57524" y="87327"/>
                  </a:cubicBezTo>
                  <a:cubicBezTo>
                    <a:pt x="51248" y="87845"/>
                    <a:pt x="45240" y="87424"/>
                    <a:pt x="39159" y="86519"/>
                  </a:cubicBezTo>
                  <a:cubicBezTo>
                    <a:pt x="25335" y="84471"/>
                    <a:pt x="15794" y="78708"/>
                    <a:pt x="9057" y="70698"/>
                  </a:cubicBezTo>
                  <a:cubicBezTo>
                    <a:pt x="3154" y="63683"/>
                    <a:pt x="272" y="56048"/>
                    <a:pt x="61" y="47970"/>
                  </a:cubicBezTo>
                  <a:cubicBezTo>
                    <a:pt x="-100" y="41848"/>
                    <a:pt x="-150" y="35721"/>
                    <a:pt x="2547" y="29788"/>
                  </a:cubicBezTo>
                  <a:cubicBezTo>
                    <a:pt x="8105" y="17573"/>
                    <a:pt x="17941" y="7634"/>
                    <a:pt x="36255" y="2622"/>
                  </a:cubicBezTo>
                  <a:cubicBezTo>
                    <a:pt x="49880" y="-1103"/>
                    <a:pt x="63477" y="-1080"/>
                    <a:pt x="76389" y="4153"/>
                  </a:cubicBezTo>
                  <a:cubicBezTo>
                    <a:pt x="79643" y="5472"/>
                    <a:pt x="82392" y="7350"/>
                    <a:pt x="85897" y="9261"/>
                  </a:cubicBezTo>
                  <a:close/>
                </a:path>
              </a:pathLst>
            </a:cu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163" name="Google Shape;163;p15"/>
            <p:cNvSpPr/>
            <p:nvPr/>
          </p:nvSpPr>
          <p:spPr>
            <a:xfrm>
              <a:off x="2601698" y="1511378"/>
              <a:ext cx="555600" cy="821700"/>
            </a:xfrm>
            <a:custGeom>
              <a:rect b="b" l="l" r="r" t="t"/>
              <a:pathLst>
                <a:path extrusionOk="0" h="120000" w="120000">
                  <a:moveTo>
                    <a:pt x="85678" y="44531"/>
                  </a:moveTo>
                  <a:cubicBezTo>
                    <a:pt x="86097" y="37894"/>
                    <a:pt x="83440" y="32087"/>
                    <a:pt x="78505" y="27480"/>
                  </a:cubicBezTo>
                  <a:cubicBezTo>
                    <a:pt x="70473" y="19979"/>
                    <a:pt x="57139" y="19827"/>
                    <a:pt x="48011" y="23171"/>
                  </a:cubicBezTo>
                  <a:cubicBezTo>
                    <a:pt x="42878" y="25051"/>
                    <a:pt x="39351" y="28271"/>
                    <a:pt x="37119" y="32036"/>
                  </a:cubicBezTo>
                  <a:cubicBezTo>
                    <a:pt x="34016" y="37271"/>
                    <a:pt x="33428" y="42747"/>
                    <a:pt x="34643" y="48184"/>
                  </a:cubicBezTo>
                  <a:cubicBezTo>
                    <a:pt x="35756" y="53183"/>
                    <a:pt x="38000" y="58025"/>
                    <a:pt x="43534" y="61873"/>
                  </a:cubicBezTo>
                  <a:cubicBezTo>
                    <a:pt x="52736" y="68281"/>
                    <a:pt x="67353" y="68359"/>
                    <a:pt x="76318" y="61913"/>
                  </a:cubicBezTo>
                  <a:cubicBezTo>
                    <a:pt x="83163" y="56998"/>
                    <a:pt x="85921" y="51056"/>
                    <a:pt x="85678" y="44531"/>
                  </a:cubicBezTo>
                  <a:close/>
                  <a:moveTo>
                    <a:pt x="34569" y="80663"/>
                  </a:moveTo>
                  <a:cubicBezTo>
                    <a:pt x="34445" y="82128"/>
                    <a:pt x="34276" y="83233"/>
                    <a:pt x="34276" y="84333"/>
                  </a:cubicBezTo>
                  <a:cubicBezTo>
                    <a:pt x="34253" y="91784"/>
                    <a:pt x="34451" y="99235"/>
                    <a:pt x="34162" y="106680"/>
                  </a:cubicBezTo>
                  <a:cubicBezTo>
                    <a:pt x="34072" y="109081"/>
                    <a:pt x="33230" y="111606"/>
                    <a:pt x="31845" y="113822"/>
                  </a:cubicBezTo>
                  <a:cubicBezTo>
                    <a:pt x="28957" y="118440"/>
                    <a:pt x="22767" y="120471"/>
                    <a:pt x="14803" y="119910"/>
                  </a:cubicBezTo>
                  <a:cubicBezTo>
                    <a:pt x="7947" y="119422"/>
                    <a:pt x="2362" y="115994"/>
                    <a:pt x="1073" y="111202"/>
                  </a:cubicBezTo>
                  <a:cubicBezTo>
                    <a:pt x="423" y="108784"/>
                    <a:pt x="45" y="106298"/>
                    <a:pt x="39" y="103841"/>
                  </a:cubicBezTo>
                  <a:cubicBezTo>
                    <a:pt x="-16" y="74699"/>
                    <a:pt x="-28" y="45558"/>
                    <a:pt x="107" y="16416"/>
                  </a:cubicBezTo>
                  <a:cubicBezTo>
                    <a:pt x="118" y="13594"/>
                    <a:pt x="469" y="10592"/>
                    <a:pt x="1904" y="7989"/>
                  </a:cubicBezTo>
                  <a:cubicBezTo>
                    <a:pt x="4126" y="3983"/>
                    <a:pt x="8795" y="1481"/>
                    <a:pt x="15402" y="1049"/>
                  </a:cubicBezTo>
                  <a:cubicBezTo>
                    <a:pt x="22338" y="600"/>
                    <a:pt x="27917" y="2188"/>
                    <a:pt x="31760" y="6205"/>
                  </a:cubicBezTo>
                  <a:cubicBezTo>
                    <a:pt x="32580" y="7058"/>
                    <a:pt x="33122" y="8034"/>
                    <a:pt x="33982" y="9218"/>
                  </a:cubicBezTo>
                  <a:cubicBezTo>
                    <a:pt x="35084" y="8640"/>
                    <a:pt x="36016" y="8242"/>
                    <a:pt x="36780" y="7731"/>
                  </a:cubicBezTo>
                  <a:cubicBezTo>
                    <a:pt x="43455" y="3265"/>
                    <a:pt x="51442" y="763"/>
                    <a:pt x="60802" y="173"/>
                  </a:cubicBezTo>
                  <a:cubicBezTo>
                    <a:pt x="74967" y="-718"/>
                    <a:pt x="87577" y="1812"/>
                    <a:pt x="98311" y="8118"/>
                  </a:cubicBezTo>
                  <a:cubicBezTo>
                    <a:pt x="106338" y="12837"/>
                    <a:pt x="111662" y="18913"/>
                    <a:pt x="115054" y="25623"/>
                  </a:cubicBezTo>
                  <a:cubicBezTo>
                    <a:pt x="121141" y="37669"/>
                    <a:pt x="122063" y="49934"/>
                    <a:pt x="115274" y="61969"/>
                  </a:cubicBezTo>
                  <a:cubicBezTo>
                    <a:pt x="108491" y="73998"/>
                    <a:pt x="96678" y="82863"/>
                    <a:pt x="77731" y="86555"/>
                  </a:cubicBezTo>
                  <a:cubicBezTo>
                    <a:pt x="65878" y="88861"/>
                    <a:pt x="54477" y="87918"/>
                    <a:pt x="43551" y="84181"/>
                  </a:cubicBezTo>
                  <a:cubicBezTo>
                    <a:pt x="40691" y="83205"/>
                    <a:pt x="37989" y="82010"/>
                    <a:pt x="34569" y="80663"/>
                  </a:cubicBezTo>
                  <a:close/>
                </a:path>
              </a:pathLst>
            </a:cu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164" name="Google Shape;164;p15"/>
            <p:cNvSpPr/>
            <p:nvPr/>
          </p:nvSpPr>
          <p:spPr>
            <a:xfrm>
              <a:off x="2005661" y="1511388"/>
              <a:ext cx="555300" cy="602400"/>
            </a:xfrm>
            <a:custGeom>
              <a:rect b="b" l="l" r="r" t="t"/>
              <a:pathLst>
                <a:path extrusionOk="0" h="120000" w="120000">
                  <a:moveTo>
                    <a:pt x="34208" y="56341"/>
                  </a:moveTo>
                  <a:cubicBezTo>
                    <a:pt x="34214" y="72659"/>
                    <a:pt x="37771" y="79526"/>
                    <a:pt x="44920" y="85652"/>
                  </a:cubicBezTo>
                  <a:cubicBezTo>
                    <a:pt x="54409" y="93785"/>
                    <a:pt x="70221" y="92627"/>
                    <a:pt x="77839" y="83536"/>
                  </a:cubicBezTo>
                  <a:cubicBezTo>
                    <a:pt x="88890" y="70360"/>
                    <a:pt x="89093" y="51316"/>
                    <a:pt x="78953" y="37775"/>
                  </a:cubicBezTo>
                  <a:cubicBezTo>
                    <a:pt x="70538" y="26533"/>
                    <a:pt x="52594" y="25877"/>
                    <a:pt x="42963" y="36098"/>
                  </a:cubicBezTo>
                  <a:cubicBezTo>
                    <a:pt x="36499" y="42960"/>
                    <a:pt x="34316" y="50922"/>
                    <a:pt x="34208" y="56341"/>
                  </a:cubicBezTo>
                  <a:close/>
                  <a:moveTo>
                    <a:pt x="87238" y="105626"/>
                  </a:moveTo>
                  <a:cubicBezTo>
                    <a:pt x="81990" y="111798"/>
                    <a:pt x="75882" y="115459"/>
                    <a:pt x="68892" y="117781"/>
                  </a:cubicBezTo>
                  <a:cubicBezTo>
                    <a:pt x="56734" y="121813"/>
                    <a:pt x="44863" y="120005"/>
                    <a:pt x="33564" y="115186"/>
                  </a:cubicBezTo>
                  <a:cubicBezTo>
                    <a:pt x="16490" y="107902"/>
                    <a:pt x="6707" y="94601"/>
                    <a:pt x="2493" y="78414"/>
                  </a:cubicBezTo>
                  <a:cubicBezTo>
                    <a:pt x="-2109" y="60704"/>
                    <a:pt x="-633" y="42925"/>
                    <a:pt x="9331" y="26704"/>
                  </a:cubicBezTo>
                  <a:cubicBezTo>
                    <a:pt x="17542" y="13335"/>
                    <a:pt x="29684" y="3855"/>
                    <a:pt x="46447" y="906"/>
                  </a:cubicBezTo>
                  <a:cubicBezTo>
                    <a:pt x="59442" y="-1385"/>
                    <a:pt x="71839" y="490"/>
                    <a:pt x="82341" y="8726"/>
                  </a:cubicBezTo>
                  <a:cubicBezTo>
                    <a:pt x="83919" y="9964"/>
                    <a:pt x="85231" y="11498"/>
                    <a:pt x="87103" y="13318"/>
                  </a:cubicBezTo>
                  <a:cubicBezTo>
                    <a:pt x="88714" y="8863"/>
                    <a:pt x="91350" y="5669"/>
                    <a:pt x="95433" y="3445"/>
                  </a:cubicBezTo>
                  <a:cubicBezTo>
                    <a:pt x="103339" y="-866"/>
                    <a:pt x="114039" y="1346"/>
                    <a:pt x="117856" y="8692"/>
                  </a:cubicBezTo>
                  <a:cubicBezTo>
                    <a:pt x="119293" y="11458"/>
                    <a:pt x="119869" y="14846"/>
                    <a:pt x="119886" y="17955"/>
                  </a:cubicBezTo>
                  <a:cubicBezTo>
                    <a:pt x="120033" y="45931"/>
                    <a:pt x="120045" y="73908"/>
                    <a:pt x="119875" y="101885"/>
                  </a:cubicBezTo>
                  <a:cubicBezTo>
                    <a:pt x="119847" y="106442"/>
                    <a:pt x="119146" y="111016"/>
                    <a:pt x="115170" y="114615"/>
                  </a:cubicBezTo>
                  <a:cubicBezTo>
                    <a:pt x="107677" y="121397"/>
                    <a:pt x="93578" y="119269"/>
                    <a:pt x="89206" y="110509"/>
                  </a:cubicBezTo>
                  <a:cubicBezTo>
                    <a:pt x="88567" y="109231"/>
                    <a:pt x="88132" y="107873"/>
                    <a:pt x="87238" y="105626"/>
                  </a:cubicBezTo>
                  <a:close/>
                </a:path>
              </a:pathLst>
            </a:cu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165" name="Google Shape;165;p15"/>
            <p:cNvSpPr/>
            <p:nvPr/>
          </p:nvSpPr>
          <p:spPr>
            <a:xfrm>
              <a:off x="4545490" y="1511381"/>
              <a:ext cx="558600" cy="601200"/>
            </a:xfrm>
            <a:custGeom>
              <a:rect b="b" l="l" r="r" t="t"/>
              <a:pathLst>
                <a:path extrusionOk="0" h="120000" w="120000">
                  <a:moveTo>
                    <a:pt x="85397" y="48998"/>
                  </a:moveTo>
                  <a:cubicBezTo>
                    <a:pt x="85381" y="37791"/>
                    <a:pt x="74934" y="25543"/>
                    <a:pt x="59520" y="26234"/>
                  </a:cubicBezTo>
                  <a:cubicBezTo>
                    <a:pt x="45939" y="26838"/>
                    <a:pt x="34075" y="37106"/>
                    <a:pt x="34400" y="48998"/>
                  </a:cubicBezTo>
                  <a:cubicBezTo>
                    <a:pt x="51395" y="48998"/>
                    <a:pt x="68396" y="48998"/>
                    <a:pt x="85397" y="48998"/>
                  </a:cubicBezTo>
                  <a:close/>
                  <a:moveTo>
                    <a:pt x="34394" y="70489"/>
                  </a:moveTo>
                  <a:cubicBezTo>
                    <a:pt x="36043" y="78628"/>
                    <a:pt x="40074" y="84424"/>
                    <a:pt x="47156" y="88096"/>
                  </a:cubicBezTo>
                  <a:cubicBezTo>
                    <a:pt x="58320" y="93886"/>
                    <a:pt x="69888" y="93639"/>
                    <a:pt x="81366" y="88988"/>
                  </a:cubicBezTo>
                  <a:cubicBezTo>
                    <a:pt x="86620" y="86864"/>
                    <a:pt x="91582" y="84124"/>
                    <a:pt x="96640" y="81592"/>
                  </a:cubicBezTo>
                  <a:cubicBezTo>
                    <a:pt x="107664" y="76078"/>
                    <a:pt x="118121" y="86444"/>
                    <a:pt x="116826" y="94536"/>
                  </a:cubicBezTo>
                  <a:cubicBezTo>
                    <a:pt x="116231" y="98255"/>
                    <a:pt x="114230" y="101161"/>
                    <a:pt x="111493" y="103769"/>
                  </a:cubicBezTo>
                  <a:cubicBezTo>
                    <a:pt x="105864" y="109121"/>
                    <a:pt x="98793" y="112298"/>
                    <a:pt x="91408" y="114814"/>
                  </a:cubicBezTo>
                  <a:cubicBezTo>
                    <a:pt x="74379" y="120627"/>
                    <a:pt x="56930" y="122152"/>
                    <a:pt x="39699" y="116293"/>
                  </a:cubicBezTo>
                  <a:cubicBezTo>
                    <a:pt x="18391" y="109041"/>
                    <a:pt x="5943" y="94358"/>
                    <a:pt x="1513" y="73741"/>
                  </a:cubicBezTo>
                  <a:cubicBezTo>
                    <a:pt x="-1014" y="61971"/>
                    <a:pt x="-487" y="50316"/>
                    <a:pt x="3913" y="39034"/>
                  </a:cubicBezTo>
                  <a:cubicBezTo>
                    <a:pt x="11848" y="18700"/>
                    <a:pt x="26438" y="5082"/>
                    <a:pt x="49977" y="966"/>
                  </a:cubicBezTo>
                  <a:cubicBezTo>
                    <a:pt x="67937" y="-2169"/>
                    <a:pt x="83564" y="2434"/>
                    <a:pt x="97346" y="13307"/>
                  </a:cubicBezTo>
                  <a:cubicBezTo>
                    <a:pt x="110557" y="23724"/>
                    <a:pt x="117527" y="37152"/>
                    <a:pt x="119887" y="52877"/>
                  </a:cubicBezTo>
                  <a:cubicBezTo>
                    <a:pt x="119966" y="53406"/>
                    <a:pt x="119988" y="53947"/>
                    <a:pt x="119994" y="54483"/>
                  </a:cubicBezTo>
                  <a:cubicBezTo>
                    <a:pt x="120100" y="65493"/>
                    <a:pt x="116220" y="70489"/>
                    <a:pt x="103912" y="70495"/>
                  </a:cubicBezTo>
                  <a:cubicBezTo>
                    <a:pt x="82392" y="70501"/>
                    <a:pt x="60871" y="70489"/>
                    <a:pt x="39357" y="70489"/>
                  </a:cubicBezTo>
                  <a:cubicBezTo>
                    <a:pt x="38039" y="70489"/>
                    <a:pt x="36721" y="70489"/>
                    <a:pt x="34394" y="70489"/>
                  </a:cubicBezTo>
                  <a:close/>
                </a:path>
              </a:pathLst>
            </a:cu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166" name="Google Shape;166;p15"/>
            <p:cNvSpPr/>
            <p:nvPr/>
          </p:nvSpPr>
          <p:spPr>
            <a:xfrm>
              <a:off x="3960212" y="1511388"/>
              <a:ext cx="555900" cy="599700"/>
            </a:xfrm>
            <a:custGeom>
              <a:rect b="b" l="l" r="r" t="t"/>
              <a:pathLst>
                <a:path extrusionOk="0" h="120000" w="120000">
                  <a:moveTo>
                    <a:pt x="34368" y="49811"/>
                  </a:moveTo>
                  <a:cubicBezTo>
                    <a:pt x="51613" y="49834"/>
                    <a:pt x="68836" y="49811"/>
                    <a:pt x="86065" y="49817"/>
                  </a:cubicBezTo>
                  <a:cubicBezTo>
                    <a:pt x="85998" y="37257"/>
                    <a:pt x="75343" y="26777"/>
                    <a:pt x="61718" y="26120"/>
                  </a:cubicBezTo>
                  <a:cubicBezTo>
                    <a:pt x="47709" y="25445"/>
                    <a:pt x="34946" y="36062"/>
                    <a:pt x="34368" y="49811"/>
                  </a:cubicBezTo>
                  <a:close/>
                  <a:moveTo>
                    <a:pt x="34785" y="70297"/>
                  </a:moveTo>
                  <a:cubicBezTo>
                    <a:pt x="35324" y="72628"/>
                    <a:pt x="35475" y="74371"/>
                    <a:pt x="36131" y="75937"/>
                  </a:cubicBezTo>
                  <a:cubicBezTo>
                    <a:pt x="39857" y="84817"/>
                    <a:pt x="46986" y="89674"/>
                    <a:pt x="56958" y="91828"/>
                  </a:cubicBezTo>
                  <a:cubicBezTo>
                    <a:pt x="69148" y="94462"/>
                    <a:pt x="79653" y="90880"/>
                    <a:pt x="89974" y="85600"/>
                  </a:cubicBezTo>
                  <a:cubicBezTo>
                    <a:pt x="93489" y="83811"/>
                    <a:pt x="97115" y="82120"/>
                    <a:pt x="100869" y="80845"/>
                  </a:cubicBezTo>
                  <a:cubicBezTo>
                    <a:pt x="106035" y="79097"/>
                    <a:pt x="110423" y="81085"/>
                    <a:pt x="113710" y="84657"/>
                  </a:cubicBezTo>
                  <a:cubicBezTo>
                    <a:pt x="117247" y="88497"/>
                    <a:pt x="118943" y="93011"/>
                    <a:pt x="116590" y="98074"/>
                  </a:cubicBezTo>
                  <a:cubicBezTo>
                    <a:pt x="114438" y="102697"/>
                    <a:pt x="110534" y="106045"/>
                    <a:pt x="106147" y="108588"/>
                  </a:cubicBezTo>
                  <a:cubicBezTo>
                    <a:pt x="94729" y="115217"/>
                    <a:pt x="82272" y="118977"/>
                    <a:pt x="68703" y="119805"/>
                  </a:cubicBezTo>
                  <a:cubicBezTo>
                    <a:pt x="58581" y="120422"/>
                    <a:pt x="48771" y="119685"/>
                    <a:pt x="39273" y="116360"/>
                  </a:cubicBezTo>
                  <a:cubicBezTo>
                    <a:pt x="23101" y="110691"/>
                    <a:pt x="11867" y="100394"/>
                    <a:pt x="5216" y="85565"/>
                  </a:cubicBezTo>
                  <a:cubicBezTo>
                    <a:pt x="1751" y="77834"/>
                    <a:pt x="0" y="69742"/>
                    <a:pt x="0" y="61605"/>
                  </a:cubicBezTo>
                  <a:cubicBezTo>
                    <a:pt x="0" y="37525"/>
                    <a:pt x="13235" y="12520"/>
                    <a:pt x="40574" y="3434"/>
                  </a:cubicBezTo>
                  <a:cubicBezTo>
                    <a:pt x="59955" y="-3005"/>
                    <a:pt x="78207" y="-314"/>
                    <a:pt x="94713" y="10937"/>
                  </a:cubicBezTo>
                  <a:cubicBezTo>
                    <a:pt x="107604" y="19725"/>
                    <a:pt x="115823" y="31657"/>
                    <a:pt x="119049" y="46200"/>
                  </a:cubicBezTo>
                  <a:cubicBezTo>
                    <a:pt x="120122" y="51022"/>
                    <a:pt x="120111" y="56154"/>
                    <a:pt x="119860" y="61108"/>
                  </a:cubicBezTo>
                  <a:cubicBezTo>
                    <a:pt x="119594" y="66365"/>
                    <a:pt x="115289" y="69834"/>
                    <a:pt x="109650" y="70194"/>
                  </a:cubicBezTo>
                  <a:cubicBezTo>
                    <a:pt x="107720" y="70320"/>
                    <a:pt x="105785" y="70302"/>
                    <a:pt x="103855" y="70302"/>
                  </a:cubicBezTo>
                  <a:cubicBezTo>
                    <a:pt x="82990" y="70308"/>
                    <a:pt x="62124" y="70302"/>
                    <a:pt x="41258" y="70297"/>
                  </a:cubicBezTo>
                  <a:cubicBezTo>
                    <a:pt x="39373" y="70297"/>
                    <a:pt x="37493" y="70297"/>
                    <a:pt x="34785" y="70297"/>
                  </a:cubicBezTo>
                  <a:close/>
                </a:path>
              </a:pathLst>
            </a:cu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167" name="Google Shape;167;p15"/>
            <p:cNvSpPr/>
            <p:nvPr/>
          </p:nvSpPr>
          <p:spPr>
            <a:xfrm>
              <a:off x="3192359" y="1516751"/>
              <a:ext cx="156000" cy="587700"/>
            </a:xfrm>
            <a:custGeom>
              <a:rect b="b" l="l" r="r" t="t"/>
              <a:pathLst>
                <a:path extrusionOk="0" h="120000" w="120000">
                  <a:moveTo>
                    <a:pt x="119910" y="60271"/>
                  </a:moveTo>
                  <a:cubicBezTo>
                    <a:pt x="119910" y="74704"/>
                    <a:pt x="119726" y="89142"/>
                    <a:pt x="120000" y="103575"/>
                  </a:cubicBezTo>
                  <a:cubicBezTo>
                    <a:pt x="120105" y="109290"/>
                    <a:pt x="112656" y="113938"/>
                    <a:pt x="94619" y="117130"/>
                  </a:cubicBezTo>
                  <a:cubicBezTo>
                    <a:pt x="57000" y="123792"/>
                    <a:pt x="6874" y="118510"/>
                    <a:pt x="351" y="104943"/>
                  </a:cubicBezTo>
                  <a:cubicBezTo>
                    <a:pt x="-167" y="103864"/>
                    <a:pt x="44" y="102755"/>
                    <a:pt x="44" y="101658"/>
                  </a:cubicBezTo>
                  <a:cubicBezTo>
                    <a:pt x="44" y="74253"/>
                    <a:pt x="-55" y="46843"/>
                    <a:pt x="256" y="19438"/>
                  </a:cubicBezTo>
                  <a:cubicBezTo>
                    <a:pt x="289" y="16563"/>
                    <a:pt x="1343" y="13578"/>
                    <a:pt x="4415" y="10841"/>
                  </a:cubicBezTo>
                  <a:cubicBezTo>
                    <a:pt x="12718" y="3435"/>
                    <a:pt x="39604" y="-906"/>
                    <a:pt x="68240" y="161"/>
                  </a:cubicBezTo>
                  <a:cubicBezTo>
                    <a:pt x="97251" y="1241"/>
                    <a:pt x="119029" y="7100"/>
                    <a:pt x="119442" y="14779"/>
                  </a:cubicBezTo>
                  <a:cubicBezTo>
                    <a:pt x="120267" y="29939"/>
                    <a:pt x="119687" y="45105"/>
                    <a:pt x="119687" y="60271"/>
                  </a:cubicBezTo>
                  <a:cubicBezTo>
                    <a:pt x="119760" y="60271"/>
                    <a:pt x="119832" y="60271"/>
                    <a:pt x="119910" y="60271"/>
                  </a:cubicBezTo>
                  <a:close/>
                </a:path>
              </a:pathLst>
            </a:cu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168" name="Google Shape;168;p15"/>
            <p:cNvSpPr/>
            <p:nvPr/>
          </p:nvSpPr>
          <p:spPr>
            <a:xfrm>
              <a:off x="3187636" y="1306799"/>
              <a:ext cx="170100" cy="171900"/>
            </a:xfrm>
            <a:custGeom>
              <a:rect b="b" l="l" r="r" t="t"/>
              <a:pathLst>
                <a:path extrusionOk="0" h="120000" w="120000">
                  <a:moveTo>
                    <a:pt x="102419" y="17574"/>
                  </a:moveTo>
                  <a:cubicBezTo>
                    <a:pt x="125853" y="41004"/>
                    <a:pt x="125853" y="78995"/>
                    <a:pt x="102419" y="102425"/>
                  </a:cubicBezTo>
                  <a:cubicBezTo>
                    <a:pt x="78991" y="125860"/>
                    <a:pt x="41002" y="125860"/>
                    <a:pt x="17574" y="102425"/>
                  </a:cubicBezTo>
                  <a:cubicBezTo>
                    <a:pt x="-5860" y="78995"/>
                    <a:pt x="-5860" y="41004"/>
                    <a:pt x="17574" y="17574"/>
                  </a:cubicBezTo>
                  <a:cubicBezTo>
                    <a:pt x="41002" y="-5860"/>
                    <a:pt x="78991" y="-5860"/>
                    <a:pt x="102419" y="17574"/>
                  </a:cubicBezTo>
                  <a:close/>
                </a:path>
              </a:pathLst>
            </a:cu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 Title Red Image with Customer Logo" showMasterSp="0">
  <p:cSld name="2_Title">
    <p:bg>
      <p:bgPr>
        <a:solidFill>
          <a:schemeClr val="lt1"/>
        </a:solidFill>
      </p:bgPr>
    </p:bg>
    <p:spTree>
      <p:nvGrpSpPr>
        <p:cNvPr id="169" name="Shape 169"/>
        <p:cNvGrpSpPr/>
        <p:nvPr/>
      </p:nvGrpSpPr>
      <p:grpSpPr>
        <a:xfrm>
          <a:off x="0" y="0"/>
          <a:ext cx="0" cy="0"/>
          <a:chOff x="0" y="0"/>
          <a:chExt cx="0" cy="0"/>
        </a:xfrm>
      </p:grpSpPr>
      <p:pic>
        <p:nvPicPr>
          <p:cNvPr id="170" name="Google Shape;170;p16"/>
          <p:cNvPicPr preferRelativeResize="0"/>
          <p:nvPr/>
        </p:nvPicPr>
        <p:blipFill rotWithShape="1">
          <a:blip r:embed="rId2">
            <a:alphaModFix/>
          </a:blip>
          <a:srcRect b="0" l="0" r="0" t="0"/>
          <a:stretch/>
        </p:blipFill>
        <p:spPr>
          <a:xfrm>
            <a:off x="0" y="0"/>
            <a:ext cx="9143996" cy="3884268"/>
          </a:xfrm>
          <a:prstGeom prst="rect">
            <a:avLst/>
          </a:prstGeom>
          <a:noFill/>
          <a:ln>
            <a:noFill/>
          </a:ln>
        </p:spPr>
      </p:pic>
      <p:sp>
        <p:nvSpPr>
          <p:cNvPr id="171" name="Google Shape;171;p16"/>
          <p:cNvSpPr/>
          <p:nvPr/>
        </p:nvSpPr>
        <p:spPr>
          <a:xfrm>
            <a:off x="0" y="243"/>
            <a:ext cx="9144000" cy="3893400"/>
          </a:xfrm>
          <a:prstGeom prst="rect">
            <a:avLst/>
          </a:prstGeom>
          <a:solidFill>
            <a:schemeClr val="dk1">
              <a:alpha val="14509"/>
            </a:schemeClr>
          </a:solidFill>
          <a:ln>
            <a:noFill/>
          </a:ln>
        </p:spPr>
        <p:txBody>
          <a:bodyPr anchorCtr="0" anchor="ctr" bIns="22825" lIns="45675" spcFirstLastPara="1" rIns="45675" wrap="square" tIns="2282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Helvetica Neue Light"/>
              <a:ea typeface="Helvetica Neue Light"/>
              <a:cs typeface="Helvetica Neue Light"/>
              <a:sym typeface="Helvetica Neue Light"/>
            </a:endParaRPr>
          </a:p>
        </p:txBody>
      </p:sp>
      <p:sp>
        <p:nvSpPr>
          <p:cNvPr id="172" name="Google Shape;172;p16"/>
          <p:cNvSpPr/>
          <p:nvPr/>
        </p:nvSpPr>
        <p:spPr>
          <a:xfrm>
            <a:off x="0" y="0"/>
            <a:ext cx="9144000" cy="3893700"/>
          </a:xfrm>
          <a:prstGeom prst="rect">
            <a:avLst/>
          </a:prstGeom>
          <a:gradFill>
            <a:gsLst>
              <a:gs pos="0">
                <a:srgbClr val="FD2A00">
                  <a:alpha val="78431"/>
                </a:srgbClr>
              </a:gs>
              <a:gs pos="36000">
                <a:srgbClr val="FD2A00">
                  <a:alpha val="78431"/>
                </a:srgbClr>
              </a:gs>
              <a:gs pos="100000">
                <a:srgbClr val="940000">
                  <a:alpha val="83529"/>
                </a:srgbClr>
              </a:gs>
            </a:gsLst>
            <a:path path="circle">
              <a:fillToRect r="100%" t="100%"/>
            </a:path>
            <a:tileRect b="-100%" l="-100%"/>
          </a:gradFill>
          <a:ln>
            <a:noFill/>
          </a:ln>
        </p:spPr>
        <p:txBody>
          <a:bodyPr anchorCtr="0" anchor="ctr" bIns="22825" lIns="45675" spcFirstLastPara="1" rIns="45675" wrap="square" tIns="2282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Helvetica Neue Light"/>
              <a:ea typeface="Helvetica Neue Light"/>
              <a:cs typeface="Helvetica Neue Light"/>
              <a:sym typeface="Helvetica Neue Light"/>
            </a:endParaRPr>
          </a:p>
        </p:txBody>
      </p:sp>
      <p:sp>
        <p:nvSpPr>
          <p:cNvPr id="173" name="Google Shape;173;p16"/>
          <p:cNvSpPr txBox="1"/>
          <p:nvPr>
            <p:ph type="ctrTitle"/>
          </p:nvPr>
        </p:nvSpPr>
        <p:spPr>
          <a:xfrm>
            <a:off x="242046" y="3052529"/>
            <a:ext cx="8901900" cy="8316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accent1"/>
              </a:buClr>
              <a:buSzPts val="1400"/>
              <a:buFont typeface="Roboto"/>
              <a:buNone/>
              <a:defRPr b="0" i="0" sz="48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74" name="Google Shape;174;p16"/>
          <p:cNvSpPr txBox="1"/>
          <p:nvPr>
            <p:ph idx="1" type="subTitle"/>
          </p:nvPr>
        </p:nvSpPr>
        <p:spPr>
          <a:xfrm>
            <a:off x="242046" y="3884269"/>
            <a:ext cx="8901900" cy="329400"/>
          </a:xfrm>
          <a:prstGeom prst="rect">
            <a:avLst/>
          </a:prstGeom>
          <a:noFill/>
          <a:ln>
            <a:noFill/>
          </a:ln>
        </p:spPr>
        <p:txBody>
          <a:bodyPr anchorCtr="0" anchor="t" bIns="91425" lIns="91425" spcFirstLastPara="1" rIns="91425" wrap="square" tIns="91425"/>
          <a:lstStyle>
            <a:lvl1pPr lvl="0" marR="0" rtl="0" algn="l">
              <a:lnSpc>
                <a:spcPct val="110000"/>
              </a:lnSpc>
              <a:spcBef>
                <a:spcPts val="0"/>
              </a:spcBef>
              <a:spcAft>
                <a:spcPts val="0"/>
              </a:spcAft>
              <a:buClr>
                <a:srgbClr val="A1A1A1"/>
              </a:buClr>
              <a:buSzPts val="1400"/>
              <a:buFont typeface="Arial"/>
              <a:buNone/>
              <a:defRPr b="0" i="0" sz="1400" u="none" cap="none" strike="noStrike">
                <a:solidFill>
                  <a:schemeClr val="accent1"/>
                </a:solidFill>
                <a:latin typeface="Roboto"/>
                <a:ea typeface="Roboto"/>
                <a:cs typeface="Roboto"/>
                <a:sym typeface="Roboto"/>
              </a:defRPr>
            </a:lvl1pPr>
            <a:lvl2pPr lvl="1" marR="0" rtl="0" algn="ctr">
              <a:lnSpc>
                <a:spcPct val="110000"/>
              </a:lnSpc>
              <a:spcBef>
                <a:spcPts val="375"/>
              </a:spcBef>
              <a:spcAft>
                <a:spcPts val="0"/>
              </a:spcAft>
              <a:buClr>
                <a:srgbClr val="545454"/>
              </a:buClr>
              <a:buSzPts val="1400"/>
              <a:buFont typeface="Arial"/>
              <a:buNone/>
              <a:defRPr b="0" i="0" sz="1500" u="none" cap="none" strike="noStrike">
                <a:solidFill>
                  <a:srgbClr val="545454"/>
                </a:solidFill>
                <a:latin typeface="Roboto"/>
                <a:ea typeface="Roboto"/>
                <a:cs typeface="Roboto"/>
                <a:sym typeface="Roboto"/>
              </a:defRPr>
            </a:lvl2pPr>
            <a:lvl3pPr lvl="2" marR="0" rtl="0" algn="ctr">
              <a:lnSpc>
                <a:spcPct val="110000"/>
              </a:lnSpc>
              <a:spcBef>
                <a:spcPts val="375"/>
              </a:spcBef>
              <a:spcAft>
                <a:spcPts val="0"/>
              </a:spcAft>
              <a:buClr>
                <a:srgbClr val="545454"/>
              </a:buClr>
              <a:buSzPts val="1400"/>
              <a:buFont typeface="Arial"/>
              <a:buNone/>
              <a:defRPr b="0" i="0" sz="1350" u="none" cap="none" strike="noStrike">
                <a:solidFill>
                  <a:srgbClr val="545454"/>
                </a:solidFill>
                <a:latin typeface="Roboto"/>
                <a:ea typeface="Roboto"/>
                <a:cs typeface="Roboto"/>
                <a:sym typeface="Roboto"/>
              </a:defRPr>
            </a:lvl3pPr>
            <a:lvl4pPr lvl="3" marR="0" rtl="0" algn="ctr">
              <a:lnSpc>
                <a:spcPct val="110000"/>
              </a:lnSpc>
              <a:spcBef>
                <a:spcPts val="375"/>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4pPr>
            <a:lvl5pPr lvl="4" marR="0" rtl="0" algn="ctr">
              <a:lnSpc>
                <a:spcPct val="110000"/>
              </a:lnSpc>
              <a:spcBef>
                <a:spcPts val="375"/>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5pPr>
            <a:lvl6pPr lvl="5" marR="0" rtl="0" algn="ctr">
              <a:lnSpc>
                <a:spcPct val="90000"/>
              </a:lnSpc>
              <a:spcBef>
                <a:spcPts val="375"/>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375"/>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375"/>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375"/>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175" name="Google Shape;175;p16"/>
          <p:cNvSpPr txBox="1"/>
          <p:nvPr/>
        </p:nvSpPr>
        <p:spPr>
          <a:xfrm>
            <a:off x="3028950" y="4887335"/>
            <a:ext cx="3086100" cy="2001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700"/>
              <a:buFont typeface="Roboto Light"/>
              <a:buNone/>
            </a:pPr>
            <a:r>
              <a:rPr b="0" i="0" lang="en" sz="700" u="none" cap="none" strike="noStrike">
                <a:solidFill>
                  <a:schemeClr val="lt1"/>
                </a:solidFill>
                <a:latin typeface="Roboto Light"/>
                <a:ea typeface="Roboto Light"/>
                <a:cs typeface="Roboto Light"/>
                <a:sym typeface="Roboto Light"/>
              </a:rPr>
              <a:t>Proprietary and confidential</a:t>
            </a:r>
            <a:endParaRPr b="0" i="0" sz="1400" u="none" cap="none" strike="noStrike">
              <a:solidFill>
                <a:srgbClr val="000000"/>
              </a:solidFill>
              <a:latin typeface="Arial"/>
              <a:ea typeface="Arial"/>
              <a:cs typeface="Arial"/>
              <a:sym typeface="Arial"/>
            </a:endParaRPr>
          </a:p>
        </p:txBody>
      </p:sp>
      <p:pic>
        <p:nvPicPr>
          <p:cNvPr id="176" name="Google Shape;176;p16"/>
          <p:cNvPicPr preferRelativeResize="0"/>
          <p:nvPr/>
        </p:nvPicPr>
        <p:blipFill rotWithShape="1">
          <a:blip r:embed="rId3">
            <a:alphaModFix/>
          </a:blip>
          <a:srcRect b="0" l="0" r="0" t="0"/>
          <a:stretch/>
        </p:blipFill>
        <p:spPr>
          <a:xfrm>
            <a:off x="7995900" y="4881178"/>
            <a:ext cx="978486" cy="177012"/>
          </a:xfrm>
          <a:prstGeom prst="rect">
            <a:avLst/>
          </a:prstGeom>
          <a:noFill/>
          <a:ln>
            <a:noFill/>
          </a:ln>
        </p:spPr>
      </p:pic>
      <p:grpSp>
        <p:nvGrpSpPr>
          <p:cNvPr id="177" name="Google Shape;177;p16"/>
          <p:cNvGrpSpPr/>
          <p:nvPr/>
        </p:nvGrpSpPr>
        <p:grpSpPr>
          <a:xfrm>
            <a:off x="338276" y="452820"/>
            <a:ext cx="1032397" cy="342669"/>
            <a:chOff x="2005661" y="1306799"/>
            <a:chExt cx="3098429" cy="1027493"/>
          </a:xfrm>
        </p:grpSpPr>
        <p:sp>
          <p:nvSpPr>
            <p:cNvPr id="178" name="Google Shape;178;p16"/>
            <p:cNvSpPr/>
            <p:nvPr/>
          </p:nvSpPr>
          <p:spPr>
            <a:xfrm>
              <a:off x="3385657" y="1511392"/>
              <a:ext cx="552600" cy="822900"/>
            </a:xfrm>
            <a:custGeom>
              <a:rect b="b" l="l" r="r" t="t"/>
              <a:pathLst>
                <a:path extrusionOk="0" h="120000" w="120000">
                  <a:moveTo>
                    <a:pt x="33663" y="43697"/>
                  </a:moveTo>
                  <a:cubicBezTo>
                    <a:pt x="33529" y="48323"/>
                    <a:pt x="34770" y="52766"/>
                    <a:pt x="37719" y="56919"/>
                  </a:cubicBezTo>
                  <a:cubicBezTo>
                    <a:pt x="41741" y="62591"/>
                    <a:pt x="48350" y="66232"/>
                    <a:pt x="57819" y="66704"/>
                  </a:cubicBezTo>
                  <a:cubicBezTo>
                    <a:pt x="67477" y="67188"/>
                    <a:pt x="75004" y="64406"/>
                    <a:pt x="80289" y="58876"/>
                  </a:cubicBezTo>
                  <a:cubicBezTo>
                    <a:pt x="83616" y="55394"/>
                    <a:pt x="85040" y="51560"/>
                    <a:pt x="85680" y="47515"/>
                  </a:cubicBezTo>
                  <a:cubicBezTo>
                    <a:pt x="86803" y="40432"/>
                    <a:pt x="84806" y="33770"/>
                    <a:pt x="78848" y="27893"/>
                  </a:cubicBezTo>
                  <a:cubicBezTo>
                    <a:pt x="69095" y="18279"/>
                    <a:pt x="50019" y="19286"/>
                    <a:pt x="41413" y="27336"/>
                  </a:cubicBezTo>
                  <a:cubicBezTo>
                    <a:pt x="36066" y="32336"/>
                    <a:pt x="33902" y="37752"/>
                    <a:pt x="33663" y="43697"/>
                  </a:cubicBezTo>
                  <a:close/>
                  <a:moveTo>
                    <a:pt x="85897" y="9261"/>
                  </a:moveTo>
                  <a:cubicBezTo>
                    <a:pt x="86564" y="8465"/>
                    <a:pt x="87093" y="7930"/>
                    <a:pt x="87482" y="7355"/>
                  </a:cubicBezTo>
                  <a:cubicBezTo>
                    <a:pt x="91566" y="1354"/>
                    <a:pt x="100611" y="-68"/>
                    <a:pt x="109101" y="1814"/>
                  </a:cubicBezTo>
                  <a:cubicBezTo>
                    <a:pt x="114592" y="3032"/>
                    <a:pt x="117574" y="5876"/>
                    <a:pt x="118970" y="9409"/>
                  </a:cubicBezTo>
                  <a:cubicBezTo>
                    <a:pt x="119755" y="11395"/>
                    <a:pt x="119944" y="13528"/>
                    <a:pt x="119949" y="15593"/>
                  </a:cubicBezTo>
                  <a:cubicBezTo>
                    <a:pt x="120016" y="36597"/>
                    <a:pt x="120000" y="57602"/>
                    <a:pt x="119988" y="78606"/>
                  </a:cubicBezTo>
                  <a:cubicBezTo>
                    <a:pt x="119983" y="84357"/>
                    <a:pt x="118926" y="90035"/>
                    <a:pt x="116016" y="95451"/>
                  </a:cubicBezTo>
                  <a:cubicBezTo>
                    <a:pt x="109335" y="107893"/>
                    <a:pt x="95493" y="115113"/>
                    <a:pt x="76934" y="118207"/>
                  </a:cubicBezTo>
                  <a:cubicBezTo>
                    <a:pt x="55504" y="121780"/>
                    <a:pt x="34636" y="119886"/>
                    <a:pt x="14709" y="113645"/>
                  </a:cubicBezTo>
                  <a:cubicBezTo>
                    <a:pt x="9034" y="111870"/>
                    <a:pt x="4033" y="109401"/>
                    <a:pt x="2286" y="104923"/>
                  </a:cubicBezTo>
                  <a:cubicBezTo>
                    <a:pt x="-44" y="98944"/>
                    <a:pt x="8600" y="92066"/>
                    <a:pt x="17613" y="93158"/>
                  </a:cubicBezTo>
                  <a:cubicBezTo>
                    <a:pt x="22870" y="93796"/>
                    <a:pt x="28033" y="95036"/>
                    <a:pt x="33040" y="96339"/>
                  </a:cubicBezTo>
                  <a:cubicBezTo>
                    <a:pt x="41796" y="98626"/>
                    <a:pt x="50720" y="100196"/>
                    <a:pt x="60166" y="99815"/>
                  </a:cubicBezTo>
                  <a:cubicBezTo>
                    <a:pt x="69808" y="99416"/>
                    <a:pt x="77707" y="96834"/>
                    <a:pt x="82737" y="91008"/>
                  </a:cubicBezTo>
                  <a:cubicBezTo>
                    <a:pt x="85379" y="87953"/>
                    <a:pt x="86242" y="83669"/>
                    <a:pt x="85123" y="78469"/>
                  </a:cubicBezTo>
                  <a:cubicBezTo>
                    <a:pt x="81874" y="80119"/>
                    <a:pt x="78748" y="81803"/>
                    <a:pt x="75482" y="83356"/>
                  </a:cubicBezTo>
                  <a:cubicBezTo>
                    <a:pt x="70114" y="85905"/>
                    <a:pt x="63983" y="86798"/>
                    <a:pt x="57524" y="87327"/>
                  </a:cubicBezTo>
                  <a:cubicBezTo>
                    <a:pt x="51248" y="87845"/>
                    <a:pt x="45240" y="87424"/>
                    <a:pt x="39159" y="86519"/>
                  </a:cubicBezTo>
                  <a:cubicBezTo>
                    <a:pt x="25335" y="84471"/>
                    <a:pt x="15794" y="78708"/>
                    <a:pt x="9057" y="70698"/>
                  </a:cubicBezTo>
                  <a:cubicBezTo>
                    <a:pt x="3154" y="63683"/>
                    <a:pt x="272" y="56048"/>
                    <a:pt x="61" y="47970"/>
                  </a:cubicBezTo>
                  <a:cubicBezTo>
                    <a:pt x="-100" y="41848"/>
                    <a:pt x="-150" y="35721"/>
                    <a:pt x="2547" y="29788"/>
                  </a:cubicBezTo>
                  <a:cubicBezTo>
                    <a:pt x="8105" y="17573"/>
                    <a:pt x="17941" y="7634"/>
                    <a:pt x="36255" y="2622"/>
                  </a:cubicBezTo>
                  <a:cubicBezTo>
                    <a:pt x="49880" y="-1103"/>
                    <a:pt x="63477" y="-1080"/>
                    <a:pt x="76389" y="4153"/>
                  </a:cubicBezTo>
                  <a:cubicBezTo>
                    <a:pt x="79643" y="5472"/>
                    <a:pt x="82392" y="7350"/>
                    <a:pt x="85897" y="9261"/>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179" name="Google Shape;179;p16"/>
            <p:cNvSpPr/>
            <p:nvPr/>
          </p:nvSpPr>
          <p:spPr>
            <a:xfrm>
              <a:off x="2601698" y="1511378"/>
              <a:ext cx="555600" cy="821700"/>
            </a:xfrm>
            <a:custGeom>
              <a:rect b="b" l="l" r="r" t="t"/>
              <a:pathLst>
                <a:path extrusionOk="0" h="120000" w="120000">
                  <a:moveTo>
                    <a:pt x="85678" y="44531"/>
                  </a:moveTo>
                  <a:cubicBezTo>
                    <a:pt x="86097" y="37894"/>
                    <a:pt x="83440" y="32087"/>
                    <a:pt x="78505" y="27480"/>
                  </a:cubicBezTo>
                  <a:cubicBezTo>
                    <a:pt x="70473" y="19979"/>
                    <a:pt x="57139" y="19827"/>
                    <a:pt x="48011" y="23171"/>
                  </a:cubicBezTo>
                  <a:cubicBezTo>
                    <a:pt x="42878" y="25051"/>
                    <a:pt x="39351" y="28271"/>
                    <a:pt x="37119" y="32036"/>
                  </a:cubicBezTo>
                  <a:cubicBezTo>
                    <a:pt x="34016" y="37271"/>
                    <a:pt x="33428" y="42747"/>
                    <a:pt x="34643" y="48184"/>
                  </a:cubicBezTo>
                  <a:cubicBezTo>
                    <a:pt x="35756" y="53183"/>
                    <a:pt x="38000" y="58025"/>
                    <a:pt x="43534" y="61873"/>
                  </a:cubicBezTo>
                  <a:cubicBezTo>
                    <a:pt x="52736" y="68281"/>
                    <a:pt x="67353" y="68359"/>
                    <a:pt x="76318" y="61913"/>
                  </a:cubicBezTo>
                  <a:cubicBezTo>
                    <a:pt x="83163" y="56998"/>
                    <a:pt x="85921" y="51056"/>
                    <a:pt x="85678" y="44531"/>
                  </a:cubicBezTo>
                  <a:close/>
                  <a:moveTo>
                    <a:pt x="34569" y="80663"/>
                  </a:moveTo>
                  <a:cubicBezTo>
                    <a:pt x="34445" y="82128"/>
                    <a:pt x="34276" y="83233"/>
                    <a:pt x="34276" y="84333"/>
                  </a:cubicBezTo>
                  <a:cubicBezTo>
                    <a:pt x="34253" y="91784"/>
                    <a:pt x="34451" y="99235"/>
                    <a:pt x="34162" y="106680"/>
                  </a:cubicBezTo>
                  <a:cubicBezTo>
                    <a:pt x="34072" y="109081"/>
                    <a:pt x="33230" y="111606"/>
                    <a:pt x="31845" y="113822"/>
                  </a:cubicBezTo>
                  <a:cubicBezTo>
                    <a:pt x="28957" y="118440"/>
                    <a:pt x="22767" y="120471"/>
                    <a:pt x="14803" y="119910"/>
                  </a:cubicBezTo>
                  <a:cubicBezTo>
                    <a:pt x="7947" y="119422"/>
                    <a:pt x="2362" y="115994"/>
                    <a:pt x="1073" y="111202"/>
                  </a:cubicBezTo>
                  <a:cubicBezTo>
                    <a:pt x="423" y="108784"/>
                    <a:pt x="45" y="106298"/>
                    <a:pt x="39" y="103841"/>
                  </a:cubicBezTo>
                  <a:cubicBezTo>
                    <a:pt x="-16" y="74699"/>
                    <a:pt x="-28" y="45558"/>
                    <a:pt x="107" y="16416"/>
                  </a:cubicBezTo>
                  <a:cubicBezTo>
                    <a:pt x="118" y="13594"/>
                    <a:pt x="469" y="10592"/>
                    <a:pt x="1904" y="7989"/>
                  </a:cubicBezTo>
                  <a:cubicBezTo>
                    <a:pt x="4126" y="3983"/>
                    <a:pt x="8795" y="1481"/>
                    <a:pt x="15402" y="1049"/>
                  </a:cubicBezTo>
                  <a:cubicBezTo>
                    <a:pt x="22338" y="600"/>
                    <a:pt x="27917" y="2188"/>
                    <a:pt x="31760" y="6205"/>
                  </a:cubicBezTo>
                  <a:cubicBezTo>
                    <a:pt x="32580" y="7058"/>
                    <a:pt x="33122" y="8034"/>
                    <a:pt x="33982" y="9218"/>
                  </a:cubicBezTo>
                  <a:cubicBezTo>
                    <a:pt x="35084" y="8640"/>
                    <a:pt x="36016" y="8242"/>
                    <a:pt x="36780" y="7731"/>
                  </a:cubicBezTo>
                  <a:cubicBezTo>
                    <a:pt x="43455" y="3265"/>
                    <a:pt x="51442" y="763"/>
                    <a:pt x="60802" y="173"/>
                  </a:cubicBezTo>
                  <a:cubicBezTo>
                    <a:pt x="74967" y="-718"/>
                    <a:pt x="87577" y="1812"/>
                    <a:pt x="98311" y="8118"/>
                  </a:cubicBezTo>
                  <a:cubicBezTo>
                    <a:pt x="106338" y="12837"/>
                    <a:pt x="111662" y="18913"/>
                    <a:pt x="115054" y="25623"/>
                  </a:cubicBezTo>
                  <a:cubicBezTo>
                    <a:pt x="121141" y="37669"/>
                    <a:pt x="122063" y="49934"/>
                    <a:pt x="115274" y="61969"/>
                  </a:cubicBezTo>
                  <a:cubicBezTo>
                    <a:pt x="108491" y="73998"/>
                    <a:pt x="96678" y="82863"/>
                    <a:pt x="77731" y="86555"/>
                  </a:cubicBezTo>
                  <a:cubicBezTo>
                    <a:pt x="65878" y="88861"/>
                    <a:pt x="54477" y="87918"/>
                    <a:pt x="43551" y="84181"/>
                  </a:cubicBezTo>
                  <a:cubicBezTo>
                    <a:pt x="40691" y="83205"/>
                    <a:pt x="37989" y="82010"/>
                    <a:pt x="34569" y="80663"/>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180" name="Google Shape;180;p16"/>
            <p:cNvSpPr/>
            <p:nvPr/>
          </p:nvSpPr>
          <p:spPr>
            <a:xfrm>
              <a:off x="2005661" y="1511388"/>
              <a:ext cx="555300" cy="602400"/>
            </a:xfrm>
            <a:custGeom>
              <a:rect b="b" l="l" r="r" t="t"/>
              <a:pathLst>
                <a:path extrusionOk="0" h="120000" w="120000">
                  <a:moveTo>
                    <a:pt x="34208" y="56341"/>
                  </a:moveTo>
                  <a:cubicBezTo>
                    <a:pt x="34214" y="72659"/>
                    <a:pt x="37771" y="79526"/>
                    <a:pt x="44920" y="85652"/>
                  </a:cubicBezTo>
                  <a:cubicBezTo>
                    <a:pt x="54409" y="93785"/>
                    <a:pt x="70221" y="92627"/>
                    <a:pt x="77839" y="83536"/>
                  </a:cubicBezTo>
                  <a:cubicBezTo>
                    <a:pt x="88890" y="70360"/>
                    <a:pt x="89093" y="51316"/>
                    <a:pt x="78953" y="37775"/>
                  </a:cubicBezTo>
                  <a:cubicBezTo>
                    <a:pt x="70538" y="26533"/>
                    <a:pt x="52594" y="25877"/>
                    <a:pt x="42963" y="36098"/>
                  </a:cubicBezTo>
                  <a:cubicBezTo>
                    <a:pt x="36499" y="42960"/>
                    <a:pt x="34316" y="50922"/>
                    <a:pt x="34208" y="56341"/>
                  </a:cubicBezTo>
                  <a:close/>
                  <a:moveTo>
                    <a:pt x="87238" y="105626"/>
                  </a:moveTo>
                  <a:cubicBezTo>
                    <a:pt x="81990" y="111798"/>
                    <a:pt x="75882" y="115459"/>
                    <a:pt x="68892" y="117781"/>
                  </a:cubicBezTo>
                  <a:cubicBezTo>
                    <a:pt x="56734" y="121813"/>
                    <a:pt x="44863" y="120005"/>
                    <a:pt x="33564" y="115186"/>
                  </a:cubicBezTo>
                  <a:cubicBezTo>
                    <a:pt x="16490" y="107902"/>
                    <a:pt x="6707" y="94601"/>
                    <a:pt x="2493" y="78414"/>
                  </a:cubicBezTo>
                  <a:cubicBezTo>
                    <a:pt x="-2109" y="60704"/>
                    <a:pt x="-633" y="42925"/>
                    <a:pt x="9331" y="26704"/>
                  </a:cubicBezTo>
                  <a:cubicBezTo>
                    <a:pt x="17542" y="13335"/>
                    <a:pt x="29684" y="3855"/>
                    <a:pt x="46447" y="906"/>
                  </a:cubicBezTo>
                  <a:cubicBezTo>
                    <a:pt x="59442" y="-1385"/>
                    <a:pt x="71839" y="490"/>
                    <a:pt x="82341" y="8726"/>
                  </a:cubicBezTo>
                  <a:cubicBezTo>
                    <a:pt x="83919" y="9964"/>
                    <a:pt x="85231" y="11498"/>
                    <a:pt x="87103" y="13318"/>
                  </a:cubicBezTo>
                  <a:cubicBezTo>
                    <a:pt x="88714" y="8863"/>
                    <a:pt x="91350" y="5669"/>
                    <a:pt x="95433" y="3445"/>
                  </a:cubicBezTo>
                  <a:cubicBezTo>
                    <a:pt x="103339" y="-866"/>
                    <a:pt x="114039" y="1346"/>
                    <a:pt x="117856" y="8692"/>
                  </a:cubicBezTo>
                  <a:cubicBezTo>
                    <a:pt x="119293" y="11458"/>
                    <a:pt x="119869" y="14846"/>
                    <a:pt x="119886" y="17955"/>
                  </a:cubicBezTo>
                  <a:cubicBezTo>
                    <a:pt x="120033" y="45931"/>
                    <a:pt x="120045" y="73908"/>
                    <a:pt x="119875" y="101885"/>
                  </a:cubicBezTo>
                  <a:cubicBezTo>
                    <a:pt x="119847" y="106442"/>
                    <a:pt x="119146" y="111016"/>
                    <a:pt x="115170" y="114615"/>
                  </a:cubicBezTo>
                  <a:cubicBezTo>
                    <a:pt x="107677" y="121397"/>
                    <a:pt x="93578" y="119269"/>
                    <a:pt x="89206" y="110509"/>
                  </a:cubicBezTo>
                  <a:cubicBezTo>
                    <a:pt x="88567" y="109231"/>
                    <a:pt x="88132" y="107873"/>
                    <a:pt x="87238" y="105626"/>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181" name="Google Shape;181;p16"/>
            <p:cNvSpPr/>
            <p:nvPr/>
          </p:nvSpPr>
          <p:spPr>
            <a:xfrm>
              <a:off x="4545490" y="1511381"/>
              <a:ext cx="558600" cy="601200"/>
            </a:xfrm>
            <a:custGeom>
              <a:rect b="b" l="l" r="r" t="t"/>
              <a:pathLst>
                <a:path extrusionOk="0" h="120000" w="120000">
                  <a:moveTo>
                    <a:pt x="85397" y="48998"/>
                  </a:moveTo>
                  <a:cubicBezTo>
                    <a:pt x="85381" y="37791"/>
                    <a:pt x="74934" y="25543"/>
                    <a:pt x="59520" y="26234"/>
                  </a:cubicBezTo>
                  <a:cubicBezTo>
                    <a:pt x="45939" y="26838"/>
                    <a:pt x="34075" y="37106"/>
                    <a:pt x="34400" y="48998"/>
                  </a:cubicBezTo>
                  <a:cubicBezTo>
                    <a:pt x="51395" y="48998"/>
                    <a:pt x="68396" y="48998"/>
                    <a:pt x="85397" y="48998"/>
                  </a:cubicBezTo>
                  <a:close/>
                  <a:moveTo>
                    <a:pt x="34394" y="70489"/>
                  </a:moveTo>
                  <a:cubicBezTo>
                    <a:pt x="36043" y="78628"/>
                    <a:pt x="40074" y="84424"/>
                    <a:pt x="47156" y="88096"/>
                  </a:cubicBezTo>
                  <a:cubicBezTo>
                    <a:pt x="58320" y="93886"/>
                    <a:pt x="69888" y="93639"/>
                    <a:pt x="81366" y="88988"/>
                  </a:cubicBezTo>
                  <a:cubicBezTo>
                    <a:pt x="86620" y="86864"/>
                    <a:pt x="91582" y="84124"/>
                    <a:pt x="96640" y="81592"/>
                  </a:cubicBezTo>
                  <a:cubicBezTo>
                    <a:pt x="107664" y="76078"/>
                    <a:pt x="118121" y="86444"/>
                    <a:pt x="116826" y="94536"/>
                  </a:cubicBezTo>
                  <a:cubicBezTo>
                    <a:pt x="116231" y="98255"/>
                    <a:pt x="114230" y="101161"/>
                    <a:pt x="111493" y="103769"/>
                  </a:cubicBezTo>
                  <a:cubicBezTo>
                    <a:pt x="105864" y="109121"/>
                    <a:pt x="98793" y="112298"/>
                    <a:pt x="91408" y="114814"/>
                  </a:cubicBezTo>
                  <a:cubicBezTo>
                    <a:pt x="74379" y="120627"/>
                    <a:pt x="56930" y="122152"/>
                    <a:pt x="39699" y="116293"/>
                  </a:cubicBezTo>
                  <a:cubicBezTo>
                    <a:pt x="18391" y="109041"/>
                    <a:pt x="5943" y="94358"/>
                    <a:pt x="1513" y="73741"/>
                  </a:cubicBezTo>
                  <a:cubicBezTo>
                    <a:pt x="-1014" y="61971"/>
                    <a:pt x="-487" y="50316"/>
                    <a:pt x="3913" y="39034"/>
                  </a:cubicBezTo>
                  <a:cubicBezTo>
                    <a:pt x="11848" y="18700"/>
                    <a:pt x="26438" y="5082"/>
                    <a:pt x="49977" y="966"/>
                  </a:cubicBezTo>
                  <a:cubicBezTo>
                    <a:pt x="67937" y="-2169"/>
                    <a:pt x="83564" y="2434"/>
                    <a:pt x="97346" y="13307"/>
                  </a:cubicBezTo>
                  <a:cubicBezTo>
                    <a:pt x="110557" y="23724"/>
                    <a:pt x="117527" y="37152"/>
                    <a:pt x="119887" y="52877"/>
                  </a:cubicBezTo>
                  <a:cubicBezTo>
                    <a:pt x="119966" y="53406"/>
                    <a:pt x="119988" y="53947"/>
                    <a:pt x="119994" y="54483"/>
                  </a:cubicBezTo>
                  <a:cubicBezTo>
                    <a:pt x="120100" y="65493"/>
                    <a:pt x="116220" y="70489"/>
                    <a:pt x="103912" y="70495"/>
                  </a:cubicBezTo>
                  <a:cubicBezTo>
                    <a:pt x="82392" y="70501"/>
                    <a:pt x="60871" y="70489"/>
                    <a:pt x="39357" y="70489"/>
                  </a:cubicBezTo>
                  <a:cubicBezTo>
                    <a:pt x="38039" y="70489"/>
                    <a:pt x="36721" y="70489"/>
                    <a:pt x="34394" y="70489"/>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182" name="Google Shape;182;p16"/>
            <p:cNvSpPr/>
            <p:nvPr/>
          </p:nvSpPr>
          <p:spPr>
            <a:xfrm>
              <a:off x="3960212" y="1511388"/>
              <a:ext cx="555900" cy="599700"/>
            </a:xfrm>
            <a:custGeom>
              <a:rect b="b" l="l" r="r" t="t"/>
              <a:pathLst>
                <a:path extrusionOk="0" h="120000" w="120000">
                  <a:moveTo>
                    <a:pt x="34368" y="49811"/>
                  </a:moveTo>
                  <a:cubicBezTo>
                    <a:pt x="51613" y="49834"/>
                    <a:pt x="68836" y="49811"/>
                    <a:pt x="86065" y="49817"/>
                  </a:cubicBezTo>
                  <a:cubicBezTo>
                    <a:pt x="85998" y="37257"/>
                    <a:pt x="75343" y="26777"/>
                    <a:pt x="61718" y="26120"/>
                  </a:cubicBezTo>
                  <a:cubicBezTo>
                    <a:pt x="47709" y="25445"/>
                    <a:pt x="34946" y="36062"/>
                    <a:pt x="34368" y="49811"/>
                  </a:cubicBezTo>
                  <a:close/>
                  <a:moveTo>
                    <a:pt x="34785" y="70297"/>
                  </a:moveTo>
                  <a:cubicBezTo>
                    <a:pt x="35324" y="72628"/>
                    <a:pt x="35475" y="74371"/>
                    <a:pt x="36131" y="75937"/>
                  </a:cubicBezTo>
                  <a:cubicBezTo>
                    <a:pt x="39857" y="84817"/>
                    <a:pt x="46986" y="89674"/>
                    <a:pt x="56958" y="91828"/>
                  </a:cubicBezTo>
                  <a:cubicBezTo>
                    <a:pt x="69148" y="94462"/>
                    <a:pt x="79653" y="90880"/>
                    <a:pt x="89974" y="85600"/>
                  </a:cubicBezTo>
                  <a:cubicBezTo>
                    <a:pt x="93489" y="83811"/>
                    <a:pt x="97115" y="82120"/>
                    <a:pt x="100869" y="80845"/>
                  </a:cubicBezTo>
                  <a:cubicBezTo>
                    <a:pt x="106035" y="79097"/>
                    <a:pt x="110423" y="81085"/>
                    <a:pt x="113710" y="84657"/>
                  </a:cubicBezTo>
                  <a:cubicBezTo>
                    <a:pt x="117247" y="88497"/>
                    <a:pt x="118943" y="93011"/>
                    <a:pt x="116590" y="98074"/>
                  </a:cubicBezTo>
                  <a:cubicBezTo>
                    <a:pt x="114438" y="102697"/>
                    <a:pt x="110534" y="106045"/>
                    <a:pt x="106147" y="108588"/>
                  </a:cubicBezTo>
                  <a:cubicBezTo>
                    <a:pt x="94729" y="115217"/>
                    <a:pt x="82272" y="118977"/>
                    <a:pt x="68703" y="119805"/>
                  </a:cubicBezTo>
                  <a:cubicBezTo>
                    <a:pt x="58581" y="120422"/>
                    <a:pt x="48771" y="119685"/>
                    <a:pt x="39273" y="116360"/>
                  </a:cubicBezTo>
                  <a:cubicBezTo>
                    <a:pt x="23101" y="110691"/>
                    <a:pt x="11867" y="100394"/>
                    <a:pt x="5216" y="85565"/>
                  </a:cubicBezTo>
                  <a:cubicBezTo>
                    <a:pt x="1751" y="77834"/>
                    <a:pt x="0" y="69742"/>
                    <a:pt x="0" y="61605"/>
                  </a:cubicBezTo>
                  <a:cubicBezTo>
                    <a:pt x="0" y="37525"/>
                    <a:pt x="13235" y="12520"/>
                    <a:pt x="40574" y="3434"/>
                  </a:cubicBezTo>
                  <a:cubicBezTo>
                    <a:pt x="59955" y="-3005"/>
                    <a:pt x="78207" y="-314"/>
                    <a:pt x="94713" y="10937"/>
                  </a:cubicBezTo>
                  <a:cubicBezTo>
                    <a:pt x="107604" y="19725"/>
                    <a:pt x="115823" y="31657"/>
                    <a:pt x="119049" y="46200"/>
                  </a:cubicBezTo>
                  <a:cubicBezTo>
                    <a:pt x="120122" y="51022"/>
                    <a:pt x="120111" y="56154"/>
                    <a:pt x="119860" y="61108"/>
                  </a:cubicBezTo>
                  <a:cubicBezTo>
                    <a:pt x="119594" y="66365"/>
                    <a:pt x="115289" y="69834"/>
                    <a:pt x="109650" y="70194"/>
                  </a:cubicBezTo>
                  <a:cubicBezTo>
                    <a:pt x="107720" y="70320"/>
                    <a:pt x="105785" y="70302"/>
                    <a:pt x="103855" y="70302"/>
                  </a:cubicBezTo>
                  <a:cubicBezTo>
                    <a:pt x="82990" y="70308"/>
                    <a:pt x="62124" y="70302"/>
                    <a:pt x="41258" y="70297"/>
                  </a:cubicBezTo>
                  <a:cubicBezTo>
                    <a:pt x="39373" y="70297"/>
                    <a:pt x="37493" y="70297"/>
                    <a:pt x="34785" y="70297"/>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183" name="Google Shape;183;p16"/>
            <p:cNvSpPr/>
            <p:nvPr/>
          </p:nvSpPr>
          <p:spPr>
            <a:xfrm>
              <a:off x="3192359" y="1516751"/>
              <a:ext cx="156000" cy="587700"/>
            </a:xfrm>
            <a:custGeom>
              <a:rect b="b" l="l" r="r" t="t"/>
              <a:pathLst>
                <a:path extrusionOk="0" h="120000" w="120000">
                  <a:moveTo>
                    <a:pt x="119910" y="60271"/>
                  </a:moveTo>
                  <a:cubicBezTo>
                    <a:pt x="119910" y="74704"/>
                    <a:pt x="119726" y="89142"/>
                    <a:pt x="120000" y="103575"/>
                  </a:cubicBezTo>
                  <a:cubicBezTo>
                    <a:pt x="120105" y="109290"/>
                    <a:pt x="112656" y="113938"/>
                    <a:pt x="94619" y="117130"/>
                  </a:cubicBezTo>
                  <a:cubicBezTo>
                    <a:pt x="57000" y="123792"/>
                    <a:pt x="6874" y="118510"/>
                    <a:pt x="351" y="104943"/>
                  </a:cubicBezTo>
                  <a:cubicBezTo>
                    <a:pt x="-167" y="103864"/>
                    <a:pt x="44" y="102755"/>
                    <a:pt x="44" y="101658"/>
                  </a:cubicBezTo>
                  <a:cubicBezTo>
                    <a:pt x="44" y="74253"/>
                    <a:pt x="-55" y="46843"/>
                    <a:pt x="256" y="19438"/>
                  </a:cubicBezTo>
                  <a:cubicBezTo>
                    <a:pt x="289" y="16563"/>
                    <a:pt x="1343" y="13578"/>
                    <a:pt x="4415" y="10841"/>
                  </a:cubicBezTo>
                  <a:cubicBezTo>
                    <a:pt x="12718" y="3435"/>
                    <a:pt x="39604" y="-906"/>
                    <a:pt x="68240" y="161"/>
                  </a:cubicBezTo>
                  <a:cubicBezTo>
                    <a:pt x="97251" y="1241"/>
                    <a:pt x="119029" y="7100"/>
                    <a:pt x="119442" y="14779"/>
                  </a:cubicBezTo>
                  <a:cubicBezTo>
                    <a:pt x="120267" y="29939"/>
                    <a:pt x="119687" y="45105"/>
                    <a:pt x="119687" y="60271"/>
                  </a:cubicBezTo>
                  <a:cubicBezTo>
                    <a:pt x="119760" y="60271"/>
                    <a:pt x="119832" y="60271"/>
                    <a:pt x="119910" y="60271"/>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184" name="Google Shape;184;p16"/>
            <p:cNvSpPr/>
            <p:nvPr/>
          </p:nvSpPr>
          <p:spPr>
            <a:xfrm>
              <a:off x="3187636" y="1306799"/>
              <a:ext cx="170100" cy="171900"/>
            </a:xfrm>
            <a:custGeom>
              <a:rect b="b" l="l" r="r" t="t"/>
              <a:pathLst>
                <a:path extrusionOk="0" h="120000" w="120000">
                  <a:moveTo>
                    <a:pt x="102419" y="17574"/>
                  </a:moveTo>
                  <a:cubicBezTo>
                    <a:pt x="125853" y="41004"/>
                    <a:pt x="125853" y="78995"/>
                    <a:pt x="102419" y="102425"/>
                  </a:cubicBezTo>
                  <a:cubicBezTo>
                    <a:pt x="78991" y="125860"/>
                    <a:pt x="41002" y="125860"/>
                    <a:pt x="17574" y="102425"/>
                  </a:cubicBezTo>
                  <a:cubicBezTo>
                    <a:pt x="-5860" y="78995"/>
                    <a:pt x="-5860" y="41004"/>
                    <a:pt x="17574" y="17574"/>
                  </a:cubicBezTo>
                  <a:cubicBezTo>
                    <a:pt x="41002" y="-5860"/>
                    <a:pt x="78991" y="-5860"/>
                    <a:pt x="102419" y="17574"/>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 Divider Orange Image">
  <p:cSld name="1_Section Title Blue">
    <p:bg>
      <p:bgPr>
        <a:gradFill>
          <a:gsLst>
            <a:gs pos="0">
              <a:schemeClr val="accent2"/>
            </a:gs>
            <a:gs pos="35000">
              <a:schemeClr val="accent2"/>
            </a:gs>
            <a:gs pos="100000">
              <a:srgbClr val="B94E05"/>
            </a:gs>
          </a:gsLst>
          <a:path path="circle">
            <a:fillToRect r="100%" t="100%"/>
          </a:path>
          <a:tileRect b="-100%" l="-100%"/>
        </a:gradFill>
      </p:bgPr>
    </p:bg>
    <p:spTree>
      <p:nvGrpSpPr>
        <p:cNvPr id="185" name="Shape 185"/>
        <p:cNvGrpSpPr/>
        <p:nvPr/>
      </p:nvGrpSpPr>
      <p:grpSpPr>
        <a:xfrm>
          <a:off x="0" y="0"/>
          <a:ext cx="0" cy="0"/>
          <a:chOff x="0" y="0"/>
          <a:chExt cx="0" cy="0"/>
        </a:xfrm>
      </p:grpSpPr>
      <p:pic>
        <p:nvPicPr>
          <p:cNvPr id="186" name="Google Shape;186;p17"/>
          <p:cNvPicPr preferRelativeResize="0"/>
          <p:nvPr/>
        </p:nvPicPr>
        <p:blipFill rotWithShape="1">
          <a:blip r:embed="rId2">
            <a:alphaModFix/>
          </a:blip>
          <a:srcRect b="7940" l="0" r="0" t="7947"/>
          <a:stretch/>
        </p:blipFill>
        <p:spPr>
          <a:xfrm>
            <a:off x="0" y="0"/>
            <a:ext cx="9144002" cy="5143498"/>
          </a:xfrm>
          <a:prstGeom prst="rect">
            <a:avLst/>
          </a:prstGeom>
          <a:noFill/>
          <a:ln>
            <a:noFill/>
          </a:ln>
        </p:spPr>
      </p:pic>
      <p:sp>
        <p:nvSpPr>
          <p:cNvPr id="187" name="Google Shape;187;p17"/>
          <p:cNvSpPr/>
          <p:nvPr/>
        </p:nvSpPr>
        <p:spPr>
          <a:xfrm>
            <a:off x="0" y="0"/>
            <a:ext cx="9144000" cy="5143500"/>
          </a:xfrm>
          <a:prstGeom prst="rect">
            <a:avLst/>
          </a:prstGeom>
          <a:gradFill>
            <a:gsLst>
              <a:gs pos="0">
                <a:srgbClr val="F76908">
                  <a:alpha val="48235"/>
                </a:srgbClr>
              </a:gs>
              <a:gs pos="35000">
                <a:srgbClr val="F76908">
                  <a:alpha val="48235"/>
                </a:srgbClr>
              </a:gs>
              <a:gs pos="99000">
                <a:srgbClr val="B94E05">
                  <a:alpha val="80392"/>
                </a:srgbClr>
              </a:gs>
              <a:gs pos="100000">
                <a:srgbClr val="B94E05">
                  <a:alpha val="80392"/>
                </a:srgbClr>
              </a:gs>
            </a:gsLst>
            <a:path path="circle">
              <a:fillToRect r="100%" t="100%"/>
            </a:path>
            <a:tileRect b="-100%" l="-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8" name="Google Shape;188;p17"/>
          <p:cNvSpPr txBox="1"/>
          <p:nvPr>
            <p:ph type="ctrTitle"/>
          </p:nvPr>
        </p:nvSpPr>
        <p:spPr>
          <a:xfrm>
            <a:off x="213460" y="2155880"/>
            <a:ext cx="6375600" cy="8316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accent1"/>
              </a:buClr>
              <a:buSzPts val="1400"/>
              <a:buFont typeface="Roboto"/>
              <a:buNone/>
              <a:defRPr b="0" i="0" sz="48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grpSp>
        <p:nvGrpSpPr>
          <p:cNvPr id="189" name="Google Shape;189;p17"/>
          <p:cNvGrpSpPr/>
          <p:nvPr/>
        </p:nvGrpSpPr>
        <p:grpSpPr>
          <a:xfrm>
            <a:off x="171863" y="4881178"/>
            <a:ext cx="8801629" cy="206257"/>
            <a:chOff x="171863" y="4881178"/>
            <a:chExt cx="8801629" cy="206257"/>
          </a:xfrm>
        </p:grpSpPr>
        <p:grpSp>
          <p:nvGrpSpPr>
            <p:cNvPr id="190" name="Google Shape;190;p17"/>
            <p:cNvGrpSpPr/>
            <p:nvPr/>
          </p:nvGrpSpPr>
          <p:grpSpPr>
            <a:xfrm>
              <a:off x="171863" y="4892453"/>
              <a:ext cx="500240" cy="169022"/>
              <a:chOff x="3719513" y="2933700"/>
              <a:chExt cx="5027537" cy="1698713"/>
            </a:xfrm>
          </p:grpSpPr>
          <p:sp>
            <p:nvSpPr>
              <p:cNvPr id="191" name="Google Shape;191;p17"/>
              <p:cNvSpPr/>
              <p:nvPr/>
            </p:nvSpPr>
            <p:spPr>
              <a:xfrm>
                <a:off x="3719513" y="3300413"/>
                <a:ext cx="898500" cy="973200"/>
              </a:xfrm>
              <a:custGeom>
                <a:rect b="b" l="l" r="r" t="t"/>
                <a:pathLst>
                  <a:path extrusionOk="0" h="120000" w="120000">
                    <a:moveTo>
                      <a:pt x="86271" y="60199"/>
                    </a:moveTo>
                    <a:cubicBezTo>
                      <a:pt x="86271" y="45360"/>
                      <a:pt x="78091" y="28522"/>
                      <a:pt x="60336" y="28522"/>
                    </a:cubicBezTo>
                    <a:cubicBezTo>
                      <a:pt x="41812" y="28522"/>
                      <a:pt x="33632" y="45360"/>
                      <a:pt x="33632" y="60199"/>
                    </a:cubicBezTo>
                    <a:cubicBezTo>
                      <a:pt x="33632" y="75083"/>
                      <a:pt x="42052" y="91521"/>
                      <a:pt x="60336" y="91521"/>
                    </a:cubicBezTo>
                    <a:cubicBezTo>
                      <a:pt x="77802" y="91521"/>
                      <a:pt x="86271" y="75083"/>
                      <a:pt x="86271" y="60199"/>
                    </a:cubicBezTo>
                    <a:close/>
                    <a:moveTo>
                      <a:pt x="103785" y="118711"/>
                    </a:moveTo>
                    <a:cubicBezTo>
                      <a:pt x="93921" y="118711"/>
                      <a:pt x="89975" y="113691"/>
                      <a:pt x="87618" y="105516"/>
                    </a:cubicBezTo>
                    <a:cubicBezTo>
                      <a:pt x="79005" y="115024"/>
                      <a:pt x="68468" y="119955"/>
                      <a:pt x="55573" y="119955"/>
                    </a:cubicBezTo>
                    <a:cubicBezTo>
                      <a:pt x="24057" y="119955"/>
                      <a:pt x="0" y="95120"/>
                      <a:pt x="0" y="60199"/>
                    </a:cubicBezTo>
                    <a:cubicBezTo>
                      <a:pt x="0" y="26123"/>
                      <a:pt x="24779" y="0"/>
                      <a:pt x="55573" y="0"/>
                    </a:cubicBezTo>
                    <a:cubicBezTo>
                      <a:pt x="67987" y="0"/>
                      <a:pt x="80160" y="4531"/>
                      <a:pt x="87618" y="14216"/>
                    </a:cubicBezTo>
                    <a:cubicBezTo>
                      <a:pt x="88580" y="6664"/>
                      <a:pt x="95605" y="1288"/>
                      <a:pt x="103785" y="1288"/>
                    </a:cubicBezTo>
                    <a:cubicBezTo>
                      <a:pt x="119951" y="1288"/>
                      <a:pt x="119951" y="13639"/>
                      <a:pt x="119951" y="21636"/>
                    </a:cubicBezTo>
                    <a:lnTo>
                      <a:pt x="119951" y="98407"/>
                    </a:lnTo>
                    <a:cubicBezTo>
                      <a:pt x="119951" y="106360"/>
                      <a:pt x="119951" y="118711"/>
                      <a:pt x="103785" y="11871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7"/>
              <p:cNvSpPr/>
              <p:nvPr/>
            </p:nvSpPr>
            <p:spPr>
              <a:xfrm>
                <a:off x="4687888" y="3300413"/>
                <a:ext cx="897000" cy="1332000"/>
              </a:xfrm>
              <a:custGeom>
                <a:rect b="b" l="l" r="r" t="t"/>
                <a:pathLst>
                  <a:path extrusionOk="0" h="120000" w="120000">
                    <a:moveTo>
                      <a:pt x="86305" y="43934"/>
                    </a:moveTo>
                    <a:cubicBezTo>
                      <a:pt x="86305" y="33266"/>
                      <a:pt x="77641" y="20815"/>
                      <a:pt x="60168" y="20815"/>
                    </a:cubicBezTo>
                    <a:cubicBezTo>
                      <a:pt x="42069" y="20815"/>
                      <a:pt x="33694" y="32131"/>
                      <a:pt x="33694" y="43155"/>
                    </a:cubicBezTo>
                    <a:cubicBezTo>
                      <a:pt x="33694" y="54179"/>
                      <a:pt x="41636" y="66760"/>
                      <a:pt x="60168" y="66760"/>
                    </a:cubicBezTo>
                    <a:cubicBezTo>
                      <a:pt x="77641" y="66760"/>
                      <a:pt x="86305" y="54471"/>
                      <a:pt x="86305" y="43934"/>
                    </a:cubicBezTo>
                    <a:close/>
                    <a:moveTo>
                      <a:pt x="0" y="13553"/>
                    </a:moveTo>
                    <a:cubicBezTo>
                      <a:pt x="0" y="5998"/>
                      <a:pt x="6979" y="940"/>
                      <a:pt x="16847" y="940"/>
                    </a:cubicBezTo>
                    <a:cubicBezTo>
                      <a:pt x="26137" y="940"/>
                      <a:pt x="31576" y="4442"/>
                      <a:pt x="33694" y="10375"/>
                    </a:cubicBezTo>
                    <a:cubicBezTo>
                      <a:pt x="40000" y="3469"/>
                      <a:pt x="53092" y="0"/>
                      <a:pt x="65752" y="0"/>
                    </a:cubicBezTo>
                    <a:cubicBezTo>
                      <a:pt x="101949" y="0"/>
                      <a:pt x="119951" y="22858"/>
                      <a:pt x="119951" y="44841"/>
                    </a:cubicBezTo>
                    <a:cubicBezTo>
                      <a:pt x="119951" y="66306"/>
                      <a:pt x="98531" y="87543"/>
                      <a:pt x="64596" y="87543"/>
                    </a:cubicBezTo>
                    <a:cubicBezTo>
                      <a:pt x="54007" y="87543"/>
                      <a:pt x="42599" y="84852"/>
                      <a:pt x="33694" y="79664"/>
                    </a:cubicBezTo>
                    <a:lnTo>
                      <a:pt x="33694" y="107387"/>
                    </a:lnTo>
                    <a:cubicBezTo>
                      <a:pt x="33694" y="114941"/>
                      <a:pt x="26714" y="119967"/>
                      <a:pt x="16847" y="119967"/>
                    </a:cubicBezTo>
                    <a:cubicBezTo>
                      <a:pt x="7027" y="119967"/>
                      <a:pt x="48" y="114941"/>
                      <a:pt x="48" y="107387"/>
                    </a:cubicBezTo>
                    <a:lnTo>
                      <a:pt x="48" y="13553"/>
                    </a:lnTo>
                    <a:lnTo>
                      <a:pt x="0" y="1355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17"/>
              <p:cNvSpPr/>
              <p:nvPr/>
            </p:nvSpPr>
            <p:spPr>
              <a:xfrm>
                <a:off x="5627688" y="2933700"/>
                <a:ext cx="284100" cy="1328700"/>
              </a:xfrm>
              <a:custGeom>
                <a:rect b="b" l="l" r="r" t="t"/>
                <a:pathLst>
                  <a:path extrusionOk="0" h="120000" w="120000">
                    <a:moveTo>
                      <a:pt x="59923" y="34086"/>
                    </a:moveTo>
                    <a:cubicBezTo>
                      <a:pt x="90950" y="34086"/>
                      <a:pt x="113003" y="39155"/>
                      <a:pt x="113003" y="46726"/>
                    </a:cubicBezTo>
                    <a:lnTo>
                      <a:pt x="113003" y="107294"/>
                    </a:lnTo>
                    <a:cubicBezTo>
                      <a:pt x="113003" y="114898"/>
                      <a:pt x="90950" y="119967"/>
                      <a:pt x="59923" y="119967"/>
                    </a:cubicBezTo>
                    <a:cubicBezTo>
                      <a:pt x="28745" y="119967"/>
                      <a:pt x="6692" y="114898"/>
                      <a:pt x="6692" y="107294"/>
                    </a:cubicBezTo>
                    <a:lnTo>
                      <a:pt x="6692" y="46726"/>
                    </a:lnTo>
                    <a:cubicBezTo>
                      <a:pt x="6692" y="39155"/>
                      <a:pt x="28745" y="34086"/>
                      <a:pt x="59923" y="34086"/>
                    </a:cubicBezTo>
                    <a:close/>
                    <a:moveTo>
                      <a:pt x="59771" y="25572"/>
                    </a:moveTo>
                    <a:cubicBezTo>
                      <a:pt x="27984" y="25572"/>
                      <a:pt x="0" y="19431"/>
                      <a:pt x="0" y="12477"/>
                    </a:cubicBezTo>
                    <a:cubicBezTo>
                      <a:pt x="0" y="6011"/>
                      <a:pt x="27984" y="0"/>
                      <a:pt x="59771" y="0"/>
                    </a:cubicBezTo>
                    <a:cubicBezTo>
                      <a:pt x="91558" y="0"/>
                      <a:pt x="119847" y="5848"/>
                      <a:pt x="119847" y="12477"/>
                    </a:cubicBezTo>
                    <a:cubicBezTo>
                      <a:pt x="119847" y="19593"/>
                      <a:pt x="93079" y="25572"/>
                      <a:pt x="59771" y="2557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17"/>
              <p:cNvSpPr/>
              <p:nvPr/>
            </p:nvSpPr>
            <p:spPr>
              <a:xfrm>
                <a:off x="5954713" y="3300413"/>
                <a:ext cx="897000" cy="1332000"/>
              </a:xfrm>
              <a:custGeom>
                <a:rect b="b" l="l" r="r" t="t"/>
                <a:pathLst>
                  <a:path extrusionOk="0" h="120000" w="120000">
                    <a:moveTo>
                      <a:pt x="33694" y="43577"/>
                    </a:moveTo>
                    <a:cubicBezTo>
                      <a:pt x="33694" y="55736"/>
                      <a:pt x="42262" y="66792"/>
                      <a:pt x="59831" y="66792"/>
                    </a:cubicBezTo>
                    <a:cubicBezTo>
                      <a:pt x="77833" y="66792"/>
                      <a:pt x="86257" y="55412"/>
                      <a:pt x="86257" y="44388"/>
                    </a:cubicBezTo>
                    <a:cubicBezTo>
                      <a:pt x="86257" y="33396"/>
                      <a:pt x="78315" y="20815"/>
                      <a:pt x="59831" y="20815"/>
                    </a:cubicBezTo>
                    <a:cubicBezTo>
                      <a:pt x="42262" y="20815"/>
                      <a:pt x="33694" y="33104"/>
                      <a:pt x="33694" y="43577"/>
                    </a:cubicBezTo>
                    <a:close/>
                    <a:moveTo>
                      <a:pt x="55210" y="119967"/>
                    </a:moveTo>
                    <a:cubicBezTo>
                      <a:pt x="41395" y="119967"/>
                      <a:pt x="2117" y="115428"/>
                      <a:pt x="2117" y="103009"/>
                    </a:cubicBezTo>
                    <a:cubicBezTo>
                      <a:pt x="2117" y="98697"/>
                      <a:pt x="9145" y="93023"/>
                      <a:pt x="15691" y="93023"/>
                    </a:cubicBezTo>
                    <a:cubicBezTo>
                      <a:pt x="26425" y="93023"/>
                      <a:pt x="38315" y="100156"/>
                      <a:pt x="57761" y="100156"/>
                    </a:cubicBezTo>
                    <a:cubicBezTo>
                      <a:pt x="74079" y="100156"/>
                      <a:pt x="86257" y="93704"/>
                      <a:pt x="86257" y="82194"/>
                    </a:cubicBezTo>
                    <a:lnTo>
                      <a:pt x="86257" y="76844"/>
                    </a:lnTo>
                    <a:lnTo>
                      <a:pt x="85824" y="76844"/>
                    </a:lnTo>
                    <a:cubicBezTo>
                      <a:pt x="78748" y="83815"/>
                      <a:pt x="67340" y="87543"/>
                      <a:pt x="51841" y="87543"/>
                    </a:cubicBezTo>
                    <a:cubicBezTo>
                      <a:pt x="16654" y="87543"/>
                      <a:pt x="0" y="66598"/>
                      <a:pt x="0" y="44063"/>
                    </a:cubicBezTo>
                    <a:cubicBezTo>
                      <a:pt x="0" y="21269"/>
                      <a:pt x="21564" y="0"/>
                      <a:pt x="55403" y="0"/>
                    </a:cubicBezTo>
                    <a:cubicBezTo>
                      <a:pt x="66859" y="0"/>
                      <a:pt x="79951" y="3469"/>
                      <a:pt x="86257" y="10375"/>
                    </a:cubicBezTo>
                    <a:cubicBezTo>
                      <a:pt x="88375" y="4442"/>
                      <a:pt x="93718" y="940"/>
                      <a:pt x="103104" y="940"/>
                    </a:cubicBezTo>
                    <a:cubicBezTo>
                      <a:pt x="112972" y="940"/>
                      <a:pt x="119951" y="5998"/>
                      <a:pt x="119951" y="13553"/>
                    </a:cubicBezTo>
                    <a:lnTo>
                      <a:pt x="119951" y="79081"/>
                    </a:lnTo>
                    <a:cubicBezTo>
                      <a:pt x="119951" y="106317"/>
                      <a:pt x="93477" y="119967"/>
                      <a:pt x="55210" y="11996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17"/>
              <p:cNvSpPr/>
              <p:nvPr/>
            </p:nvSpPr>
            <p:spPr>
              <a:xfrm>
                <a:off x="6897688" y="3300413"/>
                <a:ext cx="904800" cy="973200"/>
              </a:xfrm>
              <a:custGeom>
                <a:rect b="b" l="l" r="r" t="t"/>
                <a:pathLst>
                  <a:path extrusionOk="0" h="120000" w="120000">
                    <a:moveTo>
                      <a:pt x="59880" y="25945"/>
                    </a:moveTo>
                    <a:cubicBezTo>
                      <a:pt x="45029" y="25945"/>
                      <a:pt x="35001" y="36475"/>
                      <a:pt x="33378" y="49714"/>
                    </a:cubicBezTo>
                    <a:lnTo>
                      <a:pt x="86526" y="49714"/>
                    </a:lnTo>
                    <a:cubicBezTo>
                      <a:pt x="84711" y="36075"/>
                      <a:pt x="75447" y="25945"/>
                      <a:pt x="59880" y="25945"/>
                    </a:cubicBezTo>
                    <a:close/>
                    <a:moveTo>
                      <a:pt x="34142" y="70373"/>
                    </a:moveTo>
                    <a:cubicBezTo>
                      <a:pt x="36434" y="85657"/>
                      <a:pt x="50139" y="92765"/>
                      <a:pt x="65658" y="92765"/>
                    </a:cubicBezTo>
                    <a:cubicBezTo>
                      <a:pt x="82849" y="92765"/>
                      <a:pt x="94643" y="80281"/>
                      <a:pt x="103477" y="80281"/>
                    </a:cubicBezTo>
                    <a:cubicBezTo>
                      <a:pt x="110688" y="80281"/>
                      <a:pt x="117182" y="86945"/>
                      <a:pt x="117182" y="93654"/>
                    </a:cubicBezTo>
                    <a:cubicBezTo>
                      <a:pt x="117182" y="107027"/>
                      <a:pt x="87481" y="119955"/>
                      <a:pt x="62650" y="119955"/>
                    </a:cubicBezTo>
                    <a:cubicBezTo>
                      <a:pt x="25069" y="119955"/>
                      <a:pt x="0" y="94498"/>
                      <a:pt x="0" y="60155"/>
                    </a:cubicBezTo>
                    <a:cubicBezTo>
                      <a:pt x="0" y="28744"/>
                      <a:pt x="24592" y="0"/>
                      <a:pt x="59880" y="0"/>
                    </a:cubicBezTo>
                    <a:cubicBezTo>
                      <a:pt x="96076" y="0"/>
                      <a:pt x="119952" y="30655"/>
                      <a:pt x="119952" y="56556"/>
                    </a:cubicBezTo>
                    <a:cubicBezTo>
                      <a:pt x="119952" y="65797"/>
                      <a:pt x="115559" y="70373"/>
                      <a:pt x="105340" y="70373"/>
                    </a:cubicBezTo>
                    <a:lnTo>
                      <a:pt x="34142" y="7037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17"/>
              <p:cNvSpPr/>
              <p:nvPr/>
            </p:nvSpPr>
            <p:spPr>
              <a:xfrm>
                <a:off x="7842250" y="3303588"/>
                <a:ext cx="904800" cy="973200"/>
              </a:xfrm>
              <a:custGeom>
                <a:rect b="b" l="l" r="r" t="t"/>
                <a:pathLst>
                  <a:path extrusionOk="0" h="120000" w="120000">
                    <a:moveTo>
                      <a:pt x="86491" y="49670"/>
                    </a:moveTo>
                    <a:cubicBezTo>
                      <a:pt x="84677" y="36075"/>
                      <a:pt x="75369" y="25901"/>
                      <a:pt x="59856" y="25901"/>
                    </a:cubicBezTo>
                    <a:cubicBezTo>
                      <a:pt x="45011" y="25901"/>
                      <a:pt x="34988" y="36475"/>
                      <a:pt x="33412" y="49670"/>
                    </a:cubicBezTo>
                    <a:lnTo>
                      <a:pt x="86491" y="49670"/>
                    </a:lnTo>
                    <a:close/>
                    <a:moveTo>
                      <a:pt x="34128" y="70329"/>
                    </a:moveTo>
                    <a:cubicBezTo>
                      <a:pt x="36467" y="85701"/>
                      <a:pt x="50119" y="92810"/>
                      <a:pt x="65680" y="92810"/>
                    </a:cubicBezTo>
                    <a:cubicBezTo>
                      <a:pt x="82768" y="92810"/>
                      <a:pt x="94653" y="80236"/>
                      <a:pt x="103436" y="80236"/>
                    </a:cubicBezTo>
                    <a:cubicBezTo>
                      <a:pt x="110644" y="80236"/>
                      <a:pt x="117136" y="86945"/>
                      <a:pt x="117136" y="93609"/>
                    </a:cubicBezTo>
                    <a:cubicBezTo>
                      <a:pt x="117136" y="106982"/>
                      <a:pt x="87446" y="119955"/>
                      <a:pt x="62673" y="119955"/>
                    </a:cubicBezTo>
                    <a:cubicBezTo>
                      <a:pt x="25059" y="119955"/>
                      <a:pt x="0" y="94498"/>
                      <a:pt x="0" y="60199"/>
                    </a:cubicBezTo>
                    <a:cubicBezTo>
                      <a:pt x="0" y="28700"/>
                      <a:pt x="24630" y="0"/>
                      <a:pt x="59856" y="0"/>
                    </a:cubicBezTo>
                    <a:cubicBezTo>
                      <a:pt x="96038" y="0"/>
                      <a:pt x="119952" y="30655"/>
                      <a:pt x="119952" y="56556"/>
                    </a:cubicBezTo>
                    <a:cubicBezTo>
                      <a:pt x="119952" y="65797"/>
                      <a:pt x="115560" y="70329"/>
                      <a:pt x="105250" y="70329"/>
                    </a:cubicBezTo>
                    <a:lnTo>
                      <a:pt x="34128" y="703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97" name="Google Shape;197;p17"/>
            <p:cNvPicPr preferRelativeResize="0"/>
            <p:nvPr/>
          </p:nvPicPr>
          <p:blipFill rotWithShape="1">
            <a:blip r:embed="rId3">
              <a:alphaModFix/>
            </a:blip>
            <a:srcRect b="0" l="0" r="0" t="0"/>
            <a:stretch/>
          </p:blipFill>
          <p:spPr>
            <a:xfrm>
              <a:off x="7995006" y="4881178"/>
              <a:ext cx="978486" cy="177012"/>
            </a:xfrm>
            <a:prstGeom prst="rect">
              <a:avLst/>
            </a:prstGeom>
            <a:noFill/>
            <a:ln>
              <a:noFill/>
            </a:ln>
          </p:spPr>
        </p:pic>
        <p:sp>
          <p:nvSpPr>
            <p:cNvPr id="198" name="Google Shape;198;p17"/>
            <p:cNvSpPr txBox="1"/>
            <p:nvPr/>
          </p:nvSpPr>
          <p:spPr>
            <a:xfrm>
              <a:off x="3028950" y="4887335"/>
              <a:ext cx="3086100" cy="2001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700"/>
                <a:buFont typeface="Roboto Light"/>
                <a:buNone/>
              </a:pPr>
              <a:r>
                <a:rPr b="0" i="0" lang="en" sz="700" u="none" cap="none" strike="noStrike">
                  <a:solidFill>
                    <a:schemeClr val="lt1"/>
                  </a:solidFill>
                  <a:latin typeface="Roboto Light"/>
                  <a:ea typeface="Roboto Light"/>
                  <a:cs typeface="Roboto Light"/>
                  <a:sym typeface="Roboto Light"/>
                </a:rPr>
                <a:t>Proprietary and confidential</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 Divider Orange Image 3">
  <p:cSld name="1_Section Title Blue_3">
    <p:bg>
      <p:bgPr>
        <a:gradFill>
          <a:gsLst>
            <a:gs pos="0">
              <a:schemeClr val="accent2"/>
            </a:gs>
            <a:gs pos="35000">
              <a:schemeClr val="accent2"/>
            </a:gs>
            <a:gs pos="100000">
              <a:srgbClr val="B94E05"/>
            </a:gs>
          </a:gsLst>
          <a:path path="circle">
            <a:fillToRect r="100%" t="100%"/>
          </a:path>
          <a:tileRect b="-100%" l="-100%"/>
        </a:gradFill>
      </p:bgPr>
    </p:bg>
    <p:spTree>
      <p:nvGrpSpPr>
        <p:cNvPr id="199" name="Shape 199"/>
        <p:cNvGrpSpPr/>
        <p:nvPr/>
      </p:nvGrpSpPr>
      <p:grpSpPr>
        <a:xfrm>
          <a:off x="0" y="0"/>
          <a:ext cx="0" cy="0"/>
          <a:chOff x="0" y="0"/>
          <a:chExt cx="0" cy="0"/>
        </a:xfrm>
      </p:grpSpPr>
      <p:pic>
        <p:nvPicPr>
          <p:cNvPr id="200" name="Google Shape;200;p18"/>
          <p:cNvPicPr preferRelativeResize="0"/>
          <p:nvPr/>
        </p:nvPicPr>
        <p:blipFill rotWithShape="1">
          <a:blip r:embed="rId2">
            <a:alphaModFix/>
          </a:blip>
          <a:srcRect b="7940" l="0" r="0" t="7947"/>
          <a:stretch/>
        </p:blipFill>
        <p:spPr>
          <a:xfrm>
            <a:off x="0" y="0"/>
            <a:ext cx="9144002" cy="5143498"/>
          </a:xfrm>
          <a:prstGeom prst="rect">
            <a:avLst/>
          </a:prstGeom>
          <a:noFill/>
          <a:ln>
            <a:noFill/>
          </a:ln>
        </p:spPr>
      </p:pic>
      <p:sp>
        <p:nvSpPr>
          <p:cNvPr id="201" name="Google Shape;201;p18"/>
          <p:cNvSpPr/>
          <p:nvPr/>
        </p:nvSpPr>
        <p:spPr>
          <a:xfrm>
            <a:off x="-75" y="0"/>
            <a:ext cx="9157500" cy="5143500"/>
          </a:xfrm>
          <a:prstGeom prst="rect">
            <a:avLst/>
          </a:prstGeom>
          <a:gradFill>
            <a:gsLst>
              <a:gs pos="0">
                <a:srgbClr val="FD2A00">
                  <a:alpha val="78431"/>
                </a:srgbClr>
              </a:gs>
              <a:gs pos="36000">
                <a:srgbClr val="FD2A00">
                  <a:alpha val="78431"/>
                </a:srgbClr>
              </a:gs>
              <a:gs pos="100000">
                <a:srgbClr val="940000">
                  <a:alpha val="83529"/>
                </a:srgbClr>
              </a:gs>
            </a:gsLst>
            <a:path path="circle">
              <a:fillToRect r="100%" t="100%"/>
            </a:path>
            <a:tileRect b="-100%" l="-100%"/>
          </a:gradFill>
          <a:ln>
            <a:noFill/>
          </a:ln>
        </p:spPr>
        <p:txBody>
          <a:bodyPr anchorCtr="0" anchor="ctr" bIns="22825" lIns="45675" spcFirstLastPara="1" rIns="45675" wrap="square" tIns="2282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Helvetica Neue Light"/>
              <a:ea typeface="Helvetica Neue Light"/>
              <a:cs typeface="Helvetica Neue Light"/>
              <a:sym typeface="Helvetica Neue Light"/>
            </a:endParaRPr>
          </a:p>
        </p:txBody>
      </p:sp>
      <p:sp>
        <p:nvSpPr>
          <p:cNvPr id="202" name="Google Shape;202;p18"/>
          <p:cNvSpPr txBox="1"/>
          <p:nvPr>
            <p:ph type="ctrTitle"/>
          </p:nvPr>
        </p:nvSpPr>
        <p:spPr>
          <a:xfrm>
            <a:off x="213460" y="2155880"/>
            <a:ext cx="6375600" cy="8316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accent1"/>
              </a:buClr>
              <a:buSzPts val="1400"/>
              <a:buFont typeface="Roboto"/>
              <a:buNone/>
              <a:defRPr b="0" i="0" sz="48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grpSp>
        <p:nvGrpSpPr>
          <p:cNvPr id="203" name="Google Shape;203;p18"/>
          <p:cNvGrpSpPr/>
          <p:nvPr/>
        </p:nvGrpSpPr>
        <p:grpSpPr>
          <a:xfrm>
            <a:off x="171863" y="4881178"/>
            <a:ext cx="8801629" cy="206257"/>
            <a:chOff x="171863" y="4881178"/>
            <a:chExt cx="8801629" cy="206257"/>
          </a:xfrm>
        </p:grpSpPr>
        <p:grpSp>
          <p:nvGrpSpPr>
            <p:cNvPr id="204" name="Google Shape;204;p18"/>
            <p:cNvGrpSpPr/>
            <p:nvPr/>
          </p:nvGrpSpPr>
          <p:grpSpPr>
            <a:xfrm>
              <a:off x="171863" y="4892453"/>
              <a:ext cx="500240" cy="169022"/>
              <a:chOff x="3719513" y="2933700"/>
              <a:chExt cx="5027537" cy="1698713"/>
            </a:xfrm>
          </p:grpSpPr>
          <p:sp>
            <p:nvSpPr>
              <p:cNvPr id="205" name="Google Shape;205;p18"/>
              <p:cNvSpPr/>
              <p:nvPr/>
            </p:nvSpPr>
            <p:spPr>
              <a:xfrm>
                <a:off x="3719513" y="3300413"/>
                <a:ext cx="898500" cy="973200"/>
              </a:xfrm>
              <a:custGeom>
                <a:rect b="b" l="l" r="r" t="t"/>
                <a:pathLst>
                  <a:path extrusionOk="0" h="120000" w="120000">
                    <a:moveTo>
                      <a:pt x="86271" y="60199"/>
                    </a:moveTo>
                    <a:cubicBezTo>
                      <a:pt x="86271" y="45360"/>
                      <a:pt x="78091" y="28522"/>
                      <a:pt x="60336" y="28522"/>
                    </a:cubicBezTo>
                    <a:cubicBezTo>
                      <a:pt x="41812" y="28522"/>
                      <a:pt x="33632" y="45360"/>
                      <a:pt x="33632" y="60199"/>
                    </a:cubicBezTo>
                    <a:cubicBezTo>
                      <a:pt x="33632" y="75083"/>
                      <a:pt x="42052" y="91521"/>
                      <a:pt x="60336" y="91521"/>
                    </a:cubicBezTo>
                    <a:cubicBezTo>
                      <a:pt x="77802" y="91521"/>
                      <a:pt x="86271" y="75083"/>
                      <a:pt x="86271" y="60199"/>
                    </a:cubicBezTo>
                    <a:close/>
                    <a:moveTo>
                      <a:pt x="103785" y="118711"/>
                    </a:moveTo>
                    <a:cubicBezTo>
                      <a:pt x="93921" y="118711"/>
                      <a:pt x="89975" y="113691"/>
                      <a:pt x="87618" y="105516"/>
                    </a:cubicBezTo>
                    <a:cubicBezTo>
                      <a:pt x="79005" y="115024"/>
                      <a:pt x="68468" y="119955"/>
                      <a:pt x="55573" y="119955"/>
                    </a:cubicBezTo>
                    <a:cubicBezTo>
                      <a:pt x="24057" y="119955"/>
                      <a:pt x="0" y="95120"/>
                      <a:pt x="0" y="60199"/>
                    </a:cubicBezTo>
                    <a:cubicBezTo>
                      <a:pt x="0" y="26123"/>
                      <a:pt x="24779" y="0"/>
                      <a:pt x="55573" y="0"/>
                    </a:cubicBezTo>
                    <a:cubicBezTo>
                      <a:pt x="67987" y="0"/>
                      <a:pt x="80160" y="4531"/>
                      <a:pt x="87618" y="14216"/>
                    </a:cubicBezTo>
                    <a:cubicBezTo>
                      <a:pt x="88580" y="6664"/>
                      <a:pt x="95605" y="1288"/>
                      <a:pt x="103785" y="1288"/>
                    </a:cubicBezTo>
                    <a:cubicBezTo>
                      <a:pt x="119951" y="1288"/>
                      <a:pt x="119951" y="13639"/>
                      <a:pt x="119951" y="21636"/>
                    </a:cubicBezTo>
                    <a:lnTo>
                      <a:pt x="119951" y="98407"/>
                    </a:lnTo>
                    <a:cubicBezTo>
                      <a:pt x="119951" y="106360"/>
                      <a:pt x="119951" y="118711"/>
                      <a:pt x="103785" y="11871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18"/>
              <p:cNvSpPr/>
              <p:nvPr/>
            </p:nvSpPr>
            <p:spPr>
              <a:xfrm>
                <a:off x="4687888" y="3300413"/>
                <a:ext cx="897000" cy="1332000"/>
              </a:xfrm>
              <a:custGeom>
                <a:rect b="b" l="l" r="r" t="t"/>
                <a:pathLst>
                  <a:path extrusionOk="0" h="120000" w="120000">
                    <a:moveTo>
                      <a:pt x="86305" y="43934"/>
                    </a:moveTo>
                    <a:cubicBezTo>
                      <a:pt x="86305" y="33266"/>
                      <a:pt x="77641" y="20815"/>
                      <a:pt x="60168" y="20815"/>
                    </a:cubicBezTo>
                    <a:cubicBezTo>
                      <a:pt x="42069" y="20815"/>
                      <a:pt x="33694" y="32131"/>
                      <a:pt x="33694" y="43155"/>
                    </a:cubicBezTo>
                    <a:cubicBezTo>
                      <a:pt x="33694" y="54179"/>
                      <a:pt x="41636" y="66760"/>
                      <a:pt x="60168" y="66760"/>
                    </a:cubicBezTo>
                    <a:cubicBezTo>
                      <a:pt x="77641" y="66760"/>
                      <a:pt x="86305" y="54471"/>
                      <a:pt x="86305" y="43934"/>
                    </a:cubicBezTo>
                    <a:close/>
                    <a:moveTo>
                      <a:pt x="0" y="13553"/>
                    </a:moveTo>
                    <a:cubicBezTo>
                      <a:pt x="0" y="5998"/>
                      <a:pt x="6979" y="940"/>
                      <a:pt x="16847" y="940"/>
                    </a:cubicBezTo>
                    <a:cubicBezTo>
                      <a:pt x="26137" y="940"/>
                      <a:pt x="31576" y="4442"/>
                      <a:pt x="33694" y="10375"/>
                    </a:cubicBezTo>
                    <a:cubicBezTo>
                      <a:pt x="40000" y="3469"/>
                      <a:pt x="53092" y="0"/>
                      <a:pt x="65752" y="0"/>
                    </a:cubicBezTo>
                    <a:cubicBezTo>
                      <a:pt x="101949" y="0"/>
                      <a:pt x="119951" y="22858"/>
                      <a:pt x="119951" y="44841"/>
                    </a:cubicBezTo>
                    <a:cubicBezTo>
                      <a:pt x="119951" y="66306"/>
                      <a:pt x="98531" y="87543"/>
                      <a:pt x="64596" y="87543"/>
                    </a:cubicBezTo>
                    <a:cubicBezTo>
                      <a:pt x="54007" y="87543"/>
                      <a:pt x="42599" y="84852"/>
                      <a:pt x="33694" y="79664"/>
                    </a:cubicBezTo>
                    <a:lnTo>
                      <a:pt x="33694" y="107387"/>
                    </a:lnTo>
                    <a:cubicBezTo>
                      <a:pt x="33694" y="114941"/>
                      <a:pt x="26714" y="119967"/>
                      <a:pt x="16847" y="119967"/>
                    </a:cubicBezTo>
                    <a:cubicBezTo>
                      <a:pt x="7027" y="119967"/>
                      <a:pt x="48" y="114941"/>
                      <a:pt x="48" y="107387"/>
                    </a:cubicBezTo>
                    <a:lnTo>
                      <a:pt x="48" y="13553"/>
                    </a:lnTo>
                    <a:lnTo>
                      <a:pt x="0" y="1355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18"/>
              <p:cNvSpPr/>
              <p:nvPr/>
            </p:nvSpPr>
            <p:spPr>
              <a:xfrm>
                <a:off x="5627688" y="2933700"/>
                <a:ext cx="284100" cy="1328700"/>
              </a:xfrm>
              <a:custGeom>
                <a:rect b="b" l="l" r="r" t="t"/>
                <a:pathLst>
                  <a:path extrusionOk="0" h="120000" w="120000">
                    <a:moveTo>
                      <a:pt x="59923" y="34086"/>
                    </a:moveTo>
                    <a:cubicBezTo>
                      <a:pt x="90950" y="34086"/>
                      <a:pt x="113003" y="39155"/>
                      <a:pt x="113003" y="46726"/>
                    </a:cubicBezTo>
                    <a:lnTo>
                      <a:pt x="113003" y="107294"/>
                    </a:lnTo>
                    <a:cubicBezTo>
                      <a:pt x="113003" y="114898"/>
                      <a:pt x="90950" y="119967"/>
                      <a:pt x="59923" y="119967"/>
                    </a:cubicBezTo>
                    <a:cubicBezTo>
                      <a:pt x="28745" y="119967"/>
                      <a:pt x="6692" y="114898"/>
                      <a:pt x="6692" y="107294"/>
                    </a:cubicBezTo>
                    <a:lnTo>
                      <a:pt x="6692" y="46726"/>
                    </a:lnTo>
                    <a:cubicBezTo>
                      <a:pt x="6692" y="39155"/>
                      <a:pt x="28745" y="34086"/>
                      <a:pt x="59923" y="34086"/>
                    </a:cubicBezTo>
                    <a:close/>
                    <a:moveTo>
                      <a:pt x="59771" y="25572"/>
                    </a:moveTo>
                    <a:cubicBezTo>
                      <a:pt x="27984" y="25572"/>
                      <a:pt x="0" y="19431"/>
                      <a:pt x="0" y="12477"/>
                    </a:cubicBezTo>
                    <a:cubicBezTo>
                      <a:pt x="0" y="6011"/>
                      <a:pt x="27984" y="0"/>
                      <a:pt x="59771" y="0"/>
                    </a:cubicBezTo>
                    <a:cubicBezTo>
                      <a:pt x="91558" y="0"/>
                      <a:pt x="119847" y="5848"/>
                      <a:pt x="119847" y="12477"/>
                    </a:cubicBezTo>
                    <a:cubicBezTo>
                      <a:pt x="119847" y="19593"/>
                      <a:pt x="93079" y="25572"/>
                      <a:pt x="59771" y="2557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8"/>
              <p:cNvSpPr/>
              <p:nvPr/>
            </p:nvSpPr>
            <p:spPr>
              <a:xfrm>
                <a:off x="5954713" y="3300413"/>
                <a:ext cx="897000" cy="1332000"/>
              </a:xfrm>
              <a:custGeom>
                <a:rect b="b" l="l" r="r" t="t"/>
                <a:pathLst>
                  <a:path extrusionOk="0" h="120000" w="120000">
                    <a:moveTo>
                      <a:pt x="33694" y="43577"/>
                    </a:moveTo>
                    <a:cubicBezTo>
                      <a:pt x="33694" y="55736"/>
                      <a:pt x="42262" y="66792"/>
                      <a:pt x="59831" y="66792"/>
                    </a:cubicBezTo>
                    <a:cubicBezTo>
                      <a:pt x="77833" y="66792"/>
                      <a:pt x="86257" y="55412"/>
                      <a:pt x="86257" y="44388"/>
                    </a:cubicBezTo>
                    <a:cubicBezTo>
                      <a:pt x="86257" y="33396"/>
                      <a:pt x="78315" y="20815"/>
                      <a:pt x="59831" y="20815"/>
                    </a:cubicBezTo>
                    <a:cubicBezTo>
                      <a:pt x="42262" y="20815"/>
                      <a:pt x="33694" y="33104"/>
                      <a:pt x="33694" y="43577"/>
                    </a:cubicBezTo>
                    <a:close/>
                    <a:moveTo>
                      <a:pt x="55210" y="119967"/>
                    </a:moveTo>
                    <a:cubicBezTo>
                      <a:pt x="41395" y="119967"/>
                      <a:pt x="2117" y="115428"/>
                      <a:pt x="2117" y="103009"/>
                    </a:cubicBezTo>
                    <a:cubicBezTo>
                      <a:pt x="2117" y="98697"/>
                      <a:pt x="9145" y="93023"/>
                      <a:pt x="15691" y="93023"/>
                    </a:cubicBezTo>
                    <a:cubicBezTo>
                      <a:pt x="26425" y="93023"/>
                      <a:pt x="38315" y="100156"/>
                      <a:pt x="57761" y="100156"/>
                    </a:cubicBezTo>
                    <a:cubicBezTo>
                      <a:pt x="74079" y="100156"/>
                      <a:pt x="86257" y="93704"/>
                      <a:pt x="86257" y="82194"/>
                    </a:cubicBezTo>
                    <a:lnTo>
                      <a:pt x="86257" y="76844"/>
                    </a:lnTo>
                    <a:lnTo>
                      <a:pt x="85824" y="76844"/>
                    </a:lnTo>
                    <a:cubicBezTo>
                      <a:pt x="78748" y="83815"/>
                      <a:pt x="67340" y="87543"/>
                      <a:pt x="51841" y="87543"/>
                    </a:cubicBezTo>
                    <a:cubicBezTo>
                      <a:pt x="16654" y="87543"/>
                      <a:pt x="0" y="66598"/>
                      <a:pt x="0" y="44063"/>
                    </a:cubicBezTo>
                    <a:cubicBezTo>
                      <a:pt x="0" y="21269"/>
                      <a:pt x="21564" y="0"/>
                      <a:pt x="55403" y="0"/>
                    </a:cubicBezTo>
                    <a:cubicBezTo>
                      <a:pt x="66859" y="0"/>
                      <a:pt x="79951" y="3469"/>
                      <a:pt x="86257" y="10375"/>
                    </a:cubicBezTo>
                    <a:cubicBezTo>
                      <a:pt x="88375" y="4442"/>
                      <a:pt x="93718" y="940"/>
                      <a:pt x="103104" y="940"/>
                    </a:cubicBezTo>
                    <a:cubicBezTo>
                      <a:pt x="112972" y="940"/>
                      <a:pt x="119951" y="5998"/>
                      <a:pt x="119951" y="13553"/>
                    </a:cubicBezTo>
                    <a:lnTo>
                      <a:pt x="119951" y="79081"/>
                    </a:lnTo>
                    <a:cubicBezTo>
                      <a:pt x="119951" y="106317"/>
                      <a:pt x="93477" y="119967"/>
                      <a:pt x="55210" y="11996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18"/>
              <p:cNvSpPr/>
              <p:nvPr/>
            </p:nvSpPr>
            <p:spPr>
              <a:xfrm>
                <a:off x="6897688" y="3300413"/>
                <a:ext cx="904800" cy="973200"/>
              </a:xfrm>
              <a:custGeom>
                <a:rect b="b" l="l" r="r" t="t"/>
                <a:pathLst>
                  <a:path extrusionOk="0" h="120000" w="120000">
                    <a:moveTo>
                      <a:pt x="59880" y="25945"/>
                    </a:moveTo>
                    <a:cubicBezTo>
                      <a:pt x="45029" y="25945"/>
                      <a:pt x="35001" y="36475"/>
                      <a:pt x="33378" y="49714"/>
                    </a:cubicBezTo>
                    <a:lnTo>
                      <a:pt x="86526" y="49714"/>
                    </a:lnTo>
                    <a:cubicBezTo>
                      <a:pt x="84711" y="36075"/>
                      <a:pt x="75447" y="25945"/>
                      <a:pt x="59880" y="25945"/>
                    </a:cubicBezTo>
                    <a:close/>
                    <a:moveTo>
                      <a:pt x="34142" y="70373"/>
                    </a:moveTo>
                    <a:cubicBezTo>
                      <a:pt x="36434" y="85657"/>
                      <a:pt x="50139" y="92765"/>
                      <a:pt x="65658" y="92765"/>
                    </a:cubicBezTo>
                    <a:cubicBezTo>
                      <a:pt x="82849" y="92765"/>
                      <a:pt x="94643" y="80281"/>
                      <a:pt x="103477" y="80281"/>
                    </a:cubicBezTo>
                    <a:cubicBezTo>
                      <a:pt x="110688" y="80281"/>
                      <a:pt x="117182" y="86945"/>
                      <a:pt x="117182" y="93654"/>
                    </a:cubicBezTo>
                    <a:cubicBezTo>
                      <a:pt x="117182" y="107027"/>
                      <a:pt x="87481" y="119955"/>
                      <a:pt x="62650" y="119955"/>
                    </a:cubicBezTo>
                    <a:cubicBezTo>
                      <a:pt x="25069" y="119955"/>
                      <a:pt x="0" y="94498"/>
                      <a:pt x="0" y="60155"/>
                    </a:cubicBezTo>
                    <a:cubicBezTo>
                      <a:pt x="0" y="28744"/>
                      <a:pt x="24592" y="0"/>
                      <a:pt x="59880" y="0"/>
                    </a:cubicBezTo>
                    <a:cubicBezTo>
                      <a:pt x="96076" y="0"/>
                      <a:pt x="119952" y="30655"/>
                      <a:pt x="119952" y="56556"/>
                    </a:cubicBezTo>
                    <a:cubicBezTo>
                      <a:pt x="119952" y="65797"/>
                      <a:pt x="115559" y="70373"/>
                      <a:pt x="105340" y="70373"/>
                    </a:cubicBezTo>
                    <a:lnTo>
                      <a:pt x="34142" y="7037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18"/>
              <p:cNvSpPr/>
              <p:nvPr/>
            </p:nvSpPr>
            <p:spPr>
              <a:xfrm>
                <a:off x="7842250" y="3303588"/>
                <a:ext cx="904800" cy="973200"/>
              </a:xfrm>
              <a:custGeom>
                <a:rect b="b" l="l" r="r" t="t"/>
                <a:pathLst>
                  <a:path extrusionOk="0" h="120000" w="120000">
                    <a:moveTo>
                      <a:pt x="86491" y="49670"/>
                    </a:moveTo>
                    <a:cubicBezTo>
                      <a:pt x="84677" y="36075"/>
                      <a:pt x="75369" y="25901"/>
                      <a:pt x="59856" y="25901"/>
                    </a:cubicBezTo>
                    <a:cubicBezTo>
                      <a:pt x="45011" y="25901"/>
                      <a:pt x="34988" y="36475"/>
                      <a:pt x="33412" y="49670"/>
                    </a:cubicBezTo>
                    <a:lnTo>
                      <a:pt x="86491" y="49670"/>
                    </a:lnTo>
                    <a:close/>
                    <a:moveTo>
                      <a:pt x="34128" y="70329"/>
                    </a:moveTo>
                    <a:cubicBezTo>
                      <a:pt x="36467" y="85701"/>
                      <a:pt x="50119" y="92810"/>
                      <a:pt x="65680" y="92810"/>
                    </a:cubicBezTo>
                    <a:cubicBezTo>
                      <a:pt x="82768" y="92810"/>
                      <a:pt x="94653" y="80236"/>
                      <a:pt x="103436" y="80236"/>
                    </a:cubicBezTo>
                    <a:cubicBezTo>
                      <a:pt x="110644" y="80236"/>
                      <a:pt x="117136" y="86945"/>
                      <a:pt x="117136" y="93609"/>
                    </a:cubicBezTo>
                    <a:cubicBezTo>
                      <a:pt x="117136" y="106982"/>
                      <a:pt x="87446" y="119955"/>
                      <a:pt x="62673" y="119955"/>
                    </a:cubicBezTo>
                    <a:cubicBezTo>
                      <a:pt x="25059" y="119955"/>
                      <a:pt x="0" y="94498"/>
                      <a:pt x="0" y="60199"/>
                    </a:cubicBezTo>
                    <a:cubicBezTo>
                      <a:pt x="0" y="28700"/>
                      <a:pt x="24630" y="0"/>
                      <a:pt x="59856" y="0"/>
                    </a:cubicBezTo>
                    <a:cubicBezTo>
                      <a:pt x="96038" y="0"/>
                      <a:pt x="119952" y="30655"/>
                      <a:pt x="119952" y="56556"/>
                    </a:cubicBezTo>
                    <a:cubicBezTo>
                      <a:pt x="119952" y="65797"/>
                      <a:pt x="115560" y="70329"/>
                      <a:pt x="105250" y="70329"/>
                    </a:cubicBezTo>
                    <a:lnTo>
                      <a:pt x="34128" y="703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11" name="Google Shape;211;p18"/>
            <p:cNvPicPr preferRelativeResize="0"/>
            <p:nvPr/>
          </p:nvPicPr>
          <p:blipFill rotWithShape="1">
            <a:blip r:embed="rId3">
              <a:alphaModFix/>
            </a:blip>
            <a:srcRect b="0" l="0" r="0" t="0"/>
            <a:stretch/>
          </p:blipFill>
          <p:spPr>
            <a:xfrm>
              <a:off x="7995006" y="4881178"/>
              <a:ext cx="978486" cy="177012"/>
            </a:xfrm>
            <a:prstGeom prst="rect">
              <a:avLst/>
            </a:prstGeom>
            <a:noFill/>
            <a:ln>
              <a:noFill/>
            </a:ln>
          </p:spPr>
        </p:pic>
        <p:sp>
          <p:nvSpPr>
            <p:cNvPr id="212" name="Google Shape;212;p18"/>
            <p:cNvSpPr txBox="1"/>
            <p:nvPr/>
          </p:nvSpPr>
          <p:spPr>
            <a:xfrm>
              <a:off x="3028950" y="4887335"/>
              <a:ext cx="3086100" cy="2001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700"/>
                <a:buFont typeface="Roboto Light"/>
                <a:buNone/>
              </a:pPr>
              <a:r>
                <a:rPr b="0" i="0" lang="en" sz="700" u="none" cap="none" strike="noStrike">
                  <a:solidFill>
                    <a:schemeClr val="lt1"/>
                  </a:solidFill>
                  <a:latin typeface="Roboto Light"/>
                  <a:ea typeface="Roboto Light"/>
                  <a:cs typeface="Roboto Light"/>
                  <a:sym typeface="Roboto Light"/>
                </a:rPr>
                <a:t>Proprietary and confidential</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 Divider Orange Image 2">
  <p:cSld name="1_Section Title Blue_2">
    <p:bg>
      <p:bgPr>
        <a:gradFill>
          <a:gsLst>
            <a:gs pos="0">
              <a:schemeClr val="accent2"/>
            </a:gs>
            <a:gs pos="35000">
              <a:schemeClr val="accent2"/>
            </a:gs>
            <a:gs pos="100000">
              <a:srgbClr val="B94E05"/>
            </a:gs>
          </a:gsLst>
          <a:path path="circle">
            <a:fillToRect r="100%" t="100%"/>
          </a:path>
          <a:tileRect b="-100%" l="-100%"/>
        </a:gradFill>
      </p:bgPr>
    </p:bg>
    <p:spTree>
      <p:nvGrpSpPr>
        <p:cNvPr id="213" name="Shape 213"/>
        <p:cNvGrpSpPr/>
        <p:nvPr/>
      </p:nvGrpSpPr>
      <p:grpSpPr>
        <a:xfrm>
          <a:off x="0" y="0"/>
          <a:ext cx="0" cy="0"/>
          <a:chOff x="0" y="0"/>
          <a:chExt cx="0" cy="0"/>
        </a:xfrm>
      </p:grpSpPr>
      <p:pic>
        <p:nvPicPr>
          <p:cNvPr id="214" name="Google Shape;214;p19"/>
          <p:cNvPicPr preferRelativeResize="0"/>
          <p:nvPr/>
        </p:nvPicPr>
        <p:blipFill rotWithShape="1">
          <a:blip r:embed="rId2">
            <a:alphaModFix/>
          </a:blip>
          <a:srcRect b="2337" l="0" r="0" t="13288"/>
          <a:stretch/>
        </p:blipFill>
        <p:spPr>
          <a:xfrm>
            <a:off x="0" y="0"/>
            <a:ext cx="9144000" cy="5143501"/>
          </a:xfrm>
          <a:prstGeom prst="rect">
            <a:avLst/>
          </a:prstGeom>
          <a:noFill/>
          <a:ln>
            <a:noFill/>
          </a:ln>
        </p:spPr>
      </p:pic>
      <p:sp>
        <p:nvSpPr>
          <p:cNvPr id="215" name="Google Shape;215;p19"/>
          <p:cNvSpPr/>
          <p:nvPr/>
        </p:nvSpPr>
        <p:spPr>
          <a:xfrm>
            <a:off x="-75" y="0"/>
            <a:ext cx="9157500" cy="5143500"/>
          </a:xfrm>
          <a:prstGeom prst="rect">
            <a:avLst/>
          </a:prstGeom>
          <a:gradFill>
            <a:gsLst>
              <a:gs pos="0">
                <a:srgbClr val="FD2A00">
                  <a:alpha val="78431"/>
                </a:srgbClr>
              </a:gs>
              <a:gs pos="36000">
                <a:srgbClr val="FD2A00">
                  <a:alpha val="78431"/>
                </a:srgbClr>
              </a:gs>
              <a:gs pos="100000">
                <a:srgbClr val="940000">
                  <a:alpha val="83529"/>
                </a:srgbClr>
              </a:gs>
            </a:gsLst>
            <a:path path="circle">
              <a:fillToRect r="100%" t="100%"/>
            </a:path>
            <a:tileRect b="-100%" l="-100%"/>
          </a:gradFill>
          <a:ln>
            <a:noFill/>
          </a:ln>
        </p:spPr>
        <p:txBody>
          <a:bodyPr anchorCtr="0" anchor="ctr" bIns="22825" lIns="45675" spcFirstLastPara="1" rIns="45675" wrap="square" tIns="2282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Helvetica Neue Light"/>
              <a:ea typeface="Helvetica Neue Light"/>
              <a:cs typeface="Helvetica Neue Light"/>
              <a:sym typeface="Helvetica Neue Light"/>
            </a:endParaRPr>
          </a:p>
        </p:txBody>
      </p:sp>
      <p:sp>
        <p:nvSpPr>
          <p:cNvPr id="216" name="Google Shape;216;p19"/>
          <p:cNvSpPr txBox="1"/>
          <p:nvPr>
            <p:ph type="ctrTitle"/>
          </p:nvPr>
        </p:nvSpPr>
        <p:spPr>
          <a:xfrm>
            <a:off x="213460" y="2155880"/>
            <a:ext cx="6375600" cy="8316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accent1"/>
              </a:buClr>
              <a:buSzPts val="1400"/>
              <a:buFont typeface="Roboto"/>
              <a:buNone/>
              <a:defRPr b="0" i="0" sz="48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grpSp>
        <p:nvGrpSpPr>
          <p:cNvPr id="217" name="Google Shape;217;p19"/>
          <p:cNvGrpSpPr/>
          <p:nvPr/>
        </p:nvGrpSpPr>
        <p:grpSpPr>
          <a:xfrm>
            <a:off x="171863" y="4881178"/>
            <a:ext cx="8801629" cy="206257"/>
            <a:chOff x="171863" y="4881178"/>
            <a:chExt cx="8801629" cy="206257"/>
          </a:xfrm>
        </p:grpSpPr>
        <p:grpSp>
          <p:nvGrpSpPr>
            <p:cNvPr id="218" name="Google Shape;218;p19"/>
            <p:cNvGrpSpPr/>
            <p:nvPr/>
          </p:nvGrpSpPr>
          <p:grpSpPr>
            <a:xfrm>
              <a:off x="171863" y="4892453"/>
              <a:ext cx="500240" cy="169022"/>
              <a:chOff x="3719513" y="2933700"/>
              <a:chExt cx="5027537" cy="1698713"/>
            </a:xfrm>
          </p:grpSpPr>
          <p:sp>
            <p:nvSpPr>
              <p:cNvPr id="219" name="Google Shape;219;p19"/>
              <p:cNvSpPr/>
              <p:nvPr/>
            </p:nvSpPr>
            <p:spPr>
              <a:xfrm>
                <a:off x="3719513" y="3300413"/>
                <a:ext cx="898500" cy="973200"/>
              </a:xfrm>
              <a:custGeom>
                <a:rect b="b" l="l" r="r" t="t"/>
                <a:pathLst>
                  <a:path extrusionOk="0" h="120000" w="120000">
                    <a:moveTo>
                      <a:pt x="86271" y="60199"/>
                    </a:moveTo>
                    <a:cubicBezTo>
                      <a:pt x="86271" y="45360"/>
                      <a:pt x="78091" y="28522"/>
                      <a:pt x="60336" y="28522"/>
                    </a:cubicBezTo>
                    <a:cubicBezTo>
                      <a:pt x="41812" y="28522"/>
                      <a:pt x="33632" y="45360"/>
                      <a:pt x="33632" y="60199"/>
                    </a:cubicBezTo>
                    <a:cubicBezTo>
                      <a:pt x="33632" y="75083"/>
                      <a:pt x="42052" y="91521"/>
                      <a:pt x="60336" y="91521"/>
                    </a:cubicBezTo>
                    <a:cubicBezTo>
                      <a:pt x="77802" y="91521"/>
                      <a:pt x="86271" y="75083"/>
                      <a:pt x="86271" y="60199"/>
                    </a:cubicBezTo>
                    <a:close/>
                    <a:moveTo>
                      <a:pt x="103785" y="118711"/>
                    </a:moveTo>
                    <a:cubicBezTo>
                      <a:pt x="93921" y="118711"/>
                      <a:pt x="89975" y="113691"/>
                      <a:pt x="87618" y="105516"/>
                    </a:cubicBezTo>
                    <a:cubicBezTo>
                      <a:pt x="79005" y="115024"/>
                      <a:pt x="68468" y="119955"/>
                      <a:pt x="55573" y="119955"/>
                    </a:cubicBezTo>
                    <a:cubicBezTo>
                      <a:pt x="24057" y="119955"/>
                      <a:pt x="0" y="95120"/>
                      <a:pt x="0" y="60199"/>
                    </a:cubicBezTo>
                    <a:cubicBezTo>
                      <a:pt x="0" y="26123"/>
                      <a:pt x="24779" y="0"/>
                      <a:pt x="55573" y="0"/>
                    </a:cubicBezTo>
                    <a:cubicBezTo>
                      <a:pt x="67987" y="0"/>
                      <a:pt x="80160" y="4531"/>
                      <a:pt x="87618" y="14216"/>
                    </a:cubicBezTo>
                    <a:cubicBezTo>
                      <a:pt x="88580" y="6664"/>
                      <a:pt x="95605" y="1288"/>
                      <a:pt x="103785" y="1288"/>
                    </a:cubicBezTo>
                    <a:cubicBezTo>
                      <a:pt x="119951" y="1288"/>
                      <a:pt x="119951" y="13639"/>
                      <a:pt x="119951" y="21636"/>
                    </a:cubicBezTo>
                    <a:lnTo>
                      <a:pt x="119951" y="98407"/>
                    </a:lnTo>
                    <a:cubicBezTo>
                      <a:pt x="119951" y="106360"/>
                      <a:pt x="119951" y="118711"/>
                      <a:pt x="103785" y="11871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19"/>
              <p:cNvSpPr/>
              <p:nvPr/>
            </p:nvSpPr>
            <p:spPr>
              <a:xfrm>
                <a:off x="4687888" y="3300413"/>
                <a:ext cx="897000" cy="1332000"/>
              </a:xfrm>
              <a:custGeom>
                <a:rect b="b" l="l" r="r" t="t"/>
                <a:pathLst>
                  <a:path extrusionOk="0" h="120000" w="120000">
                    <a:moveTo>
                      <a:pt x="86305" y="43934"/>
                    </a:moveTo>
                    <a:cubicBezTo>
                      <a:pt x="86305" y="33266"/>
                      <a:pt x="77641" y="20815"/>
                      <a:pt x="60168" y="20815"/>
                    </a:cubicBezTo>
                    <a:cubicBezTo>
                      <a:pt x="42069" y="20815"/>
                      <a:pt x="33694" y="32131"/>
                      <a:pt x="33694" y="43155"/>
                    </a:cubicBezTo>
                    <a:cubicBezTo>
                      <a:pt x="33694" y="54179"/>
                      <a:pt x="41636" y="66760"/>
                      <a:pt x="60168" y="66760"/>
                    </a:cubicBezTo>
                    <a:cubicBezTo>
                      <a:pt x="77641" y="66760"/>
                      <a:pt x="86305" y="54471"/>
                      <a:pt x="86305" y="43934"/>
                    </a:cubicBezTo>
                    <a:close/>
                    <a:moveTo>
                      <a:pt x="0" y="13553"/>
                    </a:moveTo>
                    <a:cubicBezTo>
                      <a:pt x="0" y="5998"/>
                      <a:pt x="6979" y="940"/>
                      <a:pt x="16847" y="940"/>
                    </a:cubicBezTo>
                    <a:cubicBezTo>
                      <a:pt x="26137" y="940"/>
                      <a:pt x="31576" y="4442"/>
                      <a:pt x="33694" y="10375"/>
                    </a:cubicBezTo>
                    <a:cubicBezTo>
                      <a:pt x="40000" y="3469"/>
                      <a:pt x="53092" y="0"/>
                      <a:pt x="65752" y="0"/>
                    </a:cubicBezTo>
                    <a:cubicBezTo>
                      <a:pt x="101949" y="0"/>
                      <a:pt x="119951" y="22858"/>
                      <a:pt x="119951" y="44841"/>
                    </a:cubicBezTo>
                    <a:cubicBezTo>
                      <a:pt x="119951" y="66306"/>
                      <a:pt x="98531" y="87543"/>
                      <a:pt x="64596" y="87543"/>
                    </a:cubicBezTo>
                    <a:cubicBezTo>
                      <a:pt x="54007" y="87543"/>
                      <a:pt x="42599" y="84852"/>
                      <a:pt x="33694" y="79664"/>
                    </a:cubicBezTo>
                    <a:lnTo>
                      <a:pt x="33694" y="107387"/>
                    </a:lnTo>
                    <a:cubicBezTo>
                      <a:pt x="33694" y="114941"/>
                      <a:pt x="26714" y="119967"/>
                      <a:pt x="16847" y="119967"/>
                    </a:cubicBezTo>
                    <a:cubicBezTo>
                      <a:pt x="7027" y="119967"/>
                      <a:pt x="48" y="114941"/>
                      <a:pt x="48" y="107387"/>
                    </a:cubicBezTo>
                    <a:lnTo>
                      <a:pt x="48" y="13553"/>
                    </a:lnTo>
                    <a:lnTo>
                      <a:pt x="0" y="1355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19"/>
              <p:cNvSpPr/>
              <p:nvPr/>
            </p:nvSpPr>
            <p:spPr>
              <a:xfrm>
                <a:off x="5627688" y="2933700"/>
                <a:ext cx="284100" cy="1328700"/>
              </a:xfrm>
              <a:custGeom>
                <a:rect b="b" l="l" r="r" t="t"/>
                <a:pathLst>
                  <a:path extrusionOk="0" h="120000" w="120000">
                    <a:moveTo>
                      <a:pt x="59923" y="34086"/>
                    </a:moveTo>
                    <a:cubicBezTo>
                      <a:pt x="90950" y="34086"/>
                      <a:pt x="113003" y="39155"/>
                      <a:pt x="113003" y="46726"/>
                    </a:cubicBezTo>
                    <a:lnTo>
                      <a:pt x="113003" y="107294"/>
                    </a:lnTo>
                    <a:cubicBezTo>
                      <a:pt x="113003" y="114898"/>
                      <a:pt x="90950" y="119967"/>
                      <a:pt x="59923" y="119967"/>
                    </a:cubicBezTo>
                    <a:cubicBezTo>
                      <a:pt x="28745" y="119967"/>
                      <a:pt x="6692" y="114898"/>
                      <a:pt x="6692" y="107294"/>
                    </a:cubicBezTo>
                    <a:lnTo>
                      <a:pt x="6692" y="46726"/>
                    </a:lnTo>
                    <a:cubicBezTo>
                      <a:pt x="6692" y="39155"/>
                      <a:pt x="28745" y="34086"/>
                      <a:pt x="59923" y="34086"/>
                    </a:cubicBezTo>
                    <a:close/>
                    <a:moveTo>
                      <a:pt x="59771" y="25572"/>
                    </a:moveTo>
                    <a:cubicBezTo>
                      <a:pt x="27984" y="25572"/>
                      <a:pt x="0" y="19431"/>
                      <a:pt x="0" y="12477"/>
                    </a:cubicBezTo>
                    <a:cubicBezTo>
                      <a:pt x="0" y="6011"/>
                      <a:pt x="27984" y="0"/>
                      <a:pt x="59771" y="0"/>
                    </a:cubicBezTo>
                    <a:cubicBezTo>
                      <a:pt x="91558" y="0"/>
                      <a:pt x="119847" y="5848"/>
                      <a:pt x="119847" y="12477"/>
                    </a:cubicBezTo>
                    <a:cubicBezTo>
                      <a:pt x="119847" y="19593"/>
                      <a:pt x="93079" y="25572"/>
                      <a:pt x="59771" y="2557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19"/>
              <p:cNvSpPr/>
              <p:nvPr/>
            </p:nvSpPr>
            <p:spPr>
              <a:xfrm>
                <a:off x="5954713" y="3300413"/>
                <a:ext cx="897000" cy="1332000"/>
              </a:xfrm>
              <a:custGeom>
                <a:rect b="b" l="l" r="r" t="t"/>
                <a:pathLst>
                  <a:path extrusionOk="0" h="120000" w="120000">
                    <a:moveTo>
                      <a:pt x="33694" y="43577"/>
                    </a:moveTo>
                    <a:cubicBezTo>
                      <a:pt x="33694" y="55736"/>
                      <a:pt x="42262" y="66792"/>
                      <a:pt x="59831" y="66792"/>
                    </a:cubicBezTo>
                    <a:cubicBezTo>
                      <a:pt x="77833" y="66792"/>
                      <a:pt x="86257" y="55412"/>
                      <a:pt x="86257" y="44388"/>
                    </a:cubicBezTo>
                    <a:cubicBezTo>
                      <a:pt x="86257" y="33396"/>
                      <a:pt x="78315" y="20815"/>
                      <a:pt x="59831" y="20815"/>
                    </a:cubicBezTo>
                    <a:cubicBezTo>
                      <a:pt x="42262" y="20815"/>
                      <a:pt x="33694" y="33104"/>
                      <a:pt x="33694" y="43577"/>
                    </a:cubicBezTo>
                    <a:close/>
                    <a:moveTo>
                      <a:pt x="55210" y="119967"/>
                    </a:moveTo>
                    <a:cubicBezTo>
                      <a:pt x="41395" y="119967"/>
                      <a:pt x="2117" y="115428"/>
                      <a:pt x="2117" y="103009"/>
                    </a:cubicBezTo>
                    <a:cubicBezTo>
                      <a:pt x="2117" y="98697"/>
                      <a:pt x="9145" y="93023"/>
                      <a:pt x="15691" y="93023"/>
                    </a:cubicBezTo>
                    <a:cubicBezTo>
                      <a:pt x="26425" y="93023"/>
                      <a:pt x="38315" y="100156"/>
                      <a:pt x="57761" y="100156"/>
                    </a:cubicBezTo>
                    <a:cubicBezTo>
                      <a:pt x="74079" y="100156"/>
                      <a:pt x="86257" y="93704"/>
                      <a:pt x="86257" y="82194"/>
                    </a:cubicBezTo>
                    <a:lnTo>
                      <a:pt x="86257" y="76844"/>
                    </a:lnTo>
                    <a:lnTo>
                      <a:pt x="85824" y="76844"/>
                    </a:lnTo>
                    <a:cubicBezTo>
                      <a:pt x="78748" y="83815"/>
                      <a:pt x="67340" y="87543"/>
                      <a:pt x="51841" y="87543"/>
                    </a:cubicBezTo>
                    <a:cubicBezTo>
                      <a:pt x="16654" y="87543"/>
                      <a:pt x="0" y="66598"/>
                      <a:pt x="0" y="44063"/>
                    </a:cubicBezTo>
                    <a:cubicBezTo>
                      <a:pt x="0" y="21269"/>
                      <a:pt x="21564" y="0"/>
                      <a:pt x="55403" y="0"/>
                    </a:cubicBezTo>
                    <a:cubicBezTo>
                      <a:pt x="66859" y="0"/>
                      <a:pt x="79951" y="3469"/>
                      <a:pt x="86257" y="10375"/>
                    </a:cubicBezTo>
                    <a:cubicBezTo>
                      <a:pt x="88375" y="4442"/>
                      <a:pt x="93718" y="940"/>
                      <a:pt x="103104" y="940"/>
                    </a:cubicBezTo>
                    <a:cubicBezTo>
                      <a:pt x="112972" y="940"/>
                      <a:pt x="119951" y="5998"/>
                      <a:pt x="119951" y="13553"/>
                    </a:cubicBezTo>
                    <a:lnTo>
                      <a:pt x="119951" y="79081"/>
                    </a:lnTo>
                    <a:cubicBezTo>
                      <a:pt x="119951" y="106317"/>
                      <a:pt x="93477" y="119967"/>
                      <a:pt x="55210" y="11996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19"/>
              <p:cNvSpPr/>
              <p:nvPr/>
            </p:nvSpPr>
            <p:spPr>
              <a:xfrm>
                <a:off x="6897688" y="3300413"/>
                <a:ext cx="904800" cy="973200"/>
              </a:xfrm>
              <a:custGeom>
                <a:rect b="b" l="l" r="r" t="t"/>
                <a:pathLst>
                  <a:path extrusionOk="0" h="120000" w="120000">
                    <a:moveTo>
                      <a:pt x="59880" y="25945"/>
                    </a:moveTo>
                    <a:cubicBezTo>
                      <a:pt x="45029" y="25945"/>
                      <a:pt x="35001" y="36475"/>
                      <a:pt x="33378" y="49714"/>
                    </a:cubicBezTo>
                    <a:lnTo>
                      <a:pt x="86526" y="49714"/>
                    </a:lnTo>
                    <a:cubicBezTo>
                      <a:pt x="84711" y="36075"/>
                      <a:pt x="75447" y="25945"/>
                      <a:pt x="59880" y="25945"/>
                    </a:cubicBezTo>
                    <a:close/>
                    <a:moveTo>
                      <a:pt x="34142" y="70373"/>
                    </a:moveTo>
                    <a:cubicBezTo>
                      <a:pt x="36434" y="85657"/>
                      <a:pt x="50139" y="92765"/>
                      <a:pt x="65658" y="92765"/>
                    </a:cubicBezTo>
                    <a:cubicBezTo>
                      <a:pt x="82849" y="92765"/>
                      <a:pt x="94643" y="80281"/>
                      <a:pt x="103477" y="80281"/>
                    </a:cubicBezTo>
                    <a:cubicBezTo>
                      <a:pt x="110688" y="80281"/>
                      <a:pt x="117182" y="86945"/>
                      <a:pt x="117182" y="93654"/>
                    </a:cubicBezTo>
                    <a:cubicBezTo>
                      <a:pt x="117182" y="107027"/>
                      <a:pt x="87481" y="119955"/>
                      <a:pt x="62650" y="119955"/>
                    </a:cubicBezTo>
                    <a:cubicBezTo>
                      <a:pt x="25069" y="119955"/>
                      <a:pt x="0" y="94498"/>
                      <a:pt x="0" y="60155"/>
                    </a:cubicBezTo>
                    <a:cubicBezTo>
                      <a:pt x="0" y="28744"/>
                      <a:pt x="24592" y="0"/>
                      <a:pt x="59880" y="0"/>
                    </a:cubicBezTo>
                    <a:cubicBezTo>
                      <a:pt x="96076" y="0"/>
                      <a:pt x="119952" y="30655"/>
                      <a:pt x="119952" y="56556"/>
                    </a:cubicBezTo>
                    <a:cubicBezTo>
                      <a:pt x="119952" y="65797"/>
                      <a:pt x="115559" y="70373"/>
                      <a:pt x="105340" y="70373"/>
                    </a:cubicBezTo>
                    <a:lnTo>
                      <a:pt x="34142" y="7037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19"/>
              <p:cNvSpPr/>
              <p:nvPr/>
            </p:nvSpPr>
            <p:spPr>
              <a:xfrm>
                <a:off x="7842250" y="3303588"/>
                <a:ext cx="904800" cy="973200"/>
              </a:xfrm>
              <a:custGeom>
                <a:rect b="b" l="l" r="r" t="t"/>
                <a:pathLst>
                  <a:path extrusionOk="0" h="120000" w="120000">
                    <a:moveTo>
                      <a:pt x="86491" y="49670"/>
                    </a:moveTo>
                    <a:cubicBezTo>
                      <a:pt x="84677" y="36075"/>
                      <a:pt x="75369" y="25901"/>
                      <a:pt x="59856" y="25901"/>
                    </a:cubicBezTo>
                    <a:cubicBezTo>
                      <a:pt x="45011" y="25901"/>
                      <a:pt x="34988" y="36475"/>
                      <a:pt x="33412" y="49670"/>
                    </a:cubicBezTo>
                    <a:lnTo>
                      <a:pt x="86491" y="49670"/>
                    </a:lnTo>
                    <a:close/>
                    <a:moveTo>
                      <a:pt x="34128" y="70329"/>
                    </a:moveTo>
                    <a:cubicBezTo>
                      <a:pt x="36467" y="85701"/>
                      <a:pt x="50119" y="92810"/>
                      <a:pt x="65680" y="92810"/>
                    </a:cubicBezTo>
                    <a:cubicBezTo>
                      <a:pt x="82768" y="92810"/>
                      <a:pt x="94653" y="80236"/>
                      <a:pt x="103436" y="80236"/>
                    </a:cubicBezTo>
                    <a:cubicBezTo>
                      <a:pt x="110644" y="80236"/>
                      <a:pt x="117136" y="86945"/>
                      <a:pt x="117136" y="93609"/>
                    </a:cubicBezTo>
                    <a:cubicBezTo>
                      <a:pt x="117136" y="106982"/>
                      <a:pt x="87446" y="119955"/>
                      <a:pt x="62673" y="119955"/>
                    </a:cubicBezTo>
                    <a:cubicBezTo>
                      <a:pt x="25059" y="119955"/>
                      <a:pt x="0" y="94498"/>
                      <a:pt x="0" y="60199"/>
                    </a:cubicBezTo>
                    <a:cubicBezTo>
                      <a:pt x="0" y="28700"/>
                      <a:pt x="24630" y="0"/>
                      <a:pt x="59856" y="0"/>
                    </a:cubicBezTo>
                    <a:cubicBezTo>
                      <a:pt x="96038" y="0"/>
                      <a:pt x="119952" y="30655"/>
                      <a:pt x="119952" y="56556"/>
                    </a:cubicBezTo>
                    <a:cubicBezTo>
                      <a:pt x="119952" y="65797"/>
                      <a:pt x="115560" y="70329"/>
                      <a:pt x="105250" y="70329"/>
                    </a:cubicBezTo>
                    <a:lnTo>
                      <a:pt x="34128" y="703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25" name="Google Shape;225;p19"/>
            <p:cNvPicPr preferRelativeResize="0"/>
            <p:nvPr/>
          </p:nvPicPr>
          <p:blipFill rotWithShape="1">
            <a:blip r:embed="rId3">
              <a:alphaModFix/>
            </a:blip>
            <a:srcRect b="0" l="0" r="0" t="0"/>
            <a:stretch/>
          </p:blipFill>
          <p:spPr>
            <a:xfrm>
              <a:off x="7995006" y="4881178"/>
              <a:ext cx="978486" cy="177012"/>
            </a:xfrm>
            <a:prstGeom prst="rect">
              <a:avLst/>
            </a:prstGeom>
            <a:noFill/>
            <a:ln>
              <a:noFill/>
            </a:ln>
          </p:spPr>
        </p:pic>
        <p:sp>
          <p:nvSpPr>
            <p:cNvPr id="226" name="Google Shape;226;p19"/>
            <p:cNvSpPr txBox="1"/>
            <p:nvPr/>
          </p:nvSpPr>
          <p:spPr>
            <a:xfrm>
              <a:off x="3028950" y="4887335"/>
              <a:ext cx="3086100" cy="2001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700"/>
                <a:buFont typeface="Roboto Light"/>
                <a:buNone/>
              </a:pPr>
              <a:r>
                <a:rPr b="0" i="0" lang="en" sz="700" u="none" cap="none" strike="noStrike">
                  <a:solidFill>
                    <a:schemeClr val="lt1"/>
                  </a:solidFill>
                  <a:latin typeface="Roboto Light"/>
                  <a:ea typeface="Roboto Light"/>
                  <a:cs typeface="Roboto Light"/>
                  <a:sym typeface="Roboto Light"/>
                </a:rPr>
                <a:t>Proprietary and confidential</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 Divider Orange Image 1">
  <p:cSld name="1_Section Title Blue_1">
    <p:bg>
      <p:bgPr>
        <a:gradFill>
          <a:gsLst>
            <a:gs pos="0">
              <a:schemeClr val="accent2"/>
            </a:gs>
            <a:gs pos="35000">
              <a:schemeClr val="accent2"/>
            </a:gs>
            <a:gs pos="100000">
              <a:srgbClr val="B94E05"/>
            </a:gs>
          </a:gsLst>
          <a:path path="circle">
            <a:fillToRect r="100%" t="100%"/>
          </a:path>
          <a:tileRect b="-100%" l="-100%"/>
        </a:gradFill>
      </p:bgPr>
    </p:bg>
    <p:spTree>
      <p:nvGrpSpPr>
        <p:cNvPr id="227" name="Shape 227"/>
        <p:cNvGrpSpPr/>
        <p:nvPr/>
      </p:nvGrpSpPr>
      <p:grpSpPr>
        <a:xfrm>
          <a:off x="0" y="0"/>
          <a:ext cx="0" cy="0"/>
          <a:chOff x="0" y="0"/>
          <a:chExt cx="0" cy="0"/>
        </a:xfrm>
      </p:grpSpPr>
      <p:pic>
        <p:nvPicPr>
          <p:cNvPr id="228" name="Google Shape;228;p20"/>
          <p:cNvPicPr preferRelativeResize="0"/>
          <p:nvPr/>
        </p:nvPicPr>
        <p:blipFill rotWithShape="1">
          <a:blip r:embed="rId2">
            <a:alphaModFix/>
          </a:blip>
          <a:srcRect b="9724" l="22245" r="2752" t="40457"/>
          <a:stretch/>
        </p:blipFill>
        <p:spPr>
          <a:xfrm>
            <a:off x="0" y="0"/>
            <a:ext cx="9157363" cy="5143500"/>
          </a:xfrm>
          <a:prstGeom prst="rect">
            <a:avLst/>
          </a:prstGeom>
          <a:noFill/>
          <a:ln>
            <a:noFill/>
          </a:ln>
        </p:spPr>
      </p:pic>
      <p:sp>
        <p:nvSpPr>
          <p:cNvPr id="229" name="Google Shape;229;p20"/>
          <p:cNvSpPr/>
          <p:nvPr/>
        </p:nvSpPr>
        <p:spPr>
          <a:xfrm>
            <a:off x="-75" y="0"/>
            <a:ext cx="9157500" cy="5143500"/>
          </a:xfrm>
          <a:prstGeom prst="rect">
            <a:avLst/>
          </a:prstGeom>
          <a:gradFill>
            <a:gsLst>
              <a:gs pos="0">
                <a:srgbClr val="FD2A00">
                  <a:alpha val="78431"/>
                </a:srgbClr>
              </a:gs>
              <a:gs pos="36000">
                <a:srgbClr val="FD2A00">
                  <a:alpha val="78431"/>
                </a:srgbClr>
              </a:gs>
              <a:gs pos="100000">
                <a:srgbClr val="940000">
                  <a:alpha val="83529"/>
                </a:srgbClr>
              </a:gs>
            </a:gsLst>
            <a:path path="circle">
              <a:fillToRect r="100%" t="100%"/>
            </a:path>
            <a:tileRect b="-100%" l="-100%"/>
          </a:gradFill>
          <a:ln>
            <a:noFill/>
          </a:ln>
        </p:spPr>
        <p:txBody>
          <a:bodyPr anchorCtr="0" anchor="ctr" bIns="22825" lIns="45675" spcFirstLastPara="1" rIns="45675" wrap="square" tIns="2282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Helvetica Neue Light"/>
              <a:ea typeface="Helvetica Neue Light"/>
              <a:cs typeface="Helvetica Neue Light"/>
              <a:sym typeface="Helvetica Neue Light"/>
            </a:endParaRPr>
          </a:p>
        </p:txBody>
      </p:sp>
      <p:sp>
        <p:nvSpPr>
          <p:cNvPr id="230" name="Google Shape;230;p20"/>
          <p:cNvSpPr txBox="1"/>
          <p:nvPr>
            <p:ph type="ctrTitle"/>
          </p:nvPr>
        </p:nvSpPr>
        <p:spPr>
          <a:xfrm>
            <a:off x="213460" y="2155880"/>
            <a:ext cx="6375600" cy="8316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accent1"/>
              </a:buClr>
              <a:buSzPts val="1400"/>
              <a:buFont typeface="Roboto"/>
              <a:buNone/>
              <a:defRPr b="0" i="0" sz="48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grpSp>
        <p:nvGrpSpPr>
          <p:cNvPr id="231" name="Google Shape;231;p20"/>
          <p:cNvGrpSpPr/>
          <p:nvPr/>
        </p:nvGrpSpPr>
        <p:grpSpPr>
          <a:xfrm>
            <a:off x="171863" y="4881178"/>
            <a:ext cx="8801629" cy="206257"/>
            <a:chOff x="171863" y="4881178"/>
            <a:chExt cx="8801629" cy="206257"/>
          </a:xfrm>
        </p:grpSpPr>
        <p:grpSp>
          <p:nvGrpSpPr>
            <p:cNvPr id="232" name="Google Shape;232;p20"/>
            <p:cNvGrpSpPr/>
            <p:nvPr/>
          </p:nvGrpSpPr>
          <p:grpSpPr>
            <a:xfrm>
              <a:off x="171863" y="4892453"/>
              <a:ext cx="500240" cy="169022"/>
              <a:chOff x="3719513" y="2933700"/>
              <a:chExt cx="5027537" cy="1698713"/>
            </a:xfrm>
          </p:grpSpPr>
          <p:sp>
            <p:nvSpPr>
              <p:cNvPr id="233" name="Google Shape;233;p20"/>
              <p:cNvSpPr/>
              <p:nvPr/>
            </p:nvSpPr>
            <p:spPr>
              <a:xfrm>
                <a:off x="3719513" y="3300413"/>
                <a:ext cx="898500" cy="973200"/>
              </a:xfrm>
              <a:custGeom>
                <a:rect b="b" l="l" r="r" t="t"/>
                <a:pathLst>
                  <a:path extrusionOk="0" h="120000" w="120000">
                    <a:moveTo>
                      <a:pt x="86271" y="60199"/>
                    </a:moveTo>
                    <a:cubicBezTo>
                      <a:pt x="86271" y="45360"/>
                      <a:pt x="78091" y="28522"/>
                      <a:pt x="60336" y="28522"/>
                    </a:cubicBezTo>
                    <a:cubicBezTo>
                      <a:pt x="41812" y="28522"/>
                      <a:pt x="33632" y="45360"/>
                      <a:pt x="33632" y="60199"/>
                    </a:cubicBezTo>
                    <a:cubicBezTo>
                      <a:pt x="33632" y="75083"/>
                      <a:pt x="42052" y="91521"/>
                      <a:pt x="60336" y="91521"/>
                    </a:cubicBezTo>
                    <a:cubicBezTo>
                      <a:pt x="77802" y="91521"/>
                      <a:pt x="86271" y="75083"/>
                      <a:pt x="86271" y="60199"/>
                    </a:cubicBezTo>
                    <a:close/>
                    <a:moveTo>
                      <a:pt x="103785" y="118711"/>
                    </a:moveTo>
                    <a:cubicBezTo>
                      <a:pt x="93921" y="118711"/>
                      <a:pt x="89975" y="113691"/>
                      <a:pt x="87618" y="105516"/>
                    </a:cubicBezTo>
                    <a:cubicBezTo>
                      <a:pt x="79005" y="115024"/>
                      <a:pt x="68468" y="119955"/>
                      <a:pt x="55573" y="119955"/>
                    </a:cubicBezTo>
                    <a:cubicBezTo>
                      <a:pt x="24057" y="119955"/>
                      <a:pt x="0" y="95120"/>
                      <a:pt x="0" y="60199"/>
                    </a:cubicBezTo>
                    <a:cubicBezTo>
                      <a:pt x="0" y="26123"/>
                      <a:pt x="24779" y="0"/>
                      <a:pt x="55573" y="0"/>
                    </a:cubicBezTo>
                    <a:cubicBezTo>
                      <a:pt x="67987" y="0"/>
                      <a:pt x="80160" y="4531"/>
                      <a:pt x="87618" y="14216"/>
                    </a:cubicBezTo>
                    <a:cubicBezTo>
                      <a:pt x="88580" y="6664"/>
                      <a:pt x="95605" y="1288"/>
                      <a:pt x="103785" y="1288"/>
                    </a:cubicBezTo>
                    <a:cubicBezTo>
                      <a:pt x="119951" y="1288"/>
                      <a:pt x="119951" y="13639"/>
                      <a:pt x="119951" y="21636"/>
                    </a:cubicBezTo>
                    <a:lnTo>
                      <a:pt x="119951" y="98407"/>
                    </a:lnTo>
                    <a:cubicBezTo>
                      <a:pt x="119951" y="106360"/>
                      <a:pt x="119951" y="118711"/>
                      <a:pt x="103785" y="11871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20"/>
              <p:cNvSpPr/>
              <p:nvPr/>
            </p:nvSpPr>
            <p:spPr>
              <a:xfrm>
                <a:off x="4687888" y="3300413"/>
                <a:ext cx="897000" cy="1332000"/>
              </a:xfrm>
              <a:custGeom>
                <a:rect b="b" l="l" r="r" t="t"/>
                <a:pathLst>
                  <a:path extrusionOk="0" h="120000" w="120000">
                    <a:moveTo>
                      <a:pt x="86305" y="43934"/>
                    </a:moveTo>
                    <a:cubicBezTo>
                      <a:pt x="86305" y="33266"/>
                      <a:pt x="77641" y="20815"/>
                      <a:pt x="60168" y="20815"/>
                    </a:cubicBezTo>
                    <a:cubicBezTo>
                      <a:pt x="42069" y="20815"/>
                      <a:pt x="33694" y="32131"/>
                      <a:pt x="33694" y="43155"/>
                    </a:cubicBezTo>
                    <a:cubicBezTo>
                      <a:pt x="33694" y="54179"/>
                      <a:pt x="41636" y="66760"/>
                      <a:pt x="60168" y="66760"/>
                    </a:cubicBezTo>
                    <a:cubicBezTo>
                      <a:pt x="77641" y="66760"/>
                      <a:pt x="86305" y="54471"/>
                      <a:pt x="86305" y="43934"/>
                    </a:cubicBezTo>
                    <a:close/>
                    <a:moveTo>
                      <a:pt x="0" y="13553"/>
                    </a:moveTo>
                    <a:cubicBezTo>
                      <a:pt x="0" y="5998"/>
                      <a:pt x="6979" y="940"/>
                      <a:pt x="16847" y="940"/>
                    </a:cubicBezTo>
                    <a:cubicBezTo>
                      <a:pt x="26137" y="940"/>
                      <a:pt x="31576" y="4442"/>
                      <a:pt x="33694" y="10375"/>
                    </a:cubicBezTo>
                    <a:cubicBezTo>
                      <a:pt x="40000" y="3469"/>
                      <a:pt x="53092" y="0"/>
                      <a:pt x="65752" y="0"/>
                    </a:cubicBezTo>
                    <a:cubicBezTo>
                      <a:pt x="101949" y="0"/>
                      <a:pt x="119951" y="22858"/>
                      <a:pt x="119951" y="44841"/>
                    </a:cubicBezTo>
                    <a:cubicBezTo>
                      <a:pt x="119951" y="66306"/>
                      <a:pt x="98531" y="87543"/>
                      <a:pt x="64596" y="87543"/>
                    </a:cubicBezTo>
                    <a:cubicBezTo>
                      <a:pt x="54007" y="87543"/>
                      <a:pt x="42599" y="84852"/>
                      <a:pt x="33694" y="79664"/>
                    </a:cubicBezTo>
                    <a:lnTo>
                      <a:pt x="33694" y="107387"/>
                    </a:lnTo>
                    <a:cubicBezTo>
                      <a:pt x="33694" y="114941"/>
                      <a:pt x="26714" y="119967"/>
                      <a:pt x="16847" y="119967"/>
                    </a:cubicBezTo>
                    <a:cubicBezTo>
                      <a:pt x="7027" y="119967"/>
                      <a:pt x="48" y="114941"/>
                      <a:pt x="48" y="107387"/>
                    </a:cubicBezTo>
                    <a:lnTo>
                      <a:pt x="48" y="13553"/>
                    </a:lnTo>
                    <a:lnTo>
                      <a:pt x="0" y="1355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20"/>
              <p:cNvSpPr/>
              <p:nvPr/>
            </p:nvSpPr>
            <p:spPr>
              <a:xfrm>
                <a:off x="5627688" y="2933700"/>
                <a:ext cx="284100" cy="1328700"/>
              </a:xfrm>
              <a:custGeom>
                <a:rect b="b" l="l" r="r" t="t"/>
                <a:pathLst>
                  <a:path extrusionOk="0" h="120000" w="120000">
                    <a:moveTo>
                      <a:pt x="59923" y="34086"/>
                    </a:moveTo>
                    <a:cubicBezTo>
                      <a:pt x="90950" y="34086"/>
                      <a:pt x="113003" y="39155"/>
                      <a:pt x="113003" y="46726"/>
                    </a:cubicBezTo>
                    <a:lnTo>
                      <a:pt x="113003" y="107294"/>
                    </a:lnTo>
                    <a:cubicBezTo>
                      <a:pt x="113003" y="114898"/>
                      <a:pt x="90950" y="119967"/>
                      <a:pt x="59923" y="119967"/>
                    </a:cubicBezTo>
                    <a:cubicBezTo>
                      <a:pt x="28745" y="119967"/>
                      <a:pt x="6692" y="114898"/>
                      <a:pt x="6692" y="107294"/>
                    </a:cubicBezTo>
                    <a:lnTo>
                      <a:pt x="6692" y="46726"/>
                    </a:lnTo>
                    <a:cubicBezTo>
                      <a:pt x="6692" y="39155"/>
                      <a:pt x="28745" y="34086"/>
                      <a:pt x="59923" y="34086"/>
                    </a:cubicBezTo>
                    <a:close/>
                    <a:moveTo>
                      <a:pt x="59771" y="25572"/>
                    </a:moveTo>
                    <a:cubicBezTo>
                      <a:pt x="27984" y="25572"/>
                      <a:pt x="0" y="19431"/>
                      <a:pt x="0" y="12477"/>
                    </a:cubicBezTo>
                    <a:cubicBezTo>
                      <a:pt x="0" y="6011"/>
                      <a:pt x="27984" y="0"/>
                      <a:pt x="59771" y="0"/>
                    </a:cubicBezTo>
                    <a:cubicBezTo>
                      <a:pt x="91558" y="0"/>
                      <a:pt x="119847" y="5848"/>
                      <a:pt x="119847" y="12477"/>
                    </a:cubicBezTo>
                    <a:cubicBezTo>
                      <a:pt x="119847" y="19593"/>
                      <a:pt x="93079" y="25572"/>
                      <a:pt x="59771" y="2557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20"/>
              <p:cNvSpPr/>
              <p:nvPr/>
            </p:nvSpPr>
            <p:spPr>
              <a:xfrm>
                <a:off x="5954713" y="3300413"/>
                <a:ext cx="897000" cy="1332000"/>
              </a:xfrm>
              <a:custGeom>
                <a:rect b="b" l="l" r="r" t="t"/>
                <a:pathLst>
                  <a:path extrusionOk="0" h="120000" w="120000">
                    <a:moveTo>
                      <a:pt x="33694" y="43577"/>
                    </a:moveTo>
                    <a:cubicBezTo>
                      <a:pt x="33694" y="55736"/>
                      <a:pt x="42262" y="66792"/>
                      <a:pt x="59831" y="66792"/>
                    </a:cubicBezTo>
                    <a:cubicBezTo>
                      <a:pt x="77833" y="66792"/>
                      <a:pt x="86257" y="55412"/>
                      <a:pt x="86257" y="44388"/>
                    </a:cubicBezTo>
                    <a:cubicBezTo>
                      <a:pt x="86257" y="33396"/>
                      <a:pt x="78315" y="20815"/>
                      <a:pt x="59831" y="20815"/>
                    </a:cubicBezTo>
                    <a:cubicBezTo>
                      <a:pt x="42262" y="20815"/>
                      <a:pt x="33694" y="33104"/>
                      <a:pt x="33694" y="43577"/>
                    </a:cubicBezTo>
                    <a:close/>
                    <a:moveTo>
                      <a:pt x="55210" y="119967"/>
                    </a:moveTo>
                    <a:cubicBezTo>
                      <a:pt x="41395" y="119967"/>
                      <a:pt x="2117" y="115428"/>
                      <a:pt x="2117" y="103009"/>
                    </a:cubicBezTo>
                    <a:cubicBezTo>
                      <a:pt x="2117" y="98697"/>
                      <a:pt x="9145" y="93023"/>
                      <a:pt x="15691" y="93023"/>
                    </a:cubicBezTo>
                    <a:cubicBezTo>
                      <a:pt x="26425" y="93023"/>
                      <a:pt x="38315" y="100156"/>
                      <a:pt x="57761" y="100156"/>
                    </a:cubicBezTo>
                    <a:cubicBezTo>
                      <a:pt x="74079" y="100156"/>
                      <a:pt x="86257" y="93704"/>
                      <a:pt x="86257" y="82194"/>
                    </a:cubicBezTo>
                    <a:lnTo>
                      <a:pt x="86257" y="76844"/>
                    </a:lnTo>
                    <a:lnTo>
                      <a:pt x="85824" y="76844"/>
                    </a:lnTo>
                    <a:cubicBezTo>
                      <a:pt x="78748" y="83815"/>
                      <a:pt x="67340" y="87543"/>
                      <a:pt x="51841" y="87543"/>
                    </a:cubicBezTo>
                    <a:cubicBezTo>
                      <a:pt x="16654" y="87543"/>
                      <a:pt x="0" y="66598"/>
                      <a:pt x="0" y="44063"/>
                    </a:cubicBezTo>
                    <a:cubicBezTo>
                      <a:pt x="0" y="21269"/>
                      <a:pt x="21564" y="0"/>
                      <a:pt x="55403" y="0"/>
                    </a:cubicBezTo>
                    <a:cubicBezTo>
                      <a:pt x="66859" y="0"/>
                      <a:pt x="79951" y="3469"/>
                      <a:pt x="86257" y="10375"/>
                    </a:cubicBezTo>
                    <a:cubicBezTo>
                      <a:pt x="88375" y="4442"/>
                      <a:pt x="93718" y="940"/>
                      <a:pt x="103104" y="940"/>
                    </a:cubicBezTo>
                    <a:cubicBezTo>
                      <a:pt x="112972" y="940"/>
                      <a:pt x="119951" y="5998"/>
                      <a:pt x="119951" y="13553"/>
                    </a:cubicBezTo>
                    <a:lnTo>
                      <a:pt x="119951" y="79081"/>
                    </a:lnTo>
                    <a:cubicBezTo>
                      <a:pt x="119951" y="106317"/>
                      <a:pt x="93477" y="119967"/>
                      <a:pt x="55210" y="11996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20"/>
              <p:cNvSpPr/>
              <p:nvPr/>
            </p:nvSpPr>
            <p:spPr>
              <a:xfrm>
                <a:off x="6897688" y="3300413"/>
                <a:ext cx="904800" cy="973200"/>
              </a:xfrm>
              <a:custGeom>
                <a:rect b="b" l="l" r="r" t="t"/>
                <a:pathLst>
                  <a:path extrusionOk="0" h="120000" w="120000">
                    <a:moveTo>
                      <a:pt x="59880" y="25945"/>
                    </a:moveTo>
                    <a:cubicBezTo>
                      <a:pt x="45029" y="25945"/>
                      <a:pt x="35001" y="36475"/>
                      <a:pt x="33378" y="49714"/>
                    </a:cubicBezTo>
                    <a:lnTo>
                      <a:pt x="86526" y="49714"/>
                    </a:lnTo>
                    <a:cubicBezTo>
                      <a:pt x="84711" y="36075"/>
                      <a:pt x="75447" y="25945"/>
                      <a:pt x="59880" y="25945"/>
                    </a:cubicBezTo>
                    <a:close/>
                    <a:moveTo>
                      <a:pt x="34142" y="70373"/>
                    </a:moveTo>
                    <a:cubicBezTo>
                      <a:pt x="36434" y="85657"/>
                      <a:pt x="50139" y="92765"/>
                      <a:pt x="65658" y="92765"/>
                    </a:cubicBezTo>
                    <a:cubicBezTo>
                      <a:pt x="82849" y="92765"/>
                      <a:pt x="94643" y="80281"/>
                      <a:pt x="103477" y="80281"/>
                    </a:cubicBezTo>
                    <a:cubicBezTo>
                      <a:pt x="110688" y="80281"/>
                      <a:pt x="117182" y="86945"/>
                      <a:pt x="117182" y="93654"/>
                    </a:cubicBezTo>
                    <a:cubicBezTo>
                      <a:pt x="117182" y="107027"/>
                      <a:pt x="87481" y="119955"/>
                      <a:pt x="62650" y="119955"/>
                    </a:cubicBezTo>
                    <a:cubicBezTo>
                      <a:pt x="25069" y="119955"/>
                      <a:pt x="0" y="94498"/>
                      <a:pt x="0" y="60155"/>
                    </a:cubicBezTo>
                    <a:cubicBezTo>
                      <a:pt x="0" y="28744"/>
                      <a:pt x="24592" y="0"/>
                      <a:pt x="59880" y="0"/>
                    </a:cubicBezTo>
                    <a:cubicBezTo>
                      <a:pt x="96076" y="0"/>
                      <a:pt x="119952" y="30655"/>
                      <a:pt x="119952" y="56556"/>
                    </a:cubicBezTo>
                    <a:cubicBezTo>
                      <a:pt x="119952" y="65797"/>
                      <a:pt x="115559" y="70373"/>
                      <a:pt x="105340" y="70373"/>
                    </a:cubicBezTo>
                    <a:lnTo>
                      <a:pt x="34142" y="7037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20"/>
              <p:cNvSpPr/>
              <p:nvPr/>
            </p:nvSpPr>
            <p:spPr>
              <a:xfrm>
                <a:off x="7842250" y="3303588"/>
                <a:ext cx="904800" cy="973200"/>
              </a:xfrm>
              <a:custGeom>
                <a:rect b="b" l="l" r="r" t="t"/>
                <a:pathLst>
                  <a:path extrusionOk="0" h="120000" w="120000">
                    <a:moveTo>
                      <a:pt x="86491" y="49670"/>
                    </a:moveTo>
                    <a:cubicBezTo>
                      <a:pt x="84677" y="36075"/>
                      <a:pt x="75369" y="25901"/>
                      <a:pt x="59856" y="25901"/>
                    </a:cubicBezTo>
                    <a:cubicBezTo>
                      <a:pt x="45011" y="25901"/>
                      <a:pt x="34988" y="36475"/>
                      <a:pt x="33412" y="49670"/>
                    </a:cubicBezTo>
                    <a:lnTo>
                      <a:pt x="86491" y="49670"/>
                    </a:lnTo>
                    <a:close/>
                    <a:moveTo>
                      <a:pt x="34128" y="70329"/>
                    </a:moveTo>
                    <a:cubicBezTo>
                      <a:pt x="36467" y="85701"/>
                      <a:pt x="50119" y="92810"/>
                      <a:pt x="65680" y="92810"/>
                    </a:cubicBezTo>
                    <a:cubicBezTo>
                      <a:pt x="82768" y="92810"/>
                      <a:pt x="94653" y="80236"/>
                      <a:pt x="103436" y="80236"/>
                    </a:cubicBezTo>
                    <a:cubicBezTo>
                      <a:pt x="110644" y="80236"/>
                      <a:pt x="117136" y="86945"/>
                      <a:pt x="117136" y="93609"/>
                    </a:cubicBezTo>
                    <a:cubicBezTo>
                      <a:pt x="117136" y="106982"/>
                      <a:pt x="87446" y="119955"/>
                      <a:pt x="62673" y="119955"/>
                    </a:cubicBezTo>
                    <a:cubicBezTo>
                      <a:pt x="25059" y="119955"/>
                      <a:pt x="0" y="94498"/>
                      <a:pt x="0" y="60199"/>
                    </a:cubicBezTo>
                    <a:cubicBezTo>
                      <a:pt x="0" y="28700"/>
                      <a:pt x="24630" y="0"/>
                      <a:pt x="59856" y="0"/>
                    </a:cubicBezTo>
                    <a:cubicBezTo>
                      <a:pt x="96038" y="0"/>
                      <a:pt x="119952" y="30655"/>
                      <a:pt x="119952" y="56556"/>
                    </a:cubicBezTo>
                    <a:cubicBezTo>
                      <a:pt x="119952" y="65797"/>
                      <a:pt x="115560" y="70329"/>
                      <a:pt x="105250" y="70329"/>
                    </a:cubicBezTo>
                    <a:lnTo>
                      <a:pt x="34128" y="703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39" name="Google Shape;239;p20"/>
            <p:cNvPicPr preferRelativeResize="0"/>
            <p:nvPr/>
          </p:nvPicPr>
          <p:blipFill rotWithShape="1">
            <a:blip r:embed="rId3">
              <a:alphaModFix/>
            </a:blip>
            <a:srcRect b="0" l="0" r="0" t="0"/>
            <a:stretch/>
          </p:blipFill>
          <p:spPr>
            <a:xfrm>
              <a:off x="7995006" y="4881178"/>
              <a:ext cx="978486" cy="177012"/>
            </a:xfrm>
            <a:prstGeom prst="rect">
              <a:avLst/>
            </a:prstGeom>
            <a:noFill/>
            <a:ln>
              <a:noFill/>
            </a:ln>
          </p:spPr>
        </p:pic>
        <p:sp>
          <p:nvSpPr>
            <p:cNvPr id="240" name="Google Shape;240;p20"/>
            <p:cNvSpPr txBox="1"/>
            <p:nvPr/>
          </p:nvSpPr>
          <p:spPr>
            <a:xfrm>
              <a:off x="3028950" y="4887335"/>
              <a:ext cx="3086100" cy="2001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700"/>
                <a:buFont typeface="Roboto Light"/>
                <a:buNone/>
              </a:pPr>
              <a:r>
                <a:rPr b="0" i="0" lang="en" sz="700" u="none" cap="none" strike="noStrike">
                  <a:solidFill>
                    <a:schemeClr val="lt1"/>
                  </a:solidFill>
                  <a:latin typeface="Roboto Light"/>
                  <a:ea typeface="Roboto Light"/>
                  <a:cs typeface="Roboto Light"/>
                  <a:sym typeface="Roboto Light"/>
                </a:rPr>
                <a:t>Proprietary and confidential</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 Title Red Gradient 2 1 1" showMasterSp="0">
  <p:cSld name="TITLE_1_2_1_1">
    <p:bg>
      <p:bgPr>
        <a:gradFill>
          <a:gsLst>
            <a:gs pos="0">
              <a:srgbClr val="FFFFFF"/>
            </a:gs>
            <a:gs pos="100000">
              <a:srgbClr val="FFFFFF"/>
            </a:gs>
          </a:gsLst>
          <a:lin ang="16198662" scaled="0"/>
        </a:gradFill>
      </p:bgPr>
    </p:bg>
    <p:spTree>
      <p:nvGrpSpPr>
        <p:cNvPr id="19" name="Shape 19"/>
        <p:cNvGrpSpPr/>
        <p:nvPr/>
      </p:nvGrpSpPr>
      <p:grpSpPr>
        <a:xfrm>
          <a:off x="0" y="0"/>
          <a:ext cx="0" cy="0"/>
          <a:chOff x="0" y="0"/>
          <a:chExt cx="0" cy="0"/>
        </a:xfrm>
      </p:grpSpPr>
      <p:sp>
        <p:nvSpPr>
          <p:cNvPr id="20" name="Google Shape;20;p3"/>
          <p:cNvSpPr/>
          <p:nvPr/>
        </p:nvSpPr>
        <p:spPr>
          <a:xfrm>
            <a:off x="-6750" y="3863250"/>
            <a:ext cx="9157500" cy="1280100"/>
          </a:xfrm>
          <a:prstGeom prst="rect">
            <a:avLst/>
          </a:prstGeom>
          <a:gradFill>
            <a:gsLst>
              <a:gs pos="0">
                <a:schemeClr val="accent1"/>
              </a:gs>
              <a:gs pos="35000">
                <a:schemeClr val="accent1"/>
              </a:gs>
              <a:gs pos="100000">
                <a:srgbClr val="982302"/>
              </a:gs>
            </a:gsLst>
            <a:path path="circle">
              <a:fillToRect r="100%" t="100%"/>
            </a:path>
            <a:tileRect b="-100%" l="-100%"/>
          </a:gradFill>
          <a:ln>
            <a:noFill/>
          </a:ln>
        </p:spPr>
        <p:txBody>
          <a:bodyPr anchorCtr="0" anchor="ctr" bIns="22825" lIns="45675" spcFirstLastPara="1" rIns="45675" wrap="square" tIns="2282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Helvetica Neue Light"/>
              <a:ea typeface="Helvetica Neue Light"/>
              <a:cs typeface="Helvetica Neue Light"/>
              <a:sym typeface="Helvetica Neue Light"/>
            </a:endParaRPr>
          </a:p>
        </p:txBody>
      </p:sp>
      <p:sp>
        <p:nvSpPr>
          <p:cNvPr id="21" name="Google Shape;21;p3"/>
          <p:cNvSpPr txBox="1"/>
          <p:nvPr>
            <p:ph type="ctrTitle"/>
          </p:nvPr>
        </p:nvSpPr>
        <p:spPr>
          <a:xfrm>
            <a:off x="242048" y="2767475"/>
            <a:ext cx="4943100" cy="8316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4800"/>
              <a:buFont typeface="Roboto"/>
              <a:buNone/>
              <a:defRPr b="0" i="0" sz="4800" u="none" cap="none" strike="noStrike">
                <a:solidFill>
                  <a:schemeClr val="dk1"/>
                </a:solidFill>
                <a:latin typeface="Roboto"/>
                <a:ea typeface="Roboto"/>
                <a:cs typeface="Roboto"/>
                <a:sym typeface="Roboto"/>
              </a:defRPr>
            </a:lvl1pPr>
            <a:lvl2pPr lvl="1"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2" name="Google Shape;22;p3"/>
          <p:cNvSpPr txBox="1"/>
          <p:nvPr>
            <p:ph idx="1" type="subTitle"/>
          </p:nvPr>
        </p:nvSpPr>
        <p:spPr>
          <a:xfrm>
            <a:off x="242046" y="4230957"/>
            <a:ext cx="8901900" cy="329400"/>
          </a:xfrm>
          <a:prstGeom prst="rect">
            <a:avLst/>
          </a:prstGeom>
          <a:noFill/>
          <a:ln>
            <a:noFill/>
          </a:ln>
        </p:spPr>
        <p:txBody>
          <a:bodyPr anchorCtr="0" anchor="ctr" bIns="91425" lIns="91425" spcFirstLastPara="1" rIns="91425" wrap="square" tIns="91425"/>
          <a:lstStyle>
            <a:lvl1pPr lvl="0" marR="0" rtl="0" algn="l">
              <a:lnSpc>
                <a:spcPct val="110000"/>
              </a:lnSpc>
              <a:spcBef>
                <a:spcPts val="0"/>
              </a:spcBef>
              <a:spcAft>
                <a:spcPts val="0"/>
              </a:spcAft>
              <a:buClr>
                <a:schemeClr val="lt1"/>
              </a:buClr>
              <a:buSzPts val="1400"/>
              <a:buFont typeface="Arial"/>
              <a:buNone/>
              <a:defRPr b="0" i="0" sz="1400" u="none" cap="none" strike="noStrike">
                <a:solidFill>
                  <a:schemeClr val="lt1"/>
                </a:solidFill>
                <a:latin typeface="Roboto"/>
                <a:ea typeface="Roboto"/>
                <a:cs typeface="Roboto"/>
                <a:sym typeface="Roboto"/>
              </a:defRPr>
            </a:lvl1pPr>
            <a:lvl2pPr lvl="1" marR="0" rtl="0" algn="ctr">
              <a:lnSpc>
                <a:spcPct val="110000"/>
              </a:lnSpc>
              <a:spcBef>
                <a:spcPts val="375"/>
              </a:spcBef>
              <a:spcAft>
                <a:spcPts val="0"/>
              </a:spcAft>
              <a:buClr>
                <a:schemeClr val="dk1"/>
              </a:buClr>
              <a:buSzPts val="1400"/>
              <a:buFont typeface="Arial"/>
              <a:buNone/>
              <a:defRPr b="0" i="0" sz="1500" u="none" cap="none" strike="noStrike">
                <a:solidFill>
                  <a:schemeClr val="dk1"/>
                </a:solidFill>
                <a:latin typeface="Roboto"/>
                <a:ea typeface="Roboto"/>
                <a:cs typeface="Roboto"/>
                <a:sym typeface="Roboto"/>
              </a:defRPr>
            </a:lvl2pPr>
            <a:lvl3pPr lvl="2" marR="0" rtl="0" algn="ctr">
              <a:lnSpc>
                <a:spcPct val="110000"/>
              </a:lnSpc>
              <a:spcBef>
                <a:spcPts val="375"/>
              </a:spcBef>
              <a:spcAft>
                <a:spcPts val="0"/>
              </a:spcAft>
              <a:buClr>
                <a:schemeClr val="dk1"/>
              </a:buClr>
              <a:buSzPts val="1400"/>
              <a:buFont typeface="Arial"/>
              <a:buNone/>
              <a:defRPr b="0" i="0" sz="1350" u="none" cap="none" strike="noStrike">
                <a:solidFill>
                  <a:schemeClr val="dk1"/>
                </a:solidFill>
                <a:latin typeface="Roboto"/>
                <a:ea typeface="Roboto"/>
                <a:cs typeface="Roboto"/>
                <a:sym typeface="Roboto"/>
              </a:defRPr>
            </a:lvl3pPr>
            <a:lvl4pPr lvl="3" marR="0" rtl="0" algn="ctr">
              <a:lnSpc>
                <a:spcPct val="110000"/>
              </a:lnSpc>
              <a:spcBef>
                <a:spcPts val="375"/>
              </a:spcBef>
              <a:spcAft>
                <a:spcPts val="0"/>
              </a:spcAft>
              <a:buClr>
                <a:schemeClr val="dk1"/>
              </a:buClr>
              <a:buSzPts val="1400"/>
              <a:buFont typeface="Arial"/>
              <a:buNone/>
              <a:defRPr b="0" i="0" sz="1200" u="none" cap="none" strike="noStrike">
                <a:solidFill>
                  <a:schemeClr val="dk1"/>
                </a:solidFill>
                <a:latin typeface="Roboto"/>
                <a:ea typeface="Roboto"/>
                <a:cs typeface="Roboto"/>
                <a:sym typeface="Roboto"/>
              </a:defRPr>
            </a:lvl4pPr>
            <a:lvl5pPr lvl="4" marR="0" rtl="0" algn="ctr">
              <a:lnSpc>
                <a:spcPct val="110000"/>
              </a:lnSpc>
              <a:spcBef>
                <a:spcPts val="375"/>
              </a:spcBef>
              <a:spcAft>
                <a:spcPts val="0"/>
              </a:spcAft>
              <a:buClr>
                <a:schemeClr val="dk1"/>
              </a:buClr>
              <a:buSzPts val="1400"/>
              <a:buFont typeface="Arial"/>
              <a:buNone/>
              <a:defRPr b="0" i="0" sz="1200" u="none" cap="none" strike="noStrike">
                <a:solidFill>
                  <a:schemeClr val="dk1"/>
                </a:solidFill>
                <a:latin typeface="Roboto"/>
                <a:ea typeface="Roboto"/>
                <a:cs typeface="Roboto"/>
                <a:sym typeface="Roboto"/>
              </a:defRPr>
            </a:lvl5pPr>
            <a:lvl6pPr lvl="5" marR="0" rtl="0" algn="ctr">
              <a:lnSpc>
                <a:spcPct val="90000"/>
              </a:lnSpc>
              <a:spcBef>
                <a:spcPts val="375"/>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375"/>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375"/>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375"/>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23" name="Google Shape;23;p3"/>
          <p:cNvSpPr txBox="1"/>
          <p:nvPr/>
        </p:nvSpPr>
        <p:spPr>
          <a:xfrm>
            <a:off x="3028950" y="4887335"/>
            <a:ext cx="3086100" cy="2001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700"/>
              <a:buFont typeface="Roboto Light"/>
              <a:buNone/>
            </a:pPr>
            <a:r>
              <a:rPr b="0" i="0" lang="en" sz="700" u="none" cap="none" strike="noStrike">
                <a:solidFill>
                  <a:schemeClr val="lt1"/>
                </a:solidFill>
                <a:latin typeface="Roboto Light"/>
                <a:ea typeface="Roboto Light"/>
                <a:cs typeface="Roboto Light"/>
                <a:sym typeface="Roboto Light"/>
              </a:rPr>
              <a:t>Proprietary and confidential</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2">
            <a:alphaModFix/>
          </a:blip>
          <a:srcRect b="0" l="0" r="0" t="0"/>
          <a:stretch/>
        </p:blipFill>
        <p:spPr>
          <a:xfrm>
            <a:off x="7995006" y="4881178"/>
            <a:ext cx="978486" cy="177012"/>
          </a:xfrm>
          <a:prstGeom prst="rect">
            <a:avLst/>
          </a:prstGeom>
          <a:noFill/>
          <a:ln>
            <a:noFill/>
          </a:ln>
        </p:spPr>
      </p:pic>
      <p:grpSp>
        <p:nvGrpSpPr>
          <p:cNvPr id="25" name="Google Shape;25;p3"/>
          <p:cNvGrpSpPr/>
          <p:nvPr/>
        </p:nvGrpSpPr>
        <p:grpSpPr>
          <a:xfrm>
            <a:off x="338276" y="456711"/>
            <a:ext cx="1032397" cy="342669"/>
            <a:chOff x="2005661" y="1306799"/>
            <a:chExt cx="3098429" cy="1027493"/>
          </a:xfrm>
        </p:grpSpPr>
        <p:sp>
          <p:nvSpPr>
            <p:cNvPr id="26" name="Google Shape;26;p3"/>
            <p:cNvSpPr/>
            <p:nvPr/>
          </p:nvSpPr>
          <p:spPr>
            <a:xfrm>
              <a:off x="3385657" y="1511392"/>
              <a:ext cx="552600" cy="822900"/>
            </a:xfrm>
            <a:custGeom>
              <a:rect b="b" l="l" r="r" t="t"/>
              <a:pathLst>
                <a:path extrusionOk="0" h="120000" w="120000">
                  <a:moveTo>
                    <a:pt x="33663" y="43697"/>
                  </a:moveTo>
                  <a:cubicBezTo>
                    <a:pt x="33529" y="48323"/>
                    <a:pt x="34770" y="52766"/>
                    <a:pt x="37719" y="56919"/>
                  </a:cubicBezTo>
                  <a:cubicBezTo>
                    <a:pt x="41741" y="62591"/>
                    <a:pt x="48350" y="66232"/>
                    <a:pt x="57819" y="66704"/>
                  </a:cubicBezTo>
                  <a:cubicBezTo>
                    <a:pt x="67477" y="67188"/>
                    <a:pt x="75004" y="64406"/>
                    <a:pt x="80289" y="58876"/>
                  </a:cubicBezTo>
                  <a:cubicBezTo>
                    <a:pt x="83616" y="55394"/>
                    <a:pt x="85040" y="51560"/>
                    <a:pt x="85680" y="47515"/>
                  </a:cubicBezTo>
                  <a:cubicBezTo>
                    <a:pt x="86803" y="40432"/>
                    <a:pt x="84806" y="33770"/>
                    <a:pt x="78848" y="27893"/>
                  </a:cubicBezTo>
                  <a:cubicBezTo>
                    <a:pt x="69095" y="18279"/>
                    <a:pt x="50019" y="19286"/>
                    <a:pt x="41413" y="27336"/>
                  </a:cubicBezTo>
                  <a:cubicBezTo>
                    <a:pt x="36066" y="32336"/>
                    <a:pt x="33902" y="37752"/>
                    <a:pt x="33663" y="43697"/>
                  </a:cubicBezTo>
                  <a:close/>
                  <a:moveTo>
                    <a:pt x="85897" y="9261"/>
                  </a:moveTo>
                  <a:cubicBezTo>
                    <a:pt x="86564" y="8465"/>
                    <a:pt x="87093" y="7930"/>
                    <a:pt x="87482" y="7355"/>
                  </a:cubicBezTo>
                  <a:cubicBezTo>
                    <a:pt x="91566" y="1354"/>
                    <a:pt x="100611" y="-68"/>
                    <a:pt x="109101" y="1814"/>
                  </a:cubicBezTo>
                  <a:cubicBezTo>
                    <a:pt x="114592" y="3032"/>
                    <a:pt x="117574" y="5876"/>
                    <a:pt x="118970" y="9409"/>
                  </a:cubicBezTo>
                  <a:cubicBezTo>
                    <a:pt x="119755" y="11395"/>
                    <a:pt x="119944" y="13528"/>
                    <a:pt x="119949" y="15593"/>
                  </a:cubicBezTo>
                  <a:cubicBezTo>
                    <a:pt x="120016" y="36597"/>
                    <a:pt x="120000" y="57602"/>
                    <a:pt x="119988" y="78606"/>
                  </a:cubicBezTo>
                  <a:cubicBezTo>
                    <a:pt x="119983" y="84357"/>
                    <a:pt x="118926" y="90035"/>
                    <a:pt x="116016" y="95451"/>
                  </a:cubicBezTo>
                  <a:cubicBezTo>
                    <a:pt x="109335" y="107893"/>
                    <a:pt x="95493" y="115113"/>
                    <a:pt x="76934" y="118207"/>
                  </a:cubicBezTo>
                  <a:cubicBezTo>
                    <a:pt x="55504" y="121780"/>
                    <a:pt x="34636" y="119886"/>
                    <a:pt x="14709" y="113645"/>
                  </a:cubicBezTo>
                  <a:cubicBezTo>
                    <a:pt x="9034" y="111870"/>
                    <a:pt x="4033" y="109401"/>
                    <a:pt x="2286" y="104923"/>
                  </a:cubicBezTo>
                  <a:cubicBezTo>
                    <a:pt x="-44" y="98944"/>
                    <a:pt x="8600" y="92066"/>
                    <a:pt x="17613" y="93158"/>
                  </a:cubicBezTo>
                  <a:cubicBezTo>
                    <a:pt x="22870" y="93796"/>
                    <a:pt x="28033" y="95036"/>
                    <a:pt x="33040" y="96339"/>
                  </a:cubicBezTo>
                  <a:cubicBezTo>
                    <a:pt x="41796" y="98626"/>
                    <a:pt x="50720" y="100196"/>
                    <a:pt x="60166" y="99815"/>
                  </a:cubicBezTo>
                  <a:cubicBezTo>
                    <a:pt x="69808" y="99416"/>
                    <a:pt x="77707" y="96834"/>
                    <a:pt x="82737" y="91008"/>
                  </a:cubicBezTo>
                  <a:cubicBezTo>
                    <a:pt x="85379" y="87953"/>
                    <a:pt x="86242" y="83669"/>
                    <a:pt x="85123" y="78469"/>
                  </a:cubicBezTo>
                  <a:cubicBezTo>
                    <a:pt x="81874" y="80119"/>
                    <a:pt x="78748" y="81803"/>
                    <a:pt x="75482" y="83356"/>
                  </a:cubicBezTo>
                  <a:cubicBezTo>
                    <a:pt x="70114" y="85905"/>
                    <a:pt x="63983" y="86798"/>
                    <a:pt x="57524" y="87327"/>
                  </a:cubicBezTo>
                  <a:cubicBezTo>
                    <a:pt x="51248" y="87845"/>
                    <a:pt x="45240" y="87424"/>
                    <a:pt x="39159" y="86519"/>
                  </a:cubicBezTo>
                  <a:cubicBezTo>
                    <a:pt x="25335" y="84471"/>
                    <a:pt x="15794" y="78708"/>
                    <a:pt x="9057" y="70698"/>
                  </a:cubicBezTo>
                  <a:cubicBezTo>
                    <a:pt x="3154" y="63683"/>
                    <a:pt x="272" y="56048"/>
                    <a:pt x="61" y="47970"/>
                  </a:cubicBezTo>
                  <a:cubicBezTo>
                    <a:pt x="-100" y="41848"/>
                    <a:pt x="-150" y="35721"/>
                    <a:pt x="2547" y="29788"/>
                  </a:cubicBezTo>
                  <a:cubicBezTo>
                    <a:pt x="8105" y="17573"/>
                    <a:pt x="17941" y="7634"/>
                    <a:pt x="36255" y="2622"/>
                  </a:cubicBezTo>
                  <a:cubicBezTo>
                    <a:pt x="49880" y="-1103"/>
                    <a:pt x="63477" y="-1080"/>
                    <a:pt x="76389" y="4153"/>
                  </a:cubicBezTo>
                  <a:cubicBezTo>
                    <a:pt x="79643" y="5472"/>
                    <a:pt x="82392" y="7350"/>
                    <a:pt x="85897" y="9261"/>
                  </a:cubicBezTo>
                  <a:close/>
                </a:path>
              </a:pathLst>
            </a:custGeom>
            <a:solidFill>
              <a:schemeClr val="dk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27" name="Google Shape;27;p3"/>
            <p:cNvSpPr/>
            <p:nvPr/>
          </p:nvSpPr>
          <p:spPr>
            <a:xfrm>
              <a:off x="2601698" y="1511378"/>
              <a:ext cx="555600" cy="821700"/>
            </a:xfrm>
            <a:custGeom>
              <a:rect b="b" l="l" r="r" t="t"/>
              <a:pathLst>
                <a:path extrusionOk="0" h="120000" w="120000">
                  <a:moveTo>
                    <a:pt x="85678" y="44531"/>
                  </a:moveTo>
                  <a:cubicBezTo>
                    <a:pt x="86097" y="37894"/>
                    <a:pt x="83440" y="32087"/>
                    <a:pt x="78505" y="27480"/>
                  </a:cubicBezTo>
                  <a:cubicBezTo>
                    <a:pt x="70473" y="19979"/>
                    <a:pt x="57139" y="19827"/>
                    <a:pt x="48011" y="23171"/>
                  </a:cubicBezTo>
                  <a:cubicBezTo>
                    <a:pt x="42878" y="25051"/>
                    <a:pt x="39351" y="28271"/>
                    <a:pt x="37119" y="32036"/>
                  </a:cubicBezTo>
                  <a:cubicBezTo>
                    <a:pt x="34016" y="37271"/>
                    <a:pt x="33428" y="42747"/>
                    <a:pt x="34643" y="48184"/>
                  </a:cubicBezTo>
                  <a:cubicBezTo>
                    <a:pt x="35756" y="53183"/>
                    <a:pt x="38000" y="58025"/>
                    <a:pt x="43534" y="61873"/>
                  </a:cubicBezTo>
                  <a:cubicBezTo>
                    <a:pt x="52736" y="68281"/>
                    <a:pt x="67353" y="68359"/>
                    <a:pt x="76318" y="61913"/>
                  </a:cubicBezTo>
                  <a:cubicBezTo>
                    <a:pt x="83163" y="56998"/>
                    <a:pt x="85921" y="51056"/>
                    <a:pt x="85678" y="44531"/>
                  </a:cubicBezTo>
                  <a:close/>
                  <a:moveTo>
                    <a:pt x="34569" y="80663"/>
                  </a:moveTo>
                  <a:cubicBezTo>
                    <a:pt x="34445" y="82128"/>
                    <a:pt x="34276" y="83233"/>
                    <a:pt x="34276" y="84333"/>
                  </a:cubicBezTo>
                  <a:cubicBezTo>
                    <a:pt x="34253" y="91784"/>
                    <a:pt x="34451" y="99235"/>
                    <a:pt x="34162" y="106680"/>
                  </a:cubicBezTo>
                  <a:cubicBezTo>
                    <a:pt x="34072" y="109081"/>
                    <a:pt x="33230" y="111606"/>
                    <a:pt x="31845" y="113822"/>
                  </a:cubicBezTo>
                  <a:cubicBezTo>
                    <a:pt x="28957" y="118440"/>
                    <a:pt x="22767" y="120471"/>
                    <a:pt x="14803" y="119910"/>
                  </a:cubicBezTo>
                  <a:cubicBezTo>
                    <a:pt x="7947" y="119422"/>
                    <a:pt x="2362" y="115994"/>
                    <a:pt x="1073" y="111202"/>
                  </a:cubicBezTo>
                  <a:cubicBezTo>
                    <a:pt x="423" y="108784"/>
                    <a:pt x="45" y="106298"/>
                    <a:pt x="39" y="103841"/>
                  </a:cubicBezTo>
                  <a:cubicBezTo>
                    <a:pt x="-16" y="74699"/>
                    <a:pt x="-28" y="45558"/>
                    <a:pt x="107" y="16416"/>
                  </a:cubicBezTo>
                  <a:cubicBezTo>
                    <a:pt x="118" y="13594"/>
                    <a:pt x="469" y="10592"/>
                    <a:pt x="1904" y="7989"/>
                  </a:cubicBezTo>
                  <a:cubicBezTo>
                    <a:pt x="4126" y="3983"/>
                    <a:pt x="8795" y="1481"/>
                    <a:pt x="15402" y="1049"/>
                  </a:cubicBezTo>
                  <a:cubicBezTo>
                    <a:pt x="22338" y="600"/>
                    <a:pt x="27917" y="2188"/>
                    <a:pt x="31760" y="6205"/>
                  </a:cubicBezTo>
                  <a:cubicBezTo>
                    <a:pt x="32580" y="7058"/>
                    <a:pt x="33122" y="8034"/>
                    <a:pt x="33982" y="9218"/>
                  </a:cubicBezTo>
                  <a:cubicBezTo>
                    <a:pt x="35084" y="8640"/>
                    <a:pt x="36016" y="8242"/>
                    <a:pt x="36780" y="7731"/>
                  </a:cubicBezTo>
                  <a:cubicBezTo>
                    <a:pt x="43455" y="3265"/>
                    <a:pt x="51442" y="763"/>
                    <a:pt x="60802" y="173"/>
                  </a:cubicBezTo>
                  <a:cubicBezTo>
                    <a:pt x="74967" y="-718"/>
                    <a:pt x="87577" y="1812"/>
                    <a:pt x="98311" y="8118"/>
                  </a:cubicBezTo>
                  <a:cubicBezTo>
                    <a:pt x="106338" y="12837"/>
                    <a:pt x="111662" y="18913"/>
                    <a:pt x="115054" y="25623"/>
                  </a:cubicBezTo>
                  <a:cubicBezTo>
                    <a:pt x="121141" y="37669"/>
                    <a:pt x="122063" y="49934"/>
                    <a:pt x="115274" y="61969"/>
                  </a:cubicBezTo>
                  <a:cubicBezTo>
                    <a:pt x="108491" y="73998"/>
                    <a:pt x="96678" y="82863"/>
                    <a:pt x="77731" y="86555"/>
                  </a:cubicBezTo>
                  <a:cubicBezTo>
                    <a:pt x="65878" y="88861"/>
                    <a:pt x="54477" y="87918"/>
                    <a:pt x="43551" y="84181"/>
                  </a:cubicBezTo>
                  <a:cubicBezTo>
                    <a:pt x="40691" y="83205"/>
                    <a:pt x="37989" y="82010"/>
                    <a:pt x="34569" y="80663"/>
                  </a:cubicBezTo>
                  <a:close/>
                </a:path>
              </a:pathLst>
            </a:custGeom>
            <a:solidFill>
              <a:schemeClr val="dk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28" name="Google Shape;28;p3"/>
            <p:cNvSpPr/>
            <p:nvPr/>
          </p:nvSpPr>
          <p:spPr>
            <a:xfrm>
              <a:off x="2005661" y="1511388"/>
              <a:ext cx="555300" cy="602400"/>
            </a:xfrm>
            <a:custGeom>
              <a:rect b="b" l="l" r="r" t="t"/>
              <a:pathLst>
                <a:path extrusionOk="0" h="120000" w="120000">
                  <a:moveTo>
                    <a:pt x="34208" y="56341"/>
                  </a:moveTo>
                  <a:cubicBezTo>
                    <a:pt x="34214" y="72659"/>
                    <a:pt x="37771" y="79526"/>
                    <a:pt x="44920" y="85652"/>
                  </a:cubicBezTo>
                  <a:cubicBezTo>
                    <a:pt x="54409" y="93785"/>
                    <a:pt x="70221" y="92627"/>
                    <a:pt x="77839" y="83536"/>
                  </a:cubicBezTo>
                  <a:cubicBezTo>
                    <a:pt x="88890" y="70360"/>
                    <a:pt x="89093" y="51316"/>
                    <a:pt x="78953" y="37775"/>
                  </a:cubicBezTo>
                  <a:cubicBezTo>
                    <a:pt x="70538" y="26533"/>
                    <a:pt x="52594" y="25877"/>
                    <a:pt x="42963" y="36098"/>
                  </a:cubicBezTo>
                  <a:cubicBezTo>
                    <a:pt x="36499" y="42960"/>
                    <a:pt x="34316" y="50922"/>
                    <a:pt x="34208" y="56341"/>
                  </a:cubicBezTo>
                  <a:close/>
                  <a:moveTo>
                    <a:pt x="87238" y="105626"/>
                  </a:moveTo>
                  <a:cubicBezTo>
                    <a:pt x="81990" y="111798"/>
                    <a:pt x="75882" y="115459"/>
                    <a:pt x="68892" y="117781"/>
                  </a:cubicBezTo>
                  <a:cubicBezTo>
                    <a:pt x="56734" y="121813"/>
                    <a:pt x="44863" y="120005"/>
                    <a:pt x="33564" y="115186"/>
                  </a:cubicBezTo>
                  <a:cubicBezTo>
                    <a:pt x="16490" y="107902"/>
                    <a:pt x="6707" y="94601"/>
                    <a:pt x="2493" y="78414"/>
                  </a:cubicBezTo>
                  <a:cubicBezTo>
                    <a:pt x="-2109" y="60704"/>
                    <a:pt x="-633" y="42925"/>
                    <a:pt x="9331" y="26704"/>
                  </a:cubicBezTo>
                  <a:cubicBezTo>
                    <a:pt x="17542" y="13335"/>
                    <a:pt x="29684" y="3855"/>
                    <a:pt x="46447" y="906"/>
                  </a:cubicBezTo>
                  <a:cubicBezTo>
                    <a:pt x="59442" y="-1385"/>
                    <a:pt x="71839" y="490"/>
                    <a:pt x="82341" y="8726"/>
                  </a:cubicBezTo>
                  <a:cubicBezTo>
                    <a:pt x="83919" y="9964"/>
                    <a:pt x="85231" y="11498"/>
                    <a:pt x="87103" y="13318"/>
                  </a:cubicBezTo>
                  <a:cubicBezTo>
                    <a:pt x="88714" y="8863"/>
                    <a:pt x="91350" y="5669"/>
                    <a:pt x="95433" y="3445"/>
                  </a:cubicBezTo>
                  <a:cubicBezTo>
                    <a:pt x="103339" y="-866"/>
                    <a:pt x="114039" y="1346"/>
                    <a:pt x="117856" y="8692"/>
                  </a:cubicBezTo>
                  <a:cubicBezTo>
                    <a:pt x="119293" y="11458"/>
                    <a:pt x="119869" y="14846"/>
                    <a:pt x="119886" y="17955"/>
                  </a:cubicBezTo>
                  <a:cubicBezTo>
                    <a:pt x="120033" y="45931"/>
                    <a:pt x="120045" y="73908"/>
                    <a:pt x="119875" y="101885"/>
                  </a:cubicBezTo>
                  <a:cubicBezTo>
                    <a:pt x="119847" y="106442"/>
                    <a:pt x="119146" y="111016"/>
                    <a:pt x="115170" y="114615"/>
                  </a:cubicBezTo>
                  <a:cubicBezTo>
                    <a:pt x="107677" y="121397"/>
                    <a:pt x="93578" y="119269"/>
                    <a:pt x="89206" y="110509"/>
                  </a:cubicBezTo>
                  <a:cubicBezTo>
                    <a:pt x="88567" y="109231"/>
                    <a:pt x="88132" y="107873"/>
                    <a:pt x="87238" y="105626"/>
                  </a:cubicBezTo>
                  <a:close/>
                </a:path>
              </a:pathLst>
            </a:custGeom>
            <a:solidFill>
              <a:schemeClr val="dk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29" name="Google Shape;29;p3"/>
            <p:cNvSpPr/>
            <p:nvPr/>
          </p:nvSpPr>
          <p:spPr>
            <a:xfrm>
              <a:off x="4545490" y="1511381"/>
              <a:ext cx="558600" cy="601200"/>
            </a:xfrm>
            <a:custGeom>
              <a:rect b="b" l="l" r="r" t="t"/>
              <a:pathLst>
                <a:path extrusionOk="0" h="120000" w="120000">
                  <a:moveTo>
                    <a:pt x="85397" y="48998"/>
                  </a:moveTo>
                  <a:cubicBezTo>
                    <a:pt x="85381" y="37791"/>
                    <a:pt x="74934" y="25543"/>
                    <a:pt x="59520" y="26234"/>
                  </a:cubicBezTo>
                  <a:cubicBezTo>
                    <a:pt x="45939" y="26838"/>
                    <a:pt x="34075" y="37106"/>
                    <a:pt x="34400" y="48998"/>
                  </a:cubicBezTo>
                  <a:cubicBezTo>
                    <a:pt x="51395" y="48998"/>
                    <a:pt x="68396" y="48998"/>
                    <a:pt x="85397" y="48998"/>
                  </a:cubicBezTo>
                  <a:close/>
                  <a:moveTo>
                    <a:pt x="34394" y="70489"/>
                  </a:moveTo>
                  <a:cubicBezTo>
                    <a:pt x="36043" y="78628"/>
                    <a:pt x="40074" y="84424"/>
                    <a:pt x="47156" y="88096"/>
                  </a:cubicBezTo>
                  <a:cubicBezTo>
                    <a:pt x="58320" y="93886"/>
                    <a:pt x="69888" y="93639"/>
                    <a:pt x="81366" y="88988"/>
                  </a:cubicBezTo>
                  <a:cubicBezTo>
                    <a:pt x="86620" y="86864"/>
                    <a:pt x="91582" y="84124"/>
                    <a:pt x="96640" y="81592"/>
                  </a:cubicBezTo>
                  <a:cubicBezTo>
                    <a:pt x="107664" y="76078"/>
                    <a:pt x="118121" y="86444"/>
                    <a:pt x="116826" y="94536"/>
                  </a:cubicBezTo>
                  <a:cubicBezTo>
                    <a:pt x="116231" y="98255"/>
                    <a:pt x="114230" y="101161"/>
                    <a:pt x="111493" y="103769"/>
                  </a:cubicBezTo>
                  <a:cubicBezTo>
                    <a:pt x="105864" y="109121"/>
                    <a:pt x="98793" y="112298"/>
                    <a:pt x="91408" y="114814"/>
                  </a:cubicBezTo>
                  <a:cubicBezTo>
                    <a:pt x="74379" y="120627"/>
                    <a:pt x="56930" y="122152"/>
                    <a:pt x="39699" y="116293"/>
                  </a:cubicBezTo>
                  <a:cubicBezTo>
                    <a:pt x="18391" y="109041"/>
                    <a:pt x="5943" y="94358"/>
                    <a:pt x="1513" y="73741"/>
                  </a:cubicBezTo>
                  <a:cubicBezTo>
                    <a:pt x="-1014" y="61971"/>
                    <a:pt x="-487" y="50316"/>
                    <a:pt x="3913" y="39034"/>
                  </a:cubicBezTo>
                  <a:cubicBezTo>
                    <a:pt x="11848" y="18700"/>
                    <a:pt x="26438" y="5082"/>
                    <a:pt x="49977" y="966"/>
                  </a:cubicBezTo>
                  <a:cubicBezTo>
                    <a:pt x="67937" y="-2169"/>
                    <a:pt x="83564" y="2434"/>
                    <a:pt x="97346" y="13307"/>
                  </a:cubicBezTo>
                  <a:cubicBezTo>
                    <a:pt x="110557" y="23724"/>
                    <a:pt x="117527" y="37152"/>
                    <a:pt x="119887" y="52877"/>
                  </a:cubicBezTo>
                  <a:cubicBezTo>
                    <a:pt x="119966" y="53406"/>
                    <a:pt x="119988" y="53947"/>
                    <a:pt x="119994" y="54483"/>
                  </a:cubicBezTo>
                  <a:cubicBezTo>
                    <a:pt x="120100" y="65493"/>
                    <a:pt x="116220" y="70489"/>
                    <a:pt x="103912" y="70495"/>
                  </a:cubicBezTo>
                  <a:cubicBezTo>
                    <a:pt x="82392" y="70501"/>
                    <a:pt x="60871" y="70489"/>
                    <a:pt x="39357" y="70489"/>
                  </a:cubicBezTo>
                  <a:cubicBezTo>
                    <a:pt x="38039" y="70489"/>
                    <a:pt x="36721" y="70489"/>
                    <a:pt x="34394" y="70489"/>
                  </a:cubicBezTo>
                  <a:close/>
                </a:path>
              </a:pathLst>
            </a:custGeom>
            <a:solidFill>
              <a:schemeClr val="dk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30" name="Google Shape;30;p3"/>
            <p:cNvSpPr/>
            <p:nvPr/>
          </p:nvSpPr>
          <p:spPr>
            <a:xfrm>
              <a:off x="3960212" y="1511388"/>
              <a:ext cx="555900" cy="599700"/>
            </a:xfrm>
            <a:custGeom>
              <a:rect b="b" l="l" r="r" t="t"/>
              <a:pathLst>
                <a:path extrusionOk="0" h="120000" w="120000">
                  <a:moveTo>
                    <a:pt x="34368" y="49811"/>
                  </a:moveTo>
                  <a:cubicBezTo>
                    <a:pt x="51613" y="49834"/>
                    <a:pt x="68836" y="49811"/>
                    <a:pt x="86065" y="49817"/>
                  </a:cubicBezTo>
                  <a:cubicBezTo>
                    <a:pt x="85998" y="37257"/>
                    <a:pt x="75343" y="26777"/>
                    <a:pt x="61718" y="26120"/>
                  </a:cubicBezTo>
                  <a:cubicBezTo>
                    <a:pt x="47709" y="25445"/>
                    <a:pt x="34946" y="36062"/>
                    <a:pt x="34368" y="49811"/>
                  </a:cubicBezTo>
                  <a:close/>
                  <a:moveTo>
                    <a:pt x="34785" y="70297"/>
                  </a:moveTo>
                  <a:cubicBezTo>
                    <a:pt x="35324" y="72628"/>
                    <a:pt x="35475" y="74371"/>
                    <a:pt x="36131" y="75937"/>
                  </a:cubicBezTo>
                  <a:cubicBezTo>
                    <a:pt x="39857" y="84817"/>
                    <a:pt x="46986" y="89674"/>
                    <a:pt x="56958" y="91828"/>
                  </a:cubicBezTo>
                  <a:cubicBezTo>
                    <a:pt x="69148" y="94462"/>
                    <a:pt x="79653" y="90880"/>
                    <a:pt x="89974" y="85600"/>
                  </a:cubicBezTo>
                  <a:cubicBezTo>
                    <a:pt x="93489" y="83811"/>
                    <a:pt x="97115" y="82120"/>
                    <a:pt x="100869" y="80845"/>
                  </a:cubicBezTo>
                  <a:cubicBezTo>
                    <a:pt x="106035" y="79097"/>
                    <a:pt x="110423" y="81085"/>
                    <a:pt x="113710" y="84657"/>
                  </a:cubicBezTo>
                  <a:cubicBezTo>
                    <a:pt x="117247" y="88497"/>
                    <a:pt x="118943" y="93011"/>
                    <a:pt x="116590" y="98074"/>
                  </a:cubicBezTo>
                  <a:cubicBezTo>
                    <a:pt x="114438" y="102697"/>
                    <a:pt x="110534" y="106045"/>
                    <a:pt x="106147" y="108588"/>
                  </a:cubicBezTo>
                  <a:cubicBezTo>
                    <a:pt x="94729" y="115217"/>
                    <a:pt x="82272" y="118977"/>
                    <a:pt x="68703" y="119805"/>
                  </a:cubicBezTo>
                  <a:cubicBezTo>
                    <a:pt x="58581" y="120422"/>
                    <a:pt x="48771" y="119685"/>
                    <a:pt x="39273" y="116360"/>
                  </a:cubicBezTo>
                  <a:cubicBezTo>
                    <a:pt x="23101" y="110691"/>
                    <a:pt x="11867" y="100394"/>
                    <a:pt x="5216" y="85565"/>
                  </a:cubicBezTo>
                  <a:cubicBezTo>
                    <a:pt x="1751" y="77834"/>
                    <a:pt x="0" y="69742"/>
                    <a:pt x="0" y="61605"/>
                  </a:cubicBezTo>
                  <a:cubicBezTo>
                    <a:pt x="0" y="37525"/>
                    <a:pt x="13235" y="12520"/>
                    <a:pt x="40574" y="3434"/>
                  </a:cubicBezTo>
                  <a:cubicBezTo>
                    <a:pt x="59955" y="-3005"/>
                    <a:pt x="78207" y="-314"/>
                    <a:pt x="94713" y="10937"/>
                  </a:cubicBezTo>
                  <a:cubicBezTo>
                    <a:pt x="107604" y="19725"/>
                    <a:pt x="115823" y="31657"/>
                    <a:pt x="119049" y="46200"/>
                  </a:cubicBezTo>
                  <a:cubicBezTo>
                    <a:pt x="120122" y="51022"/>
                    <a:pt x="120111" y="56154"/>
                    <a:pt x="119860" y="61108"/>
                  </a:cubicBezTo>
                  <a:cubicBezTo>
                    <a:pt x="119594" y="66365"/>
                    <a:pt x="115289" y="69834"/>
                    <a:pt x="109650" y="70194"/>
                  </a:cubicBezTo>
                  <a:cubicBezTo>
                    <a:pt x="107720" y="70320"/>
                    <a:pt x="105785" y="70302"/>
                    <a:pt x="103855" y="70302"/>
                  </a:cubicBezTo>
                  <a:cubicBezTo>
                    <a:pt x="82990" y="70308"/>
                    <a:pt x="62124" y="70302"/>
                    <a:pt x="41258" y="70297"/>
                  </a:cubicBezTo>
                  <a:cubicBezTo>
                    <a:pt x="39373" y="70297"/>
                    <a:pt x="37493" y="70297"/>
                    <a:pt x="34785" y="70297"/>
                  </a:cubicBezTo>
                  <a:close/>
                </a:path>
              </a:pathLst>
            </a:custGeom>
            <a:solidFill>
              <a:schemeClr val="dk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31" name="Google Shape;31;p3"/>
            <p:cNvSpPr/>
            <p:nvPr/>
          </p:nvSpPr>
          <p:spPr>
            <a:xfrm>
              <a:off x="3192359" y="1516751"/>
              <a:ext cx="156000" cy="587700"/>
            </a:xfrm>
            <a:custGeom>
              <a:rect b="b" l="l" r="r" t="t"/>
              <a:pathLst>
                <a:path extrusionOk="0" h="120000" w="120000">
                  <a:moveTo>
                    <a:pt x="119910" y="60271"/>
                  </a:moveTo>
                  <a:cubicBezTo>
                    <a:pt x="119910" y="74704"/>
                    <a:pt x="119726" y="89142"/>
                    <a:pt x="120000" y="103575"/>
                  </a:cubicBezTo>
                  <a:cubicBezTo>
                    <a:pt x="120105" y="109290"/>
                    <a:pt x="112656" y="113938"/>
                    <a:pt x="94619" y="117130"/>
                  </a:cubicBezTo>
                  <a:cubicBezTo>
                    <a:pt x="57000" y="123792"/>
                    <a:pt x="6874" y="118510"/>
                    <a:pt x="351" y="104943"/>
                  </a:cubicBezTo>
                  <a:cubicBezTo>
                    <a:pt x="-167" y="103864"/>
                    <a:pt x="44" y="102755"/>
                    <a:pt x="44" y="101658"/>
                  </a:cubicBezTo>
                  <a:cubicBezTo>
                    <a:pt x="44" y="74253"/>
                    <a:pt x="-55" y="46843"/>
                    <a:pt x="256" y="19438"/>
                  </a:cubicBezTo>
                  <a:cubicBezTo>
                    <a:pt x="289" y="16563"/>
                    <a:pt x="1343" y="13578"/>
                    <a:pt x="4415" y="10841"/>
                  </a:cubicBezTo>
                  <a:cubicBezTo>
                    <a:pt x="12718" y="3435"/>
                    <a:pt x="39604" y="-906"/>
                    <a:pt x="68240" y="161"/>
                  </a:cubicBezTo>
                  <a:cubicBezTo>
                    <a:pt x="97251" y="1241"/>
                    <a:pt x="119029" y="7100"/>
                    <a:pt x="119442" y="14779"/>
                  </a:cubicBezTo>
                  <a:cubicBezTo>
                    <a:pt x="120267" y="29939"/>
                    <a:pt x="119687" y="45105"/>
                    <a:pt x="119687" y="60271"/>
                  </a:cubicBezTo>
                  <a:cubicBezTo>
                    <a:pt x="119760" y="60271"/>
                    <a:pt x="119832" y="60271"/>
                    <a:pt x="119910" y="60271"/>
                  </a:cubicBezTo>
                  <a:close/>
                </a:path>
              </a:pathLst>
            </a:custGeom>
            <a:solidFill>
              <a:schemeClr val="dk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32" name="Google Shape;32;p3"/>
            <p:cNvSpPr/>
            <p:nvPr/>
          </p:nvSpPr>
          <p:spPr>
            <a:xfrm>
              <a:off x="3187636" y="1306799"/>
              <a:ext cx="170100" cy="171900"/>
            </a:xfrm>
            <a:custGeom>
              <a:rect b="b" l="l" r="r" t="t"/>
              <a:pathLst>
                <a:path extrusionOk="0" h="120000" w="120000">
                  <a:moveTo>
                    <a:pt x="102419" y="17574"/>
                  </a:moveTo>
                  <a:cubicBezTo>
                    <a:pt x="125853" y="41004"/>
                    <a:pt x="125853" y="78995"/>
                    <a:pt x="102419" y="102425"/>
                  </a:cubicBezTo>
                  <a:cubicBezTo>
                    <a:pt x="78991" y="125860"/>
                    <a:pt x="41002" y="125860"/>
                    <a:pt x="17574" y="102425"/>
                  </a:cubicBezTo>
                  <a:cubicBezTo>
                    <a:pt x="-5860" y="78995"/>
                    <a:pt x="-5860" y="41004"/>
                    <a:pt x="17574" y="17574"/>
                  </a:cubicBezTo>
                  <a:cubicBezTo>
                    <a:pt x="41002" y="-5860"/>
                    <a:pt x="78991" y="-5860"/>
                    <a:pt x="102419" y="17574"/>
                  </a:cubicBezTo>
                  <a:close/>
                </a:path>
              </a:pathLst>
            </a:custGeom>
            <a:solidFill>
              <a:schemeClr val="dk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 Divider Orange Image 1 1">
  <p:cSld name="1_Section Title Blue_1_1">
    <p:bg>
      <p:bgPr>
        <a:gradFill>
          <a:gsLst>
            <a:gs pos="0">
              <a:schemeClr val="accent2"/>
            </a:gs>
            <a:gs pos="35000">
              <a:schemeClr val="accent2"/>
            </a:gs>
            <a:gs pos="100000">
              <a:srgbClr val="B94E05"/>
            </a:gs>
          </a:gsLst>
          <a:path path="circle">
            <a:fillToRect r="100%" t="100%"/>
          </a:path>
          <a:tileRect b="-100%" l="-100%"/>
        </a:gradFill>
      </p:bgPr>
    </p:bg>
    <p:spTree>
      <p:nvGrpSpPr>
        <p:cNvPr id="241" name="Shape 241"/>
        <p:cNvGrpSpPr/>
        <p:nvPr/>
      </p:nvGrpSpPr>
      <p:grpSpPr>
        <a:xfrm>
          <a:off x="0" y="0"/>
          <a:ext cx="0" cy="0"/>
          <a:chOff x="0" y="0"/>
          <a:chExt cx="0" cy="0"/>
        </a:xfrm>
      </p:grpSpPr>
      <p:pic>
        <p:nvPicPr>
          <p:cNvPr id="242" name="Google Shape;242;p21"/>
          <p:cNvPicPr preferRelativeResize="0"/>
          <p:nvPr/>
        </p:nvPicPr>
        <p:blipFill rotWithShape="1">
          <a:blip r:embed="rId2">
            <a:alphaModFix/>
          </a:blip>
          <a:srcRect b="0" l="12183" r="12189" t="0"/>
          <a:stretch/>
        </p:blipFill>
        <p:spPr>
          <a:xfrm>
            <a:off x="0" y="0"/>
            <a:ext cx="9157375" cy="5143500"/>
          </a:xfrm>
          <a:prstGeom prst="rect">
            <a:avLst/>
          </a:prstGeom>
          <a:noFill/>
          <a:ln>
            <a:noFill/>
          </a:ln>
        </p:spPr>
      </p:pic>
      <p:sp>
        <p:nvSpPr>
          <p:cNvPr id="243" name="Google Shape;243;p21"/>
          <p:cNvSpPr/>
          <p:nvPr/>
        </p:nvSpPr>
        <p:spPr>
          <a:xfrm>
            <a:off x="0" y="-73"/>
            <a:ext cx="9144000" cy="5143500"/>
          </a:xfrm>
          <a:prstGeom prst="rect">
            <a:avLst/>
          </a:prstGeom>
          <a:solidFill>
            <a:srgbClr val="494B4C">
              <a:alpha val="29803"/>
            </a:srgbClr>
          </a:solidFill>
          <a:ln>
            <a:noFill/>
          </a:ln>
        </p:spPr>
        <p:txBody>
          <a:bodyPr anchorCtr="0" anchor="ctr" bIns="22825" lIns="45675" spcFirstLastPara="1" rIns="45675" wrap="square" tIns="2282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Helvetica Neue Light"/>
              <a:ea typeface="Helvetica Neue Light"/>
              <a:cs typeface="Helvetica Neue Light"/>
              <a:sym typeface="Helvetica Neue Light"/>
            </a:endParaRPr>
          </a:p>
        </p:txBody>
      </p:sp>
      <p:sp>
        <p:nvSpPr>
          <p:cNvPr id="244" name="Google Shape;244;p21"/>
          <p:cNvSpPr/>
          <p:nvPr/>
        </p:nvSpPr>
        <p:spPr>
          <a:xfrm>
            <a:off x="-75" y="0"/>
            <a:ext cx="9157500" cy="5143500"/>
          </a:xfrm>
          <a:prstGeom prst="rect">
            <a:avLst/>
          </a:prstGeom>
          <a:gradFill>
            <a:gsLst>
              <a:gs pos="0">
                <a:srgbClr val="FD2A00">
                  <a:alpha val="78431"/>
                </a:srgbClr>
              </a:gs>
              <a:gs pos="36000">
                <a:srgbClr val="FD2A00">
                  <a:alpha val="78431"/>
                </a:srgbClr>
              </a:gs>
              <a:gs pos="100000">
                <a:srgbClr val="940000">
                  <a:alpha val="83529"/>
                </a:srgbClr>
              </a:gs>
            </a:gsLst>
            <a:path path="circle">
              <a:fillToRect r="100%" t="100%"/>
            </a:path>
            <a:tileRect b="-100%" l="-100%"/>
          </a:gradFill>
          <a:ln>
            <a:noFill/>
          </a:ln>
        </p:spPr>
        <p:txBody>
          <a:bodyPr anchorCtr="0" anchor="ctr" bIns="22825" lIns="45675" spcFirstLastPara="1" rIns="45675" wrap="square" tIns="2282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Helvetica Neue Light"/>
              <a:ea typeface="Helvetica Neue Light"/>
              <a:cs typeface="Helvetica Neue Light"/>
              <a:sym typeface="Helvetica Neue Light"/>
            </a:endParaRPr>
          </a:p>
        </p:txBody>
      </p:sp>
      <p:sp>
        <p:nvSpPr>
          <p:cNvPr id="245" name="Google Shape;245;p21"/>
          <p:cNvSpPr txBox="1"/>
          <p:nvPr>
            <p:ph type="ctrTitle"/>
          </p:nvPr>
        </p:nvSpPr>
        <p:spPr>
          <a:xfrm>
            <a:off x="213460" y="2155880"/>
            <a:ext cx="6375600" cy="8316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accent1"/>
              </a:buClr>
              <a:buSzPts val="1400"/>
              <a:buFont typeface="Roboto"/>
              <a:buNone/>
              <a:defRPr b="0" i="0" sz="48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grpSp>
        <p:nvGrpSpPr>
          <p:cNvPr id="246" name="Google Shape;246;p21"/>
          <p:cNvGrpSpPr/>
          <p:nvPr/>
        </p:nvGrpSpPr>
        <p:grpSpPr>
          <a:xfrm>
            <a:off x="171863" y="4881178"/>
            <a:ext cx="8801629" cy="206257"/>
            <a:chOff x="171863" y="4881178"/>
            <a:chExt cx="8801629" cy="206257"/>
          </a:xfrm>
        </p:grpSpPr>
        <p:grpSp>
          <p:nvGrpSpPr>
            <p:cNvPr id="247" name="Google Shape;247;p21"/>
            <p:cNvGrpSpPr/>
            <p:nvPr/>
          </p:nvGrpSpPr>
          <p:grpSpPr>
            <a:xfrm>
              <a:off x="171863" y="4892453"/>
              <a:ext cx="500240" cy="169022"/>
              <a:chOff x="3719513" y="2933700"/>
              <a:chExt cx="5027537" cy="1698713"/>
            </a:xfrm>
          </p:grpSpPr>
          <p:sp>
            <p:nvSpPr>
              <p:cNvPr id="248" name="Google Shape;248;p21"/>
              <p:cNvSpPr/>
              <p:nvPr/>
            </p:nvSpPr>
            <p:spPr>
              <a:xfrm>
                <a:off x="3719513" y="3300413"/>
                <a:ext cx="898500" cy="973200"/>
              </a:xfrm>
              <a:custGeom>
                <a:rect b="b" l="l" r="r" t="t"/>
                <a:pathLst>
                  <a:path extrusionOk="0" h="120000" w="120000">
                    <a:moveTo>
                      <a:pt x="86271" y="60199"/>
                    </a:moveTo>
                    <a:cubicBezTo>
                      <a:pt x="86271" y="45360"/>
                      <a:pt x="78091" y="28522"/>
                      <a:pt x="60336" y="28522"/>
                    </a:cubicBezTo>
                    <a:cubicBezTo>
                      <a:pt x="41812" y="28522"/>
                      <a:pt x="33632" y="45360"/>
                      <a:pt x="33632" y="60199"/>
                    </a:cubicBezTo>
                    <a:cubicBezTo>
                      <a:pt x="33632" y="75083"/>
                      <a:pt x="42052" y="91521"/>
                      <a:pt x="60336" y="91521"/>
                    </a:cubicBezTo>
                    <a:cubicBezTo>
                      <a:pt x="77802" y="91521"/>
                      <a:pt x="86271" y="75083"/>
                      <a:pt x="86271" y="60199"/>
                    </a:cubicBezTo>
                    <a:close/>
                    <a:moveTo>
                      <a:pt x="103785" y="118711"/>
                    </a:moveTo>
                    <a:cubicBezTo>
                      <a:pt x="93921" y="118711"/>
                      <a:pt x="89975" y="113691"/>
                      <a:pt x="87618" y="105516"/>
                    </a:cubicBezTo>
                    <a:cubicBezTo>
                      <a:pt x="79005" y="115024"/>
                      <a:pt x="68468" y="119955"/>
                      <a:pt x="55573" y="119955"/>
                    </a:cubicBezTo>
                    <a:cubicBezTo>
                      <a:pt x="24057" y="119955"/>
                      <a:pt x="0" y="95120"/>
                      <a:pt x="0" y="60199"/>
                    </a:cubicBezTo>
                    <a:cubicBezTo>
                      <a:pt x="0" y="26123"/>
                      <a:pt x="24779" y="0"/>
                      <a:pt x="55573" y="0"/>
                    </a:cubicBezTo>
                    <a:cubicBezTo>
                      <a:pt x="67987" y="0"/>
                      <a:pt x="80160" y="4531"/>
                      <a:pt x="87618" y="14216"/>
                    </a:cubicBezTo>
                    <a:cubicBezTo>
                      <a:pt x="88580" y="6664"/>
                      <a:pt x="95605" y="1288"/>
                      <a:pt x="103785" y="1288"/>
                    </a:cubicBezTo>
                    <a:cubicBezTo>
                      <a:pt x="119951" y="1288"/>
                      <a:pt x="119951" y="13639"/>
                      <a:pt x="119951" y="21636"/>
                    </a:cubicBezTo>
                    <a:lnTo>
                      <a:pt x="119951" y="98407"/>
                    </a:lnTo>
                    <a:cubicBezTo>
                      <a:pt x="119951" y="106360"/>
                      <a:pt x="119951" y="118711"/>
                      <a:pt x="103785" y="11871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21"/>
              <p:cNvSpPr/>
              <p:nvPr/>
            </p:nvSpPr>
            <p:spPr>
              <a:xfrm>
                <a:off x="4687888" y="3300413"/>
                <a:ext cx="897000" cy="1332000"/>
              </a:xfrm>
              <a:custGeom>
                <a:rect b="b" l="l" r="r" t="t"/>
                <a:pathLst>
                  <a:path extrusionOk="0" h="120000" w="120000">
                    <a:moveTo>
                      <a:pt x="86305" y="43934"/>
                    </a:moveTo>
                    <a:cubicBezTo>
                      <a:pt x="86305" y="33266"/>
                      <a:pt x="77641" y="20815"/>
                      <a:pt x="60168" y="20815"/>
                    </a:cubicBezTo>
                    <a:cubicBezTo>
                      <a:pt x="42069" y="20815"/>
                      <a:pt x="33694" y="32131"/>
                      <a:pt x="33694" y="43155"/>
                    </a:cubicBezTo>
                    <a:cubicBezTo>
                      <a:pt x="33694" y="54179"/>
                      <a:pt x="41636" y="66760"/>
                      <a:pt x="60168" y="66760"/>
                    </a:cubicBezTo>
                    <a:cubicBezTo>
                      <a:pt x="77641" y="66760"/>
                      <a:pt x="86305" y="54471"/>
                      <a:pt x="86305" y="43934"/>
                    </a:cubicBezTo>
                    <a:close/>
                    <a:moveTo>
                      <a:pt x="0" y="13553"/>
                    </a:moveTo>
                    <a:cubicBezTo>
                      <a:pt x="0" y="5998"/>
                      <a:pt x="6979" y="940"/>
                      <a:pt x="16847" y="940"/>
                    </a:cubicBezTo>
                    <a:cubicBezTo>
                      <a:pt x="26137" y="940"/>
                      <a:pt x="31576" y="4442"/>
                      <a:pt x="33694" y="10375"/>
                    </a:cubicBezTo>
                    <a:cubicBezTo>
                      <a:pt x="40000" y="3469"/>
                      <a:pt x="53092" y="0"/>
                      <a:pt x="65752" y="0"/>
                    </a:cubicBezTo>
                    <a:cubicBezTo>
                      <a:pt x="101949" y="0"/>
                      <a:pt x="119951" y="22858"/>
                      <a:pt x="119951" y="44841"/>
                    </a:cubicBezTo>
                    <a:cubicBezTo>
                      <a:pt x="119951" y="66306"/>
                      <a:pt x="98531" y="87543"/>
                      <a:pt x="64596" y="87543"/>
                    </a:cubicBezTo>
                    <a:cubicBezTo>
                      <a:pt x="54007" y="87543"/>
                      <a:pt x="42599" y="84852"/>
                      <a:pt x="33694" y="79664"/>
                    </a:cubicBezTo>
                    <a:lnTo>
                      <a:pt x="33694" y="107387"/>
                    </a:lnTo>
                    <a:cubicBezTo>
                      <a:pt x="33694" y="114941"/>
                      <a:pt x="26714" y="119967"/>
                      <a:pt x="16847" y="119967"/>
                    </a:cubicBezTo>
                    <a:cubicBezTo>
                      <a:pt x="7027" y="119967"/>
                      <a:pt x="48" y="114941"/>
                      <a:pt x="48" y="107387"/>
                    </a:cubicBezTo>
                    <a:lnTo>
                      <a:pt x="48" y="13553"/>
                    </a:lnTo>
                    <a:lnTo>
                      <a:pt x="0" y="1355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21"/>
              <p:cNvSpPr/>
              <p:nvPr/>
            </p:nvSpPr>
            <p:spPr>
              <a:xfrm>
                <a:off x="5627688" y="2933700"/>
                <a:ext cx="284100" cy="1328700"/>
              </a:xfrm>
              <a:custGeom>
                <a:rect b="b" l="l" r="r" t="t"/>
                <a:pathLst>
                  <a:path extrusionOk="0" h="120000" w="120000">
                    <a:moveTo>
                      <a:pt x="59923" y="34086"/>
                    </a:moveTo>
                    <a:cubicBezTo>
                      <a:pt x="90950" y="34086"/>
                      <a:pt x="113003" y="39155"/>
                      <a:pt x="113003" y="46726"/>
                    </a:cubicBezTo>
                    <a:lnTo>
                      <a:pt x="113003" y="107294"/>
                    </a:lnTo>
                    <a:cubicBezTo>
                      <a:pt x="113003" y="114898"/>
                      <a:pt x="90950" y="119967"/>
                      <a:pt x="59923" y="119967"/>
                    </a:cubicBezTo>
                    <a:cubicBezTo>
                      <a:pt x="28745" y="119967"/>
                      <a:pt x="6692" y="114898"/>
                      <a:pt x="6692" y="107294"/>
                    </a:cubicBezTo>
                    <a:lnTo>
                      <a:pt x="6692" y="46726"/>
                    </a:lnTo>
                    <a:cubicBezTo>
                      <a:pt x="6692" y="39155"/>
                      <a:pt x="28745" y="34086"/>
                      <a:pt x="59923" y="34086"/>
                    </a:cubicBezTo>
                    <a:close/>
                    <a:moveTo>
                      <a:pt x="59771" y="25572"/>
                    </a:moveTo>
                    <a:cubicBezTo>
                      <a:pt x="27984" y="25572"/>
                      <a:pt x="0" y="19431"/>
                      <a:pt x="0" y="12477"/>
                    </a:cubicBezTo>
                    <a:cubicBezTo>
                      <a:pt x="0" y="6011"/>
                      <a:pt x="27984" y="0"/>
                      <a:pt x="59771" y="0"/>
                    </a:cubicBezTo>
                    <a:cubicBezTo>
                      <a:pt x="91558" y="0"/>
                      <a:pt x="119847" y="5848"/>
                      <a:pt x="119847" y="12477"/>
                    </a:cubicBezTo>
                    <a:cubicBezTo>
                      <a:pt x="119847" y="19593"/>
                      <a:pt x="93079" y="25572"/>
                      <a:pt x="59771" y="2557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21"/>
              <p:cNvSpPr/>
              <p:nvPr/>
            </p:nvSpPr>
            <p:spPr>
              <a:xfrm>
                <a:off x="5954713" y="3300413"/>
                <a:ext cx="897000" cy="1332000"/>
              </a:xfrm>
              <a:custGeom>
                <a:rect b="b" l="l" r="r" t="t"/>
                <a:pathLst>
                  <a:path extrusionOk="0" h="120000" w="120000">
                    <a:moveTo>
                      <a:pt x="33694" y="43577"/>
                    </a:moveTo>
                    <a:cubicBezTo>
                      <a:pt x="33694" y="55736"/>
                      <a:pt x="42262" y="66792"/>
                      <a:pt x="59831" y="66792"/>
                    </a:cubicBezTo>
                    <a:cubicBezTo>
                      <a:pt x="77833" y="66792"/>
                      <a:pt x="86257" y="55412"/>
                      <a:pt x="86257" y="44388"/>
                    </a:cubicBezTo>
                    <a:cubicBezTo>
                      <a:pt x="86257" y="33396"/>
                      <a:pt x="78315" y="20815"/>
                      <a:pt x="59831" y="20815"/>
                    </a:cubicBezTo>
                    <a:cubicBezTo>
                      <a:pt x="42262" y="20815"/>
                      <a:pt x="33694" y="33104"/>
                      <a:pt x="33694" y="43577"/>
                    </a:cubicBezTo>
                    <a:close/>
                    <a:moveTo>
                      <a:pt x="55210" y="119967"/>
                    </a:moveTo>
                    <a:cubicBezTo>
                      <a:pt x="41395" y="119967"/>
                      <a:pt x="2117" y="115428"/>
                      <a:pt x="2117" y="103009"/>
                    </a:cubicBezTo>
                    <a:cubicBezTo>
                      <a:pt x="2117" y="98697"/>
                      <a:pt x="9145" y="93023"/>
                      <a:pt x="15691" y="93023"/>
                    </a:cubicBezTo>
                    <a:cubicBezTo>
                      <a:pt x="26425" y="93023"/>
                      <a:pt x="38315" y="100156"/>
                      <a:pt x="57761" y="100156"/>
                    </a:cubicBezTo>
                    <a:cubicBezTo>
                      <a:pt x="74079" y="100156"/>
                      <a:pt x="86257" y="93704"/>
                      <a:pt x="86257" y="82194"/>
                    </a:cubicBezTo>
                    <a:lnTo>
                      <a:pt x="86257" y="76844"/>
                    </a:lnTo>
                    <a:lnTo>
                      <a:pt x="85824" y="76844"/>
                    </a:lnTo>
                    <a:cubicBezTo>
                      <a:pt x="78748" y="83815"/>
                      <a:pt x="67340" y="87543"/>
                      <a:pt x="51841" y="87543"/>
                    </a:cubicBezTo>
                    <a:cubicBezTo>
                      <a:pt x="16654" y="87543"/>
                      <a:pt x="0" y="66598"/>
                      <a:pt x="0" y="44063"/>
                    </a:cubicBezTo>
                    <a:cubicBezTo>
                      <a:pt x="0" y="21269"/>
                      <a:pt x="21564" y="0"/>
                      <a:pt x="55403" y="0"/>
                    </a:cubicBezTo>
                    <a:cubicBezTo>
                      <a:pt x="66859" y="0"/>
                      <a:pt x="79951" y="3469"/>
                      <a:pt x="86257" y="10375"/>
                    </a:cubicBezTo>
                    <a:cubicBezTo>
                      <a:pt x="88375" y="4442"/>
                      <a:pt x="93718" y="940"/>
                      <a:pt x="103104" y="940"/>
                    </a:cubicBezTo>
                    <a:cubicBezTo>
                      <a:pt x="112972" y="940"/>
                      <a:pt x="119951" y="5998"/>
                      <a:pt x="119951" y="13553"/>
                    </a:cubicBezTo>
                    <a:lnTo>
                      <a:pt x="119951" y="79081"/>
                    </a:lnTo>
                    <a:cubicBezTo>
                      <a:pt x="119951" y="106317"/>
                      <a:pt x="93477" y="119967"/>
                      <a:pt x="55210" y="11996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21"/>
              <p:cNvSpPr/>
              <p:nvPr/>
            </p:nvSpPr>
            <p:spPr>
              <a:xfrm>
                <a:off x="6897688" y="3300413"/>
                <a:ext cx="904800" cy="973200"/>
              </a:xfrm>
              <a:custGeom>
                <a:rect b="b" l="l" r="r" t="t"/>
                <a:pathLst>
                  <a:path extrusionOk="0" h="120000" w="120000">
                    <a:moveTo>
                      <a:pt x="59880" y="25945"/>
                    </a:moveTo>
                    <a:cubicBezTo>
                      <a:pt x="45029" y="25945"/>
                      <a:pt x="35001" y="36475"/>
                      <a:pt x="33378" y="49714"/>
                    </a:cubicBezTo>
                    <a:lnTo>
                      <a:pt x="86526" y="49714"/>
                    </a:lnTo>
                    <a:cubicBezTo>
                      <a:pt x="84711" y="36075"/>
                      <a:pt x="75447" y="25945"/>
                      <a:pt x="59880" y="25945"/>
                    </a:cubicBezTo>
                    <a:close/>
                    <a:moveTo>
                      <a:pt x="34142" y="70373"/>
                    </a:moveTo>
                    <a:cubicBezTo>
                      <a:pt x="36434" y="85657"/>
                      <a:pt x="50139" y="92765"/>
                      <a:pt x="65658" y="92765"/>
                    </a:cubicBezTo>
                    <a:cubicBezTo>
                      <a:pt x="82849" y="92765"/>
                      <a:pt x="94643" y="80281"/>
                      <a:pt x="103477" y="80281"/>
                    </a:cubicBezTo>
                    <a:cubicBezTo>
                      <a:pt x="110688" y="80281"/>
                      <a:pt x="117182" y="86945"/>
                      <a:pt x="117182" y="93654"/>
                    </a:cubicBezTo>
                    <a:cubicBezTo>
                      <a:pt x="117182" y="107027"/>
                      <a:pt x="87481" y="119955"/>
                      <a:pt x="62650" y="119955"/>
                    </a:cubicBezTo>
                    <a:cubicBezTo>
                      <a:pt x="25069" y="119955"/>
                      <a:pt x="0" y="94498"/>
                      <a:pt x="0" y="60155"/>
                    </a:cubicBezTo>
                    <a:cubicBezTo>
                      <a:pt x="0" y="28744"/>
                      <a:pt x="24592" y="0"/>
                      <a:pt x="59880" y="0"/>
                    </a:cubicBezTo>
                    <a:cubicBezTo>
                      <a:pt x="96076" y="0"/>
                      <a:pt x="119952" y="30655"/>
                      <a:pt x="119952" y="56556"/>
                    </a:cubicBezTo>
                    <a:cubicBezTo>
                      <a:pt x="119952" y="65797"/>
                      <a:pt x="115559" y="70373"/>
                      <a:pt x="105340" y="70373"/>
                    </a:cubicBezTo>
                    <a:lnTo>
                      <a:pt x="34142" y="7037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21"/>
              <p:cNvSpPr/>
              <p:nvPr/>
            </p:nvSpPr>
            <p:spPr>
              <a:xfrm>
                <a:off x="7842250" y="3303588"/>
                <a:ext cx="904800" cy="973200"/>
              </a:xfrm>
              <a:custGeom>
                <a:rect b="b" l="l" r="r" t="t"/>
                <a:pathLst>
                  <a:path extrusionOk="0" h="120000" w="120000">
                    <a:moveTo>
                      <a:pt x="86491" y="49670"/>
                    </a:moveTo>
                    <a:cubicBezTo>
                      <a:pt x="84677" y="36075"/>
                      <a:pt x="75369" y="25901"/>
                      <a:pt x="59856" y="25901"/>
                    </a:cubicBezTo>
                    <a:cubicBezTo>
                      <a:pt x="45011" y="25901"/>
                      <a:pt x="34988" y="36475"/>
                      <a:pt x="33412" y="49670"/>
                    </a:cubicBezTo>
                    <a:lnTo>
                      <a:pt x="86491" y="49670"/>
                    </a:lnTo>
                    <a:close/>
                    <a:moveTo>
                      <a:pt x="34128" y="70329"/>
                    </a:moveTo>
                    <a:cubicBezTo>
                      <a:pt x="36467" y="85701"/>
                      <a:pt x="50119" y="92810"/>
                      <a:pt x="65680" y="92810"/>
                    </a:cubicBezTo>
                    <a:cubicBezTo>
                      <a:pt x="82768" y="92810"/>
                      <a:pt x="94653" y="80236"/>
                      <a:pt x="103436" y="80236"/>
                    </a:cubicBezTo>
                    <a:cubicBezTo>
                      <a:pt x="110644" y="80236"/>
                      <a:pt x="117136" y="86945"/>
                      <a:pt x="117136" y="93609"/>
                    </a:cubicBezTo>
                    <a:cubicBezTo>
                      <a:pt x="117136" y="106982"/>
                      <a:pt x="87446" y="119955"/>
                      <a:pt x="62673" y="119955"/>
                    </a:cubicBezTo>
                    <a:cubicBezTo>
                      <a:pt x="25059" y="119955"/>
                      <a:pt x="0" y="94498"/>
                      <a:pt x="0" y="60199"/>
                    </a:cubicBezTo>
                    <a:cubicBezTo>
                      <a:pt x="0" y="28700"/>
                      <a:pt x="24630" y="0"/>
                      <a:pt x="59856" y="0"/>
                    </a:cubicBezTo>
                    <a:cubicBezTo>
                      <a:pt x="96038" y="0"/>
                      <a:pt x="119952" y="30655"/>
                      <a:pt x="119952" y="56556"/>
                    </a:cubicBezTo>
                    <a:cubicBezTo>
                      <a:pt x="119952" y="65797"/>
                      <a:pt x="115560" y="70329"/>
                      <a:pt x="105250" y="70329"/>
                    </a:cubicBezTo>
                    <a:lnTo>
                      <a:pt x="34128" y="703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54" name="Google Shape;254;p21"/>
            <p:cNvPicPr preferRelativeResize="0"/>
            <p:nvPr/>
          </p:nvPicPr>
          <p:blipFill rotWithShape="1">
            <a:blip r:embed="rId3">
              <a:alphaModFix/>
            </a:blip>
            <a:srcRect b="0" l="0" r="0" t="0"/>
            <a:stretch/>
          </p:blipFill>
          <p:spPr>
            <a:xfrm>
              <a:off x="7995006" y="4881178"/>
              <a:ext cx="978486" cy="177012"/>
            </a:xfrm>
            <a:prstGeom prst="rect">
              <a:avLst/>
            </a:prstGeom>
            <a:noFill/>
            <a:ln>
              <a:noFill/>
            </a:ln>
          </p:spPr>
        </p:pic>
        <p:sp>
          <p:nvSpPr>
            <p:cNvPr id="255" name="Google Shape;255;p21"/>
            <p:cNvSpPr txBox="1"/>
            <p:nvPr/>
          </p:nvSpPr>
          <p:spPr>
            <a:xfrm>
              <a:off x="3028950" y="4887335"/>
              <a:ext cx="3086100" cy="2001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700"/>
                <a:buFont typeface="Roboto Light"/>
                <a:buNone/>
              </a:pPr>
              <a:r>
                <a:rPr b="0" i="0" lang="en" sz="700" u="none" cap="none" strike="noStrike">
                  <a:solidFill>
                    <a:schemeClr val="lt1"/>
                  </a:solidFill>
                  <a:latin typeface="Roboto Light"/>
                  <a:ea typeface="Roboto Light"/>
                  <a:cs typeface="Roboto Light"/>
                  <a:sym typeface="Roboto Light"/>
                </a:rPr>
                <a:t>Proprietary and confidential</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 Divider Yellow Gradient">
  <p:cSld name="Section Title Green">
    <p:bg>
      <p:bgPr>
        <a:gradFill>
          <a:gsLst>
            <a:gs pos="0">
              <a:schemeClr val="accent3"/>
            </a:gs>
            <a:gs pos="35000">
              <a:schemeClr val="accent3"/>
            </a:gs>
            <a:gs pos="100000">
              <a:srgbClr val="C57E00"/>
            </a:gs>
          </a:gsLst>
          <a:path path="circle">
            <a:fillToRect r="100%" t="100%"/>
          </a:path>
          <a:tileRect b="-100%" l="-100%"/>
        </a:gradFill>
      </p:bgPr>
    </p:bg>
    <p:spTree>
      <p:nvGrpSpPr>
        <p:cNvPr id="256" name="Shape 256"/>
        <p:cNvGrpSpPr/>
        <p:nvPr/>
      </p:nvGrpSpPr>
      <p:grpSpPr>
        <a:xfrm>
          <a:off x="0" y="0"/>
          <a:ext cx="0" cy="0"/>
          <a:chOff x="0" y="0"/>
          <a:chExt cx="0" cy="0"/>
        </a:xfrm>
      </p:grpSpPr>
      <p:sp>
        <p:nvSpPr>
          <p:cNvPr id="257" name="Google Shape;257;p22"/>
          <p:cNvSpPr txBox="1"/>
          <p:nvPr>
            <p:ph type="ctrTitle"/>
          </p:nvPr>
        </p:nvSpPr>
        <p:spPr>
          <a:xfrm>
            <a:off x="213460" y="2155880"/>
            <a:ext cx="6375600" cy="8316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accent1"/>
              </a:buClr>
              <a:buSzPts val="1400"/>
              <a:buFont typeface="Roboto"/>
              <a:buNone/>
              <a:defRPr b="0" i="0" sz="48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58" name="Google Shape;258;p22"/>
          <p:cNvSpPr txBox="1"/>
          <p:nvPr/>
        </p:nvSpPr>
        <p:spPr>
          <a:xfrm>
            <a:off x="3028950" y="4887335"/>
            <a:ext cx="3086100" cy="2001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700"/>
              <a:buFont typeface="Roboto Light"/>
              <a:buNone/>
            </a:pPr>
            <a:r>
              <a:rPr b="0" i="0" lang="en" sz="700" u="none" cap="none" strike="noStrike">
                <a:solidFill>
                  <a:schemeClr val="lt1"/>
                </a:solidFill>
                <a:latin typeface="Roboto Light"/>
                <a:ea typeface="Roboto Light"/>
                <a:cs typeface="Roboto Light"/>
                <a:sym typeface="Roboto Light"/>
              </a:rPr>
              <a:t>Proprietary and confidential</a:t>
            </a:r>
            <a:endParaRPr b="0" i="0" sz="1400" u="none" cap="none" strike="noStrike">
              <a:solidFill>
                <a:srgbClr val="000000"/>
              </a:solidFill>
              <a:latin typeface="Arial"/>
              <a:ea typeface="Arial"/>
              <a:cs typeface="Arial"/>
              <a:sym typeface="Arial"/>
            </a:endParaRPr>
          </a:p>
        </p:txBody>
      </p:sp>
      <p:grpSp>
        <p:nvGrpSpPr>
          <p:cNvPr id="259" name="Google Shape;259;p22"/>
          <p:cNvGrpSpPr/>
          <p:nvPr/>
        </p:nvGrpSpPr>
        <p:grpSpPr>
          <a:xfrm>
            <a:off x="162239" y="4892453"/>
            <a:ext cx="500240" cy="169022"/>
            <a:chOff x="3719513" y="2933700"/>
            <a:chExt cx="5027537" cy="1698713"/>
          </a:xfrm>
        </p:grpSpPr>
        <p:sp>
          <p:nvSpPr>
            <p:cNvPr id="260" name="Google Shape;260;p22"/>
            <p:cNvSpPr/>
            <p:nvPr/>
          </p:nvSpPr>
          <p:spPr>
            <a:xfrm>
              <a:off x="3719513" y="3300413"/>
              <a:ext cx="898500" cy="973200"/>
            </a:xfrm>
            <a:custGeom>
              <a:rect b="b" l="l" r="r" t="t"/>
              <a:pathLst>
                <a:path extrusionOk="0" h="120000" w="120000">
                  <a:moveTo>
                    <a:pt x="86271" y="60199"/>
                  </a:moveTo>
                  <a:cubicBezTo>
                    <a:pt x="86271" y="45360"/>
                    <a:pt x="78091" y="28522"/>
                    <a:pt x="60336" y="28522"/>
                  </a:cubicBezTo>
                  <a:cubicBezTo>
                    <a:pt x="41812" y="28522"/>
                    <a:pt x="33632" y="45360"/>
                    <a:pt x="33632" y="60199"/>
                  </a:cubicBezTo>
                  <a:cubicBezTo>
                    <a:pt x="33632" y="75083"/>
                    <a:pt x="42052" y="91521"/>
                    <a:pt x="60336" y="91521"/>
                  </a:cubicBezTo>
                  <a:cubicBezTo>
                    <a:pt x="77802" y="91521"/>
                    <a:pt x="86271" y="75083"/>
                    <a:pt x="86271" y="60199"/>
                  </a:cubicBezTo>
                  <a:close/>
                  <a:moveTo>
                    <a:pt x="103785" y="118711"/>
                  </a:moveTo>
                  <a:cubicBezTo>
                    <a:pt x="93921" y="118711"/>
                    <a:pt x="89975" y="113691"/>
                    <a:pt x="87618" y="105516"/>
                  </a:cubicBezTo>
                  <a:cubicBezTo>
                    <a:pt x="79005" y="115024"/>
                    <a:pt x="68468" y="119955"/>
                    <a:pt x="55573" y="119955"/>
                  </a:cubicBezTo>
                  <a:cubicBezTo>
                    <a:pt x="24057" y="119955"/>
                    <a:pt x="0" y="95120"/>
                    <a:pt x="0" y="60199"/>
                  </a:cubicBezTo>
                  <a:cubicBezTo>
                    <a:pt x="0" y="26123"/>
                    <a:pt x="24779" y="0"/>
                    <a:pt x="55573" y="0"/>
                  </a:cubicBezTo>
                  <a:cubicBezTo>
                    <a:pt x="67987" y="0"/>
                    <a:pt x="80160" y="4531"/>
                    <a:pt x="87618" y="14216"/>
                  </a:cubicBezTo>
                  <a:cubicBezTo>
                    <a:pt x="88580" y="6664"/>
                    <a:pt x="95605" y="1288"/>
                    <a:pt x="103785" y="1288"/>
                  </a:cubicBezTo>
                  <a:cubicBezTo>
                    <a:pt x="119951" y="1288"/>
                    <a:pt x="119951" y="13639"/>
                    <a:pt x="119951" y="21636"/>
                  </a:cubicBezTo>
                  <a:lnTo>
                    <a:pt x="119951" y="98407"/>
                  </a:lnTo>
                  <a:cubicBezTo>
                    <a:pt x="119951" y="106360"/>
                    <a:pt x="119951" y="118711"/>
                    <a:pt x="103785" y="11871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22"/>
            <p:cNvSpPr/>
            <p:nvPr/>
          </p:nvSpPr>
          <p:spPr>
            <a:xfrm>
              <a:off x="4687888" y="3300413"/>
              <a:ext cx="897000" cy="1332000"/>
            </a:xfrm>
            <a:custGeom>
              <a:rect b="b" l="l" r="r" t="t"/>
              <a:pathLst>
                <a:path extrusionOk="0" h="120000" w="120000">
                  <a:moveTo>
                    <a:pt x="86305" y="43934"/>
                  </a:moveTo>
                  <a:cubicBezTo>
                    <a:pt x="86305" y="33266"/>
                    <a:pt x="77641" y="20815"/>
                    <a:pt x="60168" y="20815"/>
                  </a:cubicBezTo>
                  <a:cubicBezTo>
                    <a:pt x="42069" y="20815"/>
                    <a:pt x="33694" y="32131"/>
                    <a:pt x="33694" y="43155"/>
                  </a:cubicBezTo>
                  <a:cubicBezTo>
                    <a:pt x="33694" y="54179"/>
                    <a:pt x="41636" y="66760"/>
                    <a:pt x="60168" y="66760"/>
                  </a:cubicBezTo>
                  <a:cubicBezTo>
                    <a:pt x="77641" y="66760"/>
                    <a:pt x="86305" y="54471"/>
                    <a:pt x="86305" y="43934"/>
                  </a:cubicBezTo>
                  <a:close/>
                  <a:moveTo>
                    <a:pt x="0" y="13553"/>
                  </a:moveTo>
                  <a:cubicBezTo>
                    <a:pt x="0" y="5998"/>
                    <a:pt x="6979" y="940"/>
                    <a:pt x="16847" y="940"/>
                  </a:cubicBezTo>
                  <a:cubicBezTo>
                    <a:pt x="26137" y="940"/>
                    <a:pt x="31576" y="4442"/>
                    <a:pt x="33694" y="10375"/>
                  </a:cubicBezTo>
                  <a:cubicBezTo>
                    <a:pt x="40000" y="3469"/>
                    <a:pt x="53092" y="0"/>
                    <a:pt x="65752" y="0"/>
                  </a:cubicBezTo>
                  <a:cubicBezTo>
                    <a:pt x="101949" y="0"/>
                    <a:pt x="119951" y="22858"/>
                    <a:pt x="119951" y="44841"/>
                  </a:cubicBezTo>
                  <a:cubicBezTo>
                    <a:pt x="119951" y="66306"/>
                    <a:pt x="98531" y="87543"/>
                    <a:pt x="64596" y="87543"/>
                  </a:cubicBezTo>
                  <a:cubicBezTo>
                    <a:pt x="54007" y="87543"/>
                    <a:pt x="42599" y="84852"/>
                    <a:pt x="33694" y="79664"/>
                  </a:cubicBezTo>
                  <a:lnTo>
                    <a:pt x="33694" y="107387"/>
                  </a:lnTo>
                  <a:cubicBezTo>
                    <a:pt x="33694" y="114941"/>
                    <a:pt x="26714" y="119967"/>
                    <a:pt x="16847" y="119967"/>
                  </a:cubicBezTo>
                  <a:cubicBezTo>
                    <a:pt x="7027" y="119967"/>
                    <a:pt x="48" y="114941"/>
                    <a:pt x="48" y="107387"/>
                  </a:cubicBezTo>
                  <a:lnTo>
                    <a:pt x="48" y="13553"/>
                  </a:lnTo>
                  <a:lnTo>
                    <a:pt x="0" y="1355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22"/>
            <p:cNvSpPr/>
            <p:nvPr/>
          </p:nvSpPr>
          <p:spPr>
            <a:xfrm>
              <a:off x="5627688" y="2933700"/>
              <a:ext cx="284100" cy="1328700"/>
            </a:xfrm>
            <a:custGeom>
              <a:rect b="b" l="l" r="r" t="t"/>
              <a:pathLst>
                <a:path extrusionOk="0" h="120000" w="120000">
                  <a:moveTo>
                    <a:pt x="59923" y="34086"/>
                  </a:moveTo>
                  <a:cubicBezTo>
                    <a:pt x="90950" y="34086"/>
                    <a:pt x="113003" y="39155"/>
                    <a:pt x="113003" y="46726"/>
                  </a:cubicBezTo>
                  <a:lnTo>
                    <a:pt x="113003" y="107294"/>
                  </a:lnTo>
                  <a:cubicBezTo>
                    <a:pt x="113003" y="114898"/>
                    <a:pt x="90950" y="119967"/>
                    <a:pt x="59923" y="119967"/>
                  </a:cubicBezTo>
                  <a:cubicBezTo>
                    <a:pt x="28745" y="119967"/>
                    <a:pt x="6692" y="114898"/>
                    <a:pt x="6692" y="107294"/>
                  </a:cubicBezTo>
                  <a:lnTo>
                    <a:pt x="6692" y="46726"/>
                  </a:lnTo>
                  <a:cubicBezTo>
                    <a:pt x="6692" y="39155"/>
                    <a:pt x="28745" y="34086"/>
                    <a:pt x="59923" y="34086"/>
                  </a:cubicBezTo>
                  <a:close/>
                  <a:moveTo>
                    <a:pt x="59771" y="25572"/>
                  </a:moveTo>
                  <a:cubicBezTo>
                    <a:pt x="27984" y="25572"/>
                    <a:pt x="0" y="19431"/>
                    <a:pt x="0" y="12477"/>
                  </a:cubicBezTo>
                  <a:cubicBezTo>
                    <a:pt x="0" y="6011"/>
                    <a:pt x="27984" y="0"/>
                    <a:pt x="59771" y="0"/>
                  </a:cubicBezTo>
                  <a:cubicBezTo>
                    <a:pt x="91558" y="0"/>
                    <a:pt x="119847" y="5848"/>
                    <a:pt x="119847" y="12477"/>
                  </a:cubicBezTo>
                  <a:cubicBezTo>
                    <a:pt x="119847" y="19593"/>
                    <a:pt x="93079" y="25572"/>
                    <a:pt x="59771" y="2557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22"/>
            <p:cNvSpPr/>
            <p:nvPr/>
          </p:nvSpPr>
          <p:spPr>
            <a:xfrm>
              <a:off x="5954713" y="3300413"/>
              <a:ext cx="897000" cy="1332000"/>
            </a:xfrm>
            <a:custGeom>
              <a:rect b="b" l="l" r="r" t="t"/>
              <a:pathLst>
                <a:path extrusionOk="0" h="120000" w="120000">
                  <a:moveTo>
                    <a:pt x="33694" y="43577"/>
                  </a:moveTo>
                  <a:cubicBezTo>
                    <a:pt x="33694" y="55736"/>
                    <a:pt x="42262" y="66792"/>
                    <a:pt x="59831" y="66792"/>
                  </a:cubicBezTo>
                  <a:cubicBezTo>
                    <a:pt x="77833" y="66792"/>
                    <a:pt x="86257" y="55412"/>
                    <a:pt x="86257" y="44388"/>
                  </a:cubicBezTo>
                  <a:cubicBezTo>
                    <a:pt x="86257" y="33396"/>
                    <a:pt x="78315" y="20815"/>
                    <a:pt x="59831" y="20815"/>
                  </a:cubicBezTo>
                  <a:cubicBezTo>
                    <a:pt x="42262" y="20815"/>
                    <a:pt x="33694" y="33104"/>
                    <a:pt x="33694" y="43577"/>
                  </a:cubicBezTo>
                  <a:close/>
                  <a:moveTo>
                    <a:pt x="55210" y="119967"/>
                  </a:moveTo>
                  <a:cubicBezTo>
                    <a:pt x="41395" y="119967"/>
                    <a:pt x="2117" y="115428"/>
                    <a:pt x="2117" y="103009"/>
                  </a:cubicBezTo>
                  <a:cubicBezTo>
                    <a:pt x="2117" y="98697"/>
                    <a:pt x="9145" y="93023"/>
                    <a:pt x="15691" y="93023"/>
                  </a:cubicBezTo>
                  <a:cubicBezTo>
                    <a:pt x="26425" y="93023"/>
                    <a:pt x="38315" y="100156"/>
                    <a:pt x="57761" y="100156"/>
                  </a:cubicBezTo>
                  <a:cubicBezTo>
                    <a:pt x="74079" y="100156"/>
                    <a:pt x="86257" y="93704"/>
                    <a:pt x="86257" y="82194"/>
                  </a:cubicBezTo>
                  <a:lnTo>
                    <a:pt x="86257" y="76844"/>
                  </a:lnTo>
                  <a:lnTo>
                    <a:pt x="85824" y="76844"/>
                  </a:lnTo>
                  <a:cubicBezTo>
                    <a:pt x="78748" y="83815"/>
                    <a:pt x="67340" y="87543"/>
                    <a:pt x="51841" y="87543"/>
                  </a:cubicBezTo>
                  <a:cubicBezTo>
                    <a:pt x="16654" y="87543"/>
                    <a:pt x="0" y="66598"/>
                    <a:pt x="0" y="44063"/>
                  </a:cubicBezTo>
                  <a:cubicBezTo>
                    <a:pt x="0" y="21269"/>
                    <a:pt x="21564" y="0"/>
                    <a:pt x="55403" y="0"/>
                  </a:cubicBezTo>
                  <a:cubicBezTo>
                    <a:pt x="66859" y="0"/>
                    <a:pt x="79951" y="3469"/>
                    <a:pt x="86257" y="10375"/>
                  </a:cubicBezTo>
                  <a:cubicBezTo>
                    <a:pt x="88375" y="4442"/>
                    <a:pt x="93718" y="940"/>
                    <a:pt x="103104" y="940"/>
                  </a:cubicBezTo>
                  <a:cubicBezTo>
                    <a:pt x="112972" y="940"/>
                    <a:pt x="119951" y="5998"/>
                    <a:pt x="119951" y="13553"/>
                  </a:cubicBezTo>
                  <a:lnTo>
                    <a:pt x="119951" y="79081"/>
                  </a:lnTo>
                  <a:cubicBezTo>
                    <a:pt x="119951" y="106317"/>
                    <a:pt x="93477" y="119967"/>
                    <a:pt x="55210" y="11996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22"/>
            <p:cNvSpPr/>
            <p:nvPr/>
          </p:nvSpPr>
          <p:spPr>
            <a:xfrm>
              <a:off x="6897688" y="3300413"/>
              <a:ext cx="904800" cy="973200"/>
            </a:xfrm>
            <a:custGeom>
              <a:rect b="b" l="l" r="r" t="t"/>
              <a:pathLst>
                <a:path extrusionOk="0" h="120000" w="120000">
                  <a:moveTo>
                    <a:pt x="59880" y="25945"/>
                  </a:moveTo>
                  <a:cubicBezTo>
                    <a:pt x="45029" y="25945"/>
                    <a:pt x="35001" y="36475"/>
                    <a:pt x="33378" y="49714"/>
                  </a:cubicBezTo>
                  <a:lnTo>
                    <a:pt x="86526" y="49714"/>
                  </a:lnTo>
                  <a:cubicBezTo>
                    <a:pt x="84711" y="36075"/>
                    <a:pt x="75447" y="25945"/>
                    <a:pt x="59880" y="25945"/>
                  </a:cubicBezTo>
                  <a:close/>
                  <a:moveTo>
                    <a:pt x="34142" y="70373"/>
                  </a:moveTo>
                  <a:cubicBezTo>
                    <a:pt x="36434" y="85657"/>
                    <a:pt x="50139" y="92765"/>
                    <a:pt x="65658" y="92765"/>
                  </a:cubicBezTo>
                  <a:cubicBezTo>
                    <a:pt x="82849" y="92765"/>
                    <a:pt x="94643" y="80281"/>
                    <a:pt x="103477" y="80281"/>
                  </a:cubicBezTo>
                  <a:cubicBezTo>
                    <a:pt x="110688" y="80281"/>
                    <a:pt x="117182" y="86945"/>
                    <a:pt x="117182" y="93654"/>
                  </a:cubicBezTo>
                  <a:cubicBezTo>
                    <a:pt x="117182" y="107027"/>
                    <a:pt x="87481" y="119955"/>
                    <a:pt x="62650" y="119955"/>
                  </a:cubicBezTo>
                  <a:cubicBezTo>
                    <a:pt x="25069" y="119955"/>
                    <a:pt x="0" y="94498"/>
                    <a:pt x="0" y="60155"/>
                  </a:cubicBezTo>
                  <a:cubicBezTo>
                    <a:pt x="0" y="28744"/>
                    <a:pt x="24592" y="0"/>
                    <a:pt x="59880" y="0"/>
                  </a:cubicBezTo>
                  <a:cubicBezTo>
                    <a:pt x="96076" y="0"/>
                    <a:pt x="119952" y="30655"/>
                    <a:pt x="119952" y="56556"/>
                  </a:cubicBezTo>
                  <a:cubicBezTo>
                    <a:pt x="119952" y="65797"/>
                    <a:pt x="115559" y="70373"/>
                    <a:pt x="105340" y="70373"/>
                  </a:cubicBezTo>
                  <a:lnTo>
                    <a:pt x="34142" y="7037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22"/>
            <p:cNvSpPr/>
            <p:nvPr/>
          </p:nvSpPr>
          <p:spPr>
            <a:xfrm>
              <a:off x="7842250" y="3303588"/>
              <a:ext cx="904800" cy="973200"/>
            </a:xfrm>
            <a:custGeom>
              <a:rect b="b" l="l" r="r" t="t"/>
              <a:pathLst>
                <a:path extrusionOk="0" h="120000" w="120000">
                  <a:moveTo>
                    <a:pt x="86491" y="49670"/>
                  </a:moveTo>
                  <a:cubicBezTo>
                    <a:pt x="84677" y="36075"/>
                    <a:pt x="75369" y="25901"/>
                    <a:pt x="59856" y="25901"/>
                  </a:cubicBezTo>
                  <a:cubicBezTo>
                    <a:pt x="45011" y="25901"/>
                    <a:pt x="34988" y="36475"/>
                    <a:pt x="33412" y="49670"/>
                  </a:cubicBezTo>
                  <a:lnTo>
                    <a:pt x="86491" y="49670"/>
                  </a:lnTo>
                  <a:close/>
                  <a:moveTo>
                    <a:pt x="34128" y="70329"/>
                  </a:moveTo>
                  <a:cubicBezTo>
                    <a:pt x="36467" y="85701"/>
                    <a:pt x="50119" y="92810"/>
                    <a:pt x="65680" y="92810"/>
                  </a:cubicBezTo>
                  <a:cubicBezTo>
                    <a:pt x="82768" y="92810"/>
                    <a:pt x="94653" y="80236"/>
                    <a:pt x="103436" y="80236"/>
                  </a:cubicBezTo>
                  <a:cubicBezTo>
                    <a:pt x="110644" y="80236"/>
                    <a:pt x="117136" y="86945"/>
                    <a:pt x="117136" y="93609"/>
                  </a:cubicBezTo>
                  <a:cubicBezTo>
                    <a:pt x="117136" y="106982"/>
                    <a:pt x="87446" y="119955"/>
                    <a:pt x="62673" y="119955"/>
                  </a:cubicBezTo>
                  <a:cubicBezTo>
                    <a:pt x="25059" y="119955"/>
                    <a:pt x="0" y="94498"/>
                    <a:pt x="0" y="60199"/>
                  </a:cubicBezTo>
                  <a:cubicBezTo>
                    <a:pt x="0" y="28700"/>
                    <a:pt x="24630" y="0"/>
                    <a:pt x="59856" y="0"/>
                  </a:cubicBezTo>
                  <a:cubicBezTo>
                    <a:pt x="96038" y="0"/>
                    <a:pt x="119952" y="30655"/>
                    <a:pt x="119952" y="56556"/>
                  </a:cubicBezTo>
                  <a:cubicBezTo>
                    <a:pt x="119952" y="65797"/>
                    <a:pt x="115560" y="70329"/>
                    <a:pt x="105250" y="70329"/>
                  </a:cubicBezTo>
                  <a:lnTo>
                    <a:pt x="34128" y="703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66" name="Google Shape;266;p22"/>
          <p:cNvPicPr preferRelativeResize="0"/>
          <p:nvPr/>
        </p:nvPicPr>
        <p:blipFill rotWithShape="1">
          <a:blip r:embed="rId2">
            <a:alphaModFix/>
          </a:blip>
          <a:srcRect b="0" l="0" r="0" t="0"/>
          <a:stretch/>
        </p:blipFill>
        <p:spPr>
          <a:xfrm>
            <a:off x="7995006" y="4881178"/>
            <a:ext cx="978486" cy="177012"/>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 Divider Orange Gradient 1 1">
  <p:cSld name="Section Title Blue_1_1">
    <p:bg>
      <p:bgPr>
        <a:gradFill>
          <a:gsLst>
            <a:gs pos="0">
              <a:schemeClr val="dk2"/>
            </a:gs>
            <a:gs pos="35000">
              <a:schemeClr val="dk2"/>
            </a:gs>
            <a:gs pos="100000">
              <a:schemeClr val="dk1"/>
            </a:gs>
          </a:gsLst>
          <a:path path="circle">
            <a:fillToRect r="100%" t="100%"/>
          </a:path>
          <a:tileRect b="-100%" l="-100%"/>
        </a:gradFill>
      </p:bgPr>
    </p:bg>
    <p:spTree>
      <p:nvGrpSpPr>
        <p:cNvPr id="267" name="Shape 267"/>
        <p:cNvGrpSpPr/>
        <p:nvPr/>
      </p:nvGrpSpPr>
      <p:grpSpPr>
        <a:xfrm>
          <a:off x="0" y="0"/>
          <a:ext cx="0" cy="0"/>
          <a:chOff x="0" y="0"/>
          <a:chExt cx="0" cy="0"/>
        </a:xfrm>
      </p:grpSpPr>
      <p:sp>
        <p:nvSpPr>
          <p:cNvPr id="268" name="Google Shape;268;p23"/>
          <p:cNvSpPr txBox="1"/>
          <p:nvPr>
            <p:ph type="ctrTitle"/>
          </p:nvPr>
        </p:nvSpPr>
        <p:spPr>
          <a:xfrm>
            <a:off x="213460" y="2155880"/>
            <a:ext cx="6375600" cy="8316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accent1"/>
              </a:buClr>
              <a:buSzPts val="1400"/>
              <a:buFont typeface="Roboto"/>
              <a:buNone/>
              <a:defRPr b="0" i="0" sz="48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grpSp>
        <p:nvGrpSpPr>
          <p:cNvPr id="269" name="Google Shape;269;p23"/>
          <p:cNvGrpSpPr/>
          <p:nvPr/>
        </p:nvGrpSpPr>
        <p:grpSpPr>
          <a:xfrm>
            <a:off x="162239" y="4892453"/>
            <a:ext cx="500240" cy="169022"/>
            <a:chOff x="3719513" y="2933700"/>
            <a:chExt cx="5027537" cy="1698713"/>
          </a:xfrm>
        </p:grpSpPr>
        <p:sp>
          <p:nvSpPr>
            <p:cNvPr id="270" name="Google Shape;270;p23"/>
            <p:cNvSpPr/>
            <p:nvPr/>
          </p:nvSpPr>
          <p:spPr>
            <a:xfrm>
              <a:off x="3719513" y="3300413"/>
              <a:ext cx="898500" cy="973200"/>
            </a:xfrm>
            <a:custGeom>
              <a:rect b="b" l="l" r="r" t="t"/>
              <a:pathLst>
                <a:path extrusionOk="0" h="120000" w="120000">
                  <a:moveTo>
                    <a:pt x="86271" y="60199"/>
                  </a:moveTo>
                  <a:cubicBezTo>
                    <a:pt x="86271" y="45360"/>
                    <a:pt x="78091" y="28522"/>
                    <a:pt x="60336" y="28522"/>
                  </a:cubicBezTo>
                  <a:cubicBezTo>
                    <a:pt x="41812" y="28522"/>
                    <a:pt x="33632" y="45360"/>
                    <a:pt x="33632" y="60199"/>
                  </a:cubicBezTo>
                  <a:cubicBezTo>
                    <a:pt x="33632" y="75083"/>
                    <a:pt x="42052" y="91521"/>
                    <a:pt x="60336" y="91521"/>
                  </a:cubicBezTo>
                  <a:cubicBezTo>
                    <a:pt x="77802" y="91521"/>
                    <a:pt x="86271" y="75083"/>
                    <a:pt x="86271" y="60199"/>
                  </a:cubicBezTo>
                  <a:close/>
                  <a:moveTo>
                    <a:pt x="103785" y="118711"/>
                  </a:moveTo>
                  <a:cubicBezTo>
                    <a:pt x="93921" y="118711"/>
                    <a:pt x="89975" y="113691"/>
                    <a:pt x="87618" y="105516"/>
                  </a:cubicBezTo>
                  <a:cubicBezTo>
                    <a:pt x="79005" y="115024"/>
                    <a:pt x="68468" y="119955"/>
                    <a:pt x="55573" y="119955"/>
                  </a:cubicBezTo>
                  <a:cubicBezTo>
                    <a:pt x="24057" y="119955"/>
                    <a:pt x="0" y="95120"/>
                    <a:pt x="0" y="60199"/>
                  </a:cubicBezTo>
                  <a:cubicBezTo>
                    <a:pt x="0" y="26123"/>
                    <a:pt x="24779" y="0"/>
                    <a:pt x="55573" y="0"/>
                  </a:cubicBezTo>
                  <a:cubicBezTo>
                    <a:pt x="67987" y="0"/>
                    <a:pt x="80160" y="4531"/>
                    <a:pt x="87618" y="14216"/>
                  </a:cubicBezTo>
                  <a:cubicBezTo>
                    <a:pt x="88580" y="6664"/>
                    <a:pt x="95605" y="1288"/>
                    <a:pt x="103785" y="1288"/>
                  </a:cubicBezTo>
                  <a:cubicBezTo>
                    <a:pt x="119951" y="1288"/>
                    <a:pt x="119951" y="13639"/>
                    <a:pt x="119951" y="21636"/>
                  </a:cubicBezTo>
                  <a:lnTo>
                    <a:pt x="119951" y="98407"/>
                  </a:lnTo>
                  <a:cubicBezTo>
                    <a:pt x="119951" y="106360"/>
                    <a:pt x="119951" y="118711"/>
                    <a:pt x="103785" y="11871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23"/>
            <p:cNvSpPr/>
            <p:nvPr/>
          </p:nvSpPr>
          <p:spPr>
            <a:xfrm>
              <a:off x="4687888" y="3300413"/>
              <a:ext cx="897000" cy="1332000"/>
            </a:xfrm>
            <a:custGeom>
              <a:rect b="b" l="l" r="r" t="t"/>
              <a:pathLst>
                <a:path extrusionOk="0" h="120000" w="120000">
                  <a:moveTo>
                    <a:pt x="86305" y="43934"/>
                  </a:moveTo>
                  <a:cubicBezTo>
                    <a:pt x="86305" y="33266"/>
                    <a:pt x="77641" y="20815"/>
                    <a:pt x="60168" y="20815"/>
                  </a:cubicBezTo>
                  <a:cubicBezTo>
                    <a:pt x="42069" y="20815"/>
                    <a:pt x="33694" y="32131"/>
                    <a:pt x="33694" y="43155"/>
                  </a:cubicBezTo>
                  <a:cubicBezTo>
                    <a:pt x="33694" y="54179"/>
                    <a:pt x="41636" y="66760"/>
                    <a:pt x="60168" y="66760"/>
                  </a:cubicBezTo>
                  <a:cubicBezTo>
                    <a:pt x="77641" y="66760"/>
                    <a:pt x="86305" y="54471"/>
                    <a:pt x="86305" y="43934"/>
                  </a:cubicBezTo>
                  <a:close/>
                  <a:moveTo>
                    <a:pt x="0" y="13553"/>
                  </a:moveTo>
                  <a:cubicBezTo>
                    <a:pt x="0" y="5998"/>
                    <a:pt x="6979" y="940"/>
                    <a:pt x="16847" y="940"/>
                  </a:cubicBezTo>
                  <a:cubicBezTo>
                    <a:pt x="26137" y="940"/>
                    <a:pt x="31576" y="4442"/>
                    <a:pt x="33694" y="10375"/>
                  </a:cubicBezTo>
                  <a:cubicBezTo>
                    <a:pt x="40000" y="3469"/>
                    <a:pt x="53092" y="0"/>
                    <a:pt x="65752" y="0"/>
                  </a:cubicBezTo>
                  <a:cubicBezTo>
                    <a:pt x="101949" y="0"/>
                    <a:pt x="119951" y="22858"/>
                    <a:pt x="119951" y="44841"/>
                  </a:cubicBezTo>
                  <a:cubicBezTo>
                    <a:pt x="119951" y="66306"/>
                    <a:pt x="98531" y="87543"/>
                    <a:pt x="64596" y="87543"/>
                  </a:cubicBezTo>
                  <a:cubicBezTo>
                    <a:pt x="54007" y="87543"/>
                    <a:pt x="42599" y="84852"/>
                    <a:pt x="33694" y="79664"/>
                  </a:cubicBezTo>
                  <a:lnTo>
                    <a:pt x="33694" y="107387"/>
                  </a:lnTo>
                  <a:cubicBezTo>
                    <a:pt x="33694" y="114941"/>
                    <a:pt x="26714" y="119967"/>
                    <a:pt x="16847" y="119967"/>
                  </a:cubicBezTo>
                  <a:cubicBezTo>
                    <a:pt x="7027" y="119967"/>
                    <a:pt x="48" y="114941"/>
                    <a:pt x="48" y="107387"/>
                  </a:cubicBezTo>
                  <a:lnTo>
                    <a:pt x="48" y="13553"/>
                  </a:lnTo>
                  <a:lnTo>
                    <a:pt x="0" y="1355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23"/>
            <p:cNvSpPr/>
            <p:nvPr/>
          </p:nvSpPr>
          <p:spPr>
            <a:xfrm>
              <a:off x="5627688" y="2933700"/>
              <a:ext cx="284100" cy="1328700"/>
            </a:xfrm>
            <a:custGeom>
              <a:rect b="b" l="l" r="r" t="t"/>
              <a:pathLst>
                <a:path extrusionOk="0" h="120000" w="120000">
                  <a:moveTo>
                    <a:pt x="59923" y="34086"/>
                  </a:moveTo>
                  <a:cubicBezTo>
                    <a:pt x="90950" y="34086"/>
                    <a:pt x="113003" y="39155"/>
                    <a:pt x="113003" y="46726"/>
                  </a:cubicBezTo>
                  <a:lnTo>
                    <a:pt x="113003" y="107294"/>
                  </a:lnTo>
                  <a:cubicBezTo>
                    <a:pt x="113003" y="114898"/>
                    <a:pt x="90950" y="119967"/>
                    <a:pt x="59923" y="119967"/>
                  </a:cubicBezTo>
                  <a:cubicBezTo>
                    <a:pt x="28745" y="119967"/>
                    <a:pt x="6692" y="114898"/>
                    <a:pt x="6692" y="107294"/>
                  </a:cubicBezTo>
                  <a:lnTo>
                    <a:pt x="6692" y="46726"/>
                  </a:lnTo>
                  <a:cubicBezTo>
                    <a:pt x="6692" y="39155"/>
                    <a:pt x="28745" y="34086"/>
                    <a:pt x="59923" y="34086"/>
                  </a:cubicBezTo>
                  <a:close/>
                  <a:moveTo>
                    <a:pt x="59771" y="25572"/>
                  </a:moveTo>
                  <a:cubicBezTo>
                    <a:pt x="27984" y="25572"/>
                    <a:pt x="0" y="19431"/>
                    <a:pt x="0" y="12477"/>
                  </a:cubicBezTo>
                  <a:cubicBezTo>
                    <a:pt x="0" y="6011"/>
                    <a:pt x="27984" y="0"/>
                    <a:pt x="59771" y="0"/>
                  </a:cubicBezTo>
                  <a:cubicBezTo>
                    <a:pt x="91558" y="0"/>
                    <a:pt x="119847" y="5848"/>
                    <a:pt x="119847" y="12477"/>
                  </a:cubicBezTo>
                  <a:cubicBezTo>
                    <a:pt x="119847" y="19593"/>
                    <a:pt x="93079" y="25572"/>
                    <a:pt x="59771" y="2557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23"/>
            <p:cNvSpPr/>
            <p:nvPr/>
          </p:nvSpPr>
          <p:spPr>
            <a:xfrm>
              <a:off x="5954713" y="3300413"/>
              <a:ext cx="897000" cy="1332000"/>
            </a:xfrm>
            <a:custGeom>
              <a:rect b="b" l="l" r="r" t="t"/>
              <a:pathLst>
                <a:path extrusionOk="0" h="120000" w="120000">
                  <a:moveTo>
                    <a:pt x="33694" y="43577"/>
                  </a:moveTo>
                  <a:cubicBezTo>
                    <a:pt x="33694" y="55736"/>
                    <a:pt x="42262" y="66792"/>
                    <a:pt x="59831" y="66792"/>
                  </a:cubicBezTo>
                  <a:cubicBezTo>
                    <a:pt x="77833" y="66792"/>
                    <a:pt x="86257" y="55412"/>
                    <a:pt x="86257" y="44388"/>
                  </a:cubicBezTo>
                  <a:cubicBezTo>
                    <a:pt x="86257" y="33396"/>
                    <a:pt x="78315" y="20815"/>
                    <a:pt x="59831" y="20815"/>
                  </a:cubicBezTo>
                  <a:cubicBezTo>
                    <a:pt x="42262" y="20815"/>
                    <a:pt x="33694" y="33104"/>
                    <a:pt x="33694" y="43577"/>
                  </a:cubicBezTo>
                  <a:close/>
                  <a:moveTo>
                    <a:pt x="55210" y="119967"/>
                  </a:moveTo>
                  <a:cubicBezTo>
                    <a:pt x="41395" y="119967"/>
                    <a:pt x="2117" y="115428"/>
                    <a:pt x="2117" y="103009"/>
                  </a:cubicBezTo>
                  <a:cubicBezTo>
                    <a:pt x="2117" y="98697"/>
                    <a:pt x="9145" y="93023"/>
                    <a:pt x="15691" y="93023"/>
                  </a:cubicBezTo>
                  <a:cubicBezTo>
                    <a:pt x="26425" y="93023"/>
                    <a:pt x="38315" y="100156"/>
                    <a:pt x="57761" y="100156"/>
                  </a:cubicBezTo>
                  <a:cubicBezTo>
                    <a:pt x="74079" y="100156"/>
                    <a:pt x="86257" y="93704"/>
                    <a:pt x="86257" y="82194"/>
                  </a:cubicBezTo>
                  <a:lnTo>
                    <a:pt x="86257" y="76844"/>
                  </a:lnTo>
                  <a:lnTo>
                    <a:pt x="85824" y="76844"/>
                  </a:lnTo>
                  <a:cubicBezTo>
                    <a:pt x="78748" y="83815"/>
                    <a:pt x="67340" y="87543"/>
                    <a:pt x="51841" y="87543"/>
                  </a:cubicBezTo>
                  <a:cubicBezTo>
                    <a:pt x="16654" y="87543"/>
                    <a:pt x="0" y="66598"/>
                    <a:pt x="0" y="44063"/>
                  </a:cubicBezTo>
                  <a:cubicBezTo>
                    <a:pt x="0" y="21269"/>
                    <a:pt x="21564" y="0"/>
                    <a:pt x="55403" y="0"/>
                  </a:cubicBezTo>
                  <a:cubicBezTo>
                    <a:pt x="66859" y="0"/>
                    <a:pt x="79951" y="3469"/>
                    <a:pt x="86257" y="10375"/>
                  </a:cubicBezTo>
                  <a:cubicBezTo>
                    <a:pt x="88375" y="4442"/>
                    <a:pt x="93718" y="940"/>
                    <a:pt x="103104" y="940"/>
                  </a:cubicBezTo>
                  <a:cubicBezTo>
                    <a:pt x="112972" y="940"/>
                    <a:pt x="119951" y="5998"/>
                    <a:pt x="119951" y="13553"/>
                  </a:cubicBezTo>
                  <a:lnTo>
                    <a:pt x="119951" y="79081"/>
                  </a:lnTo>
                  <a:cubicBezTo>
                    <a:pt x="119951" y="106317"/>
                    <a:pt x="93477" y="119967"/>
                    <a:pt x="55210" y="11996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23"/>
            <p:cNvSpPr/>
            <p:nvPr/>
          </p:nvSpPr>
          <p:spPr>
            <a:xfrm>
              <a:off x="6897688" y="3300413"/>
              <a:ext cx="904800" cy="973200"/>
            </a:xfrm>
            <a:custGeom>
              <a:rect b="b" l="l" r="r" t="t"/>
              <a:pathLst>
                <a:path extrusionOk="0" h="120000" w="120000">
                  <a:moveTo>
                    <a:pt x="59880" y="25945"/>
                  </a:moveTo>
                  <a:cubicBezTo>
                    <a:pt x="45029" y="25945"/>
                    <a:pt x="35001" y="36475"/>
                    <a:pt x="33378" y="49714"/>
                  </a:cubicBezTo>
                  <a:lnTo>
                    <a:pt x="86526" y="49714"/>
                  </a:lnTo>
                  <a:cubicBezTo>
                    <a:pt x="84711" y="36075"/>
                    <a:pt x="75447" y="25945"/>
                    <a:pt x="59880" y="25945"/>
                  </a:cubicBezTo>
                  <a:close/>
                  <a:moveTo>
                    <a:pt x="34142" y="70373"/>
                  </a:moveTo>
                  <a:cubicBezTo>
                    <a:pt x="36434" y="85657"/>
                    <a:pt x="50139" y="92765"/>
                    <a:pt x="65658" y="92765"/>
                  </a:cubicBezTo>
                  <a:cubicBezTo>
                    <a:pt x="82849" y="92765"/>
                    <a:pt x="94643" y="80281"/>
                    <a:pt x="103477" y="80281"/>
                  </a:cubicBezTo>
                  <a:cubicBezTo>
                    <a:pt x="110688" y="80281"/>
                    <a:pt x="117182" y="86945"/>
                    <a:pt x="117182" y="93654"/>
                  </a:cubicBezTo>
                  <a:cubicBezTo>
                    <a:pt x="117182" y="107027"/>
                    <a:pt x="87481" y="119955"/>
                    <a:pt x="62650" y="119955"/>
                  </a:cubicBezTo>
                  <a:cubicBezTo>
                    <a:pt x="25069" y="119955"/>
                    <a:pt x="0" y="94498"/>
                    <a:pt x="0" y="60155"/>
                  </a:cubicBezTo>
                  <a:cubicBezTo>
                    <a:pt x="0" y="28744"/>
                    <a:pt x="24592" y="0"/>
                    <a:pt x="59880" y="0"/>
                  </a:cubicBezTo>
                  <a:cubicBezTo>
                    <a:pt x="96076" y="0"/>
                    <a:pt x="119952" y="30655"/>
                    <a:pt x="119952" y="56556"/>
                  </a:cubicBezTo>
                  <a:cubicBezTo>
                    <a:pt x="119952" y="65797"/>
                    <a:pt x="115559" y="70373"/>
                    <a:pt x="105340" y="70373"/>
                  </a:cubicBezTo>
                  <a:lnTo>
                    <a:pt x="34142" y="7037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23"/>
            <p:cNvSpPr/>
            <p:nvPr/>
          </p:nvSpPr>
          <p:spPr>
            <a:xfrm>
              <a:off x="7842250" y="3303588"/>
              <a:ext cx="904800" cy="973200"/>
            </a:xfrm>
            <a:custGeom>
              <a:rect b="b" l="l" r="r" t="t"/>
              <a:pathLst>
                <a:path extrusionOk="0" h="120000" w="120000">
                  <a:moveTo>
                    <a:pt x="86491" y="49670"/>
                  </a:moveTo>
                  <a:cubicBezTo>
                    <a:pt x="84677" y="36075"/>
                    <a:pt x="75369" y="25901"/>
                    <a:pt x="59856" y="25901"/>
                  </a:cubicBezTo>
                  <a:cubicBezTo>
                    <a:pt x="45011" y="25901"/>
                    <a:pt x="34988" y="36475"/>
                    <a:pt x="33412" y="49670"/>
                  </a:cubicBezTo>
                  <a:lnTo>
                    <a:pt x="86491" y="49670"/>
                  </a:lnTo>
                  <a:close/>
                  <a:moveTo>
                    <a:pt x="34128" y="70329"/>
                  </a:moveTo>
                  <a:cubicBezTo>
                    <a:pt x="36467" y="85701"/>
                    <a:pt x="50119" y="92810"/>
                    <a:pt x="65680" y="92810"/>
                  </a:cubicBezTo>
                  <a:cubicBezTo>
                    <a:pt x="82768" y="92810"/>
                    <a:pt x="94653" y="80236"/>
                    <a:pt x="103436" y="80236"/>
                  </a:cubicBezTo>
                  <a:cubicBezTo>
                    <a:pt x="110644" y="80236"/>
                    <a:pt x="117136" y="86945"/>
                    <a:pt x="117136" y="93609"/>
                  </a:cubicBezTo>
                  <a:cubicBezTo>
                    <a:pt x="117136" y="106982"/>
                    <a:pt x="87446" y="119955"/>
                    <a:pt x="62673" y="119955"/>
                  </a:cubicBezTo>
                  <a:cubicBezTo>
                    <a:pt x="25059" y="119955"/>
                    <a:pt x="0" y="94498"/>
                    <a:pt x="0" y="60199"/>
                  </a:cubicBezTo>
                  <a:cubicBezTo>
                    <a:pt x="0" y="28700"/>
                    <a:pt x="24630" y="0"/>
                    <a:pt x="59856" y="0"/>
                  </a:cubicBezTo>
                  <a:cubicBezTo>
                    <a:pt x="96038" y="0"/>
                    <a:pt x="119952" y="30655"/>
                    <a:pt x="119952" y="56556"/>
                  </a:cubicBezTo>
                  <a:cubicBezTo>
                    <a:pt x="119952" y="65797"/>
                    <a:pt x="115560" y="70329"/>
                    <a:pt x="105250" y="70329"/>
                  </a:cubicBezTo>
                  <a:lnTo>
                    <a:pt x="34128" y="703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76" name="Google Shape;276;p23"/>
          <p:cNvPicPr preferRelativeResize="0"/>
          <p:nvPr/>
        </p:nvPicPr>
        <p:blipFill rotWithShape="1">
          <a:blip r:embed="rId2">
            <a:alphaModFix/>
          </a:blip>
          <a:srcRect b="0" l="0" r="0" t="0"/>
          <a:stretch/>
        </p:blipFill>
        <p:spPr>
          <a:xfrm>
            <a:off x="7995006" y="4881178"/>
            <a:ext cx="978486" cy="177012"/>
          </a:xfrm>
          <a:prstGeom prst="rect">
            <a:avLst/>
          </a:prstGeom>
          <a:noFill/>
          <a:ln>
            <a:noFill/>
          </a:ln>
        </p:spPr>
      </p:pic>
      <p:sp>
        <p:nvSpPr>
          <p:cNvPr id="277" name="Google Shape;277;p23"/>
          <p:cNvSpPr txBox="1"/>
          <p:nvPr/>
        </p:nvSpPr>
        <p:spPr>
          <a:xfrm>
            <a:off x="3028950" y="4887335"/>
            <a:ext cx="3086100" cy="2001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700"/>
              <a:buFont typeface="Roboto Light"/>
              <a:buNone/>
            </a:pPr>
            <a:r>
              <a:rPr b="0" i="0" lang="en" sz="700" u="none" cap="none" strike="noStrike">
                <a:solidFill>
                  <a:schemeClr val="lt1"/>
                </a:solidFill>
                <a:latin typeface="Roboto Light"/>
                <a:ea typeface="Roboto Light"/>
                <a:cs typeface="Roboto Light"/>
                <a:sym typeface="Roboto Light"/>
              </a:rPr>
              <a:t>Proprietary and confidential</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 Split Blank">
  <p:cSld name="Blank">
    <p:spTree>
      <p:nvGrpSpPr>
        <p:cNvPr id="278" name="Shape 278"/>
        <p:cNvGrpSpPr/>
        <p:nvPr/>
      </p:nvGrpSpPr>
      <p:grpSpPr>
        <a:xfrm>
          <a:off x="0" y="0"/>
          <a:ext cx="0" cy="0"/>
          <a:chOff x="0" y="0"/>
          <a:chExt cx="0" cy="0"/>
        </a:xfrm>
      </p:grpSpPr>
      <p:sp>
        <p:nvSpPr>
          <p:cNvPr id="279" name="Google Shape;279;p24"/>
          <p:cNvSpPr txBox="1"/>
          <p:nvPr>
            <p:ph type="title"/>
          </p:nvPr>
        </p:nvSpPr>
        <p:spPr>
          <a:xfrm>
            <a:off x="458490" y="738974"/>
            <a:ext cx="3204600" cy="9939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accent1"/>
              </a:buClr>
              <a:buSzPts val="1400"/>
              <a:buFont typeface="Roboto"/>
              <a:buNone/>
              <a:defRPr b="0" i="0" sz="2800" u="none" cap="none" strike="noStrike">
                <a:solidFill>
                  <a:schemeClr val="accent1"/>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80" name="Google Shape;280;p24"/>
          <p:cNvSpPr txBox="1"/>
          <p:nvPr>
            <p:ph idx="1" type="body"/>
          </p:nvPr>
        </p:nvSpPr>
        <p:spPr>
          <a:xfrm>
            <a:off x="458490" y="1732748"/>
            <a:ext cx="3204600" cy="16443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chemeClr val="accent5"/>
              </a:buClr>
              <a:buSzPts val="1400"/>
              <a:buFont typeface="Roboto"/>
              <a:buNone/>
              <a:defRPr b="0" i="0" sz="1600" u="none" cap="none" strike="noStrike">
                <a:solidFill>
                  <a:schemeClr val="dk1"/>
                </a:solidFill>
                <a:latin typeface="Roboto"/>
                <a:ea typeface="Roboto"/>
                <a:cs typeface="Roboto"/>
                <a:sym typeface="Roboto"/>
              </a:defRPr>
            </a:lvl1pPr>
            <a:lvl2pPr indent="-228600" lvl="1" marL="914400" marR="0" rtl="0" algn="l">
              <a:lnSpc>
                <a:spcPct val="100000"/>
              </a:lnSpc>
              <a:spcBef>
                <a:spcPts val="600"/>
              </a:spcBef>
              <a:spcAft>
                <a:spcPts val="0"/>
              </a:spcAft>
              <a:buClr>
                <a:schemeClr val="accent5"/>
              </a:buClr>
              <a:buSzPts val="1400"/>
              <a:buFont typeface="Roboto"/>
              <a:buNone/>
              <a:defRPr b="0" i="0" sz="1400" u="none" cap="none" strike="noStrike">
                <a:solidFill>
                  <a:schemeClr val="accent5"/>
                </a:solidFill>
                <a:latin typeface="Roboto"/>
                <a:ea typeface="Roboto"/>
                <a:cs typeface="Roboto"/>
                <a:sym typeface="Roboto"/>
              </a:defRPr>
            </a:lvl2pPr>
            <a:lvl3pPr indent="-228600" lvl="2" marL="1371600" marR="0" rtl="0" algn="l">
              <a:lnSpc>
                <a:spcPct val="100000"/>
              </a:lnSpc>
              <a:spcBef>
                <a:spcPts val="600"/>
              </a:spcBef>
              <a:spcAft>
                <a:spcPts val="0"/>
              </a:spcAft>
              <a:buClr>
                <a:schemeClr val="accent5"/>
              </a:buClr>
              <a:buSzPts val="1400"/>
              <a:buFont typeface="Roboto"/>
              <a:buNone/>
              <a:defRPr b="0" i="0" sz="1600" u="none" cap="none" strike="noStrike">
                <a:solidFill>
                  <a:schemeClr val="accent5"/>
                </a:solidFill>
                <a:latin typeface="Roboto"/>
                <a:ea typeface="Roboto"/>
                <a:cs typeface="Roboto"/>
                <a:sym typeface="Roboto"/>
              </a:defRPr>
            </a:lvl3pPr>
            <a:lvl4pPr indent="-228600" lvl="3" marL="1828800" marR="0" rtl="0" algn="l">
              <a:lnSpc>
                <a:spcPct val="100000"/>
              </a:lnSpc>
              <a:spcBef>
                <a:spcPts val="0"/>
              </a:spcBef>
              <a:spcAft>
                <a:spcPts val="0"/>
              </a:spcAft>
              <a:buClr>
                <a:schemeClr val="accent5"/>
              </a:buClr>
              <a:buSzPts val="1400"/>
              <a:buFont typeface="Roboto"/>
              <a:buNone/>
              <a:defRPr b="0" i="0" sz="1600" u="none" cap="none" strike="noStrike">
                <a:solidFill>
                  <a:schemeClr val="accent5"/>
                </a:solidFill>
                <a:latin typeface="Roboto"/>
                <a:ea typeface="Roboto"/>
                <a:cs typeface="Roboto"/>
                <a:sym typeface="Roboto"/>
              </a:defRPr>
            </a:lvl4pPr>
            <a:lvl5pPr indent="-228600" lvl="4" marL="2286000" marR="0" rtl="0" algn="l">
              <a:lnSpc>
                <a:spcPct val="100000"/>
              </a:lnSpc>
              <a:spcBef>
                <a:spcPts val="0"/>
              </a:spcBef>
              <a:spcAft>
                <a:spcPts val="0"/>
              </a:spcAft>
              <a:buClr>
                <a:schemeClr val="accent5"/>
              </a:buClr>
              <a:buSzPts val="1400"/>
              <a:buFont typeface="Roboto"/>
              <a:buNone/>
              <a:defRPr b="0" i="0" sz="1600" u="none" cap="none" strike="noStrike">
                <a:solidFill>
                  <a:schemeClr val="accent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1" name="Google Shape;281;p24"/>
          <p:cNvSpPr txBox="1"/>
          <p:nvPr/>
        </p:nvSpPr>
        <p:spPr>
          <a:xfrm>
            <a:off x="8571259" y="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1"/>
                </a:solidFill>
                <a:latin typeface="Roboto"/>
                <a:ea typeface="Roboto"/>
                <a:cs typeface="Roboto"/>
                <a:sym typeface="Roboto"/>
              </a:rPr>
              <a:t>‹#›</a:t>
            </a:fld>
            <a:endParaRPr b="0" i="0" sz="800" u="none" cap="none" strike="noStrike">
              <a:solidFill>
                <a:schemeClr val="accent1"/>
              </a:solidFill>
              <a:latin typeface="Roboto"/>
              <a:ea typeface="Roboto"/>
              <a:cs typeface="Roboto"/>
              <a:sym typeface="Robot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 Content 2 Columns">
  <p:cSld name="Two Columns">
    <p:spTree>
      <p:nvGrpSpPr>
        <p:cNvPr id="282" name="Shape 282"/>
        <p:cNvGrpSpPr/>
        <p:nvPr/>
      </p:nvGrpSpPr>
      <p:grpSpPr>
        <a:xfrm>
          <a:off x="0" y="0"/>
          <a:ext cx="0" cy="0"/>
          <a:chOff x="0" y="0"/>
          <a:chExt cx="0" cy="0"/>
        </a:xfrm>
      </p:grpSpPr>
      <p:sp>
        <p:nvSpPr>
          <p:cNvPr id="283" name="Google Shape;283;p25"/>
          <p:cNvSpPr txBox="1"/>
          <p:nvPr>
            <p:ph type="title"/>
          </p:nvPr>
        </p:nvSpPr>
        <p:spPr>
          <a:xfrm>
            <a:off x="459388" y="218142"/>
            <a:ext cx="8225100" cy="523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accent1"/>
              </a:buClr>
              <a:buSzPts val="1400"/>
              <a:buFont typeface="Roboto"/>
              <a:buNone/>
              <a:defRPr b="0" i="0" sz="2800" u="none" cap="none" strike="noStrike">
                <a:solidFill>
                  <a:schemeClr val="accent1"/>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84" name="Google Shape;284;p25"/>
          <p:cNvSpPr txBox="1"/>
          <p:nvPr>
            <p:ph idx="1" type="body"/>
          </p:nvPr>
        </p:nvSpPr>
        <p:spPr>
          <a:xfrm>
            <a:off x="658906" y="1063557"/>
            <a:ext cx="3688800" cy="32169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1pPr>
            <a:lvl2pPr indent="-330200" lvl="1" marL="9144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2pPr>
            <a:lvl3pPr indent="-317500" lvl="2" marL="13716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3pPr>
            <a:lvl4pPr indent="-317500" lvl="3" marL="18288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4pPr>
            <a:lvl5pPr indent="-330200" lvl="4" marL="22860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285" name="Google Shape;285;p25"/>
          <p:cNvSpPr txBox="1"/>
          <p:nvPr>
            <p:ph idx="2" type="body"/>
          </p:nvPr>
        </p:nvSpPr>
        <p:spPr>
          <a:xfrm>
            <a:off x="4799208" y="1063557"/>
            <a:ext cx="3688800" cy="32169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1pPr>
            <a:lvl2pPr indent="-330200" lvl="1" marL="9144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2pPr>
            <a:lvl3pPr indent="-317500" lvl="2" marL="13716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3pPr>
            <a:lvl4pPr indent="-317500" lvl="3" marL="18288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4pPr>
            <a:lvl5pPr indent="-330200" lvl="4" marL="22860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286" name="Google Shape;286;p25"/>
          <p:cNvSpPr txBox="1"/>
          <p:nvPr/>
        </p:nvSpPr>
        <p:spPr>
          <a:xfrm>
            <a:off x="8571259" y="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1"/>
                </a:solidFill>
                <a:latin typeface="Roboto"/>
                <a:ea typeface="Roboto"/>
                <a:cs typeface="Roboto"/>
                <a:sym typeface="Roboto"/>
              </a:rPr>
              <a:t>‹#›</a:t>
            </a:fld>
            <a:endParaRPr b="0" i="0" sz="800" u="none" cap="none" strike="noStrike">
              <a:solidFill>
                <a:schemeClr val="accent1"/>
              </a:solidFill>
              <a:latin typeface="Roboto"/>
              <a:ea typeface="Roboto"/>
              <a:cs typeface="Roboto"/>
              <a:sym typeface="Roboto"/>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 Content 3 Columns">
  <p:cSld name="Three Columns">
    <p:spTree>
      <p:nvGrpSpPr>
        <p:cNvPr id="287" name="Shape 287"/>
        <p:cNvGrpSpPr/>
        <p:nvPr/>
      </p:nvGrpSpPr>
      <p:grpSpPr>
        <a:xfrm>
          <a:off x="0" y="0"/>
          <a:ext cx="0" cy="0"/>
          <a:chOff x="0" y="0"/>
          <a:chExt cx="0" cy="0"/>
        </a:xfrm>
      </p:grpSpPr>
      <p:sp>
        <p:nvSpPr>
          <p:cNvPr id="288" name="Google Shape;288;p26"/>
          <p:cNvSpPr txBox="1"/>
          <p:nvPr>
            <p:ph type="title"/>
          </p:nvPr>
        </p:nvSpPr>
        <p:spPr>
          <a:xfrm>
            <a:off x="459388" y="218142"/>
            <a:ext cx="8225100" cy="523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accent1"/>
              </a:buClr>
              <a:buSzPts val="1400"/>
              <a:buFont typeface="Roboto"/>
              <a:buNone/>
              <a:defRPr b="0" i="0" sz="2800" u="none" cap="none" strike="noStrike">
                <a:solidFill>
                  <a:schemeClr val="accent1"/>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89" name="Google Shape;289;p26"/>
          <p:cNvSpPr txBox="1"/>
          <p:nvPr>
            <p:ph idx="1" type="body"/>
          </p:nvPr>
        </p:nvSpPr>
        <p:spPr>
          <a:xfrm>
            <a:off x="658907" y="1063558"/>
            <a:ext cx="2310600" cy="32169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1pPr>
            <a:lvl2pPr indent="-330200" lvl="1" marL="9144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2pPr>
            <a:lvl3pPr indent="-317500" lvl="2" marL="13716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3pPr>
            <a:lvl4pPr indent="-330200" lvl="3" marL="18288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4pPr>
            <a:lvl5pPr indent="-330200" lvl="4" marL="22860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290" name="Google Shape;290;p26"/>
          <p:cNvSpPr txBox="1"/>
          <p:nvPr>
            <p:ph idx="2" type="body"/>
          </p:nvPr>
        </p:nvSpPr>
        <p:spPr>
          <a:xfrm>
            <a:off x="3416742" y="1063557"/>
            <a:ext cx="2310600" cy="32169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1pPr>
            <a:lvl2pPr indent="-330200" lvl="1" marL="9144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2pPr>
            <a:lvl3pPr indent="-317500" lvl="2" marL="13716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3pPr>
            <a:lvl4pPr indent="-330200" lvl="3" marL="18288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4pPr>
            <a:lvl5pPr indent="-330200" lvl="4" marL="22860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291" name="Google Shape;291;p26"/>
          <p:cNvSpPr txBox="1"/>
          <p:nvPr>
            <p:ph idx="3" type="body"/>
          </p:nvPr>
        </p:nvSpPr>
        <p:spPr>
          <a:xfrm>
            <a:off x="6180651" y="1063556"/>
            <a:ext cx="2310600" cy="32169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1pPr>
            <a:lvl2pPr indent="-330200" lvl="1" marL="9144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2pPr>
            <a:lvl3pPr indent="-317500" lvl="2" marL="13716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3pPr>
            <a:lvl4pPr indent="-330200" lvl="3" marL="18288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4pPr>
            <a:lvl5pPr indent="-330200" lvl="4" marL="22860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292" name="Google Shape;292;p26"/>
          <p:cNvSpPr txBox="1"/>
          <p:nvPr/>
        </p:nvSpPr>
        <p:spPr>
          <a:xfrm>
            <a:off x="8571259" y="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1"/>
                </a:solidFill>
                <a:latin typeface="Roboto"/>
                <a:ea typeface="Roboto"/>
                <a:cs typeface="Roboto"/>
                <a:sym typeface="Roboto"/>
              </a:rPr>
              <a:t>‹#›</a:t>
            </a:fld>
            <a:endParaRPr b="0" i="0" sz="800" u="none" cap="none" strike="noStrike">
              <a:solidFill>
                <a:schemeClr val="accent1"/>
              </a:solidFill>
              <a:latin typeface="Roboto"/>
              <a:ea typeface="Roboto"/>
              <a:cs typeface="Roboto"/>
              <a:sym typeface="Roboto"/>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 Content 4 Columns">
  <p:cSld name="Four Columns">
    <p:spTree>
      <p:nvGrpSpPr>
        <p:cNvPr id="293" name="Shape 293"/>
        <p:cNvGrpSpPr/>
        <p:nvPr/>
      </p:nvGrpSpPr>
      <p:grpSpPr>
        <a:xfrm>
          <a:off x="0" y="0"/>
          <a:ext cx="0" cy="0"/>
          <a:chOff x="0" y="0"/>
          <a:chExt cx="0" cy="0"/>
        </a:xfrm>
      </p:grpSpPr>
      <p:sp>
        <p:nvSpPr>
          <p:cNvPr id="294" name="Google Shape;294;p27"/>
          <p:cNvSpPr txBox="1"/>
          <p:nvPr>
            <p:ph type="title"/>
          </p:nvPr>
        </p:nvSpPr>
        <p:spPr>
          <a:xfrm>
            <a:off x="459388" y="218142"/>
            <a:ext cx="8225100" cy="523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accent1"/>
              </a:buClr>
              <a:buSzPts val="1400"/>
              <a:buFont typeface="Roboto"/>
              <a:buNone/>
              <a:defRPr b="0" i="0" sz="2800" u="none" cap="none" strike="noStrike">
                <a:solidFill>
                  <a:schemeClr val="accent1"/>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95" name="Google Shape;295;p27"/>
          <p:cNvSpPr txBox="1"/>
          <p:nvPr>
            <p:ph idx="1" type="body"/>
          </p:nvPr>
        </p:nvSpPr>
        <p:spPr>
          <a:xfrm>
            <a:off x="658907" y="1063557"/>
            <a:ext cx="1623900" cy="3216900"/>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1pPr>
            <a:lvl2pPr indent="-317500" lvl="1" marL="9144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2pPr>
            <a:lvl3pPr indent="-330200" lvl="2" marL="13716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3pPr>
            <a:lvl4pPr indent="-330200" lvl="3" marL="18288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4pPr>
            <a:lvl5pPr indent="-330200" lvl="4" marL="22860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296" name="Google Shape;296;p27"/>
          <p:cNvSpPr txBox="1"/>
          <p:nvPr>
            <p:ph idx="2" type="body"/>
          </p:nvPr>
        </p:nvSpPr>
        <p:spPr>
          <a:xfrm>
            <a:off x="4797633" y="1063557"/>
            <a:ext cx="1623900" cy="3216900"/>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1pPr>
            <a:lvl2pPr indent="-317500" lvl="1" marL="9144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2pPr>
            <a:lvl3pPr indent="-330200" lvl="2" marL="13716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3pPr>
            <a:lvl4pPr indent="-330200" lvl="3" marL="18288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4pPr>
            <a:lvl5pPr indent="-330200" lvl="4" marL="22860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297" name="Google Shape;297;p27"/>
          <p:cNvSpPr txBox="1"/>
          <p:nvPr>
            <p:ph idx="3" type="body"/>
          </p:nvPr>
        </p:nvSpPr>
        <p:spPr>
          <a:xfrm>
            <a:off x="6866904" y="1063557"/>
            <a:ext cx="1623900" cy="3216900"/>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1pPr>
            <a:lvl2pPr indent="-317500" lvl="1" marL="9144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2pPr>
            <a:lvl3pPr indent="-330200" lvl="2" marL="13716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3pPr>
            <a:lvl4pPr indent="-330200" lvl="3" marL="18288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4pPr>
            <a:lvl5pPr indent="-330200" lvl="4" marL="22860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298" name="Google Shape;298;p27"/>
          <p:cNvSpPr txBox="1"/>
          <p:nvPr>
            <p:ph idx="4" type="body"/>
          </p:nvPr>
        </p:nvSpPr>
        <p:spPr>
          <a:xfrm>
            <a:off x="2728270" y="1063557"/>
            <a:ext cx="1623900" cy="3216900"/>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1pPr>
            <a:lvl2pPr indent="-317500" lvl="1" marL="9144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2pPr>
            <a:lvl3pPr indent="-330200" lvl="2" marL="13716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3pPr>
            <a:lvl4pPr indent="-330200" lvl="3" marL="18288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4pPr>
            <a:lvl5pPr indent="-330200" lvl="4" marL="22860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299" name="Google Shape;299;p27"/>
          <p:cNvSpPr txBox="1"/>
          <p:nvPr/>
        </p:nvSpPr>
        <p:spPr>
          <a:xfrm>
            <a:off x="8571259" y="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1"/>
                </a:solidFill>
                <a:latin typeface="Roboto"/>
                <a:ea typeface="Roboto"/>
                <a:cs typeface="Roboto"/>
                <a:sym typeface="Roboto"/>
              </a:rPr>
              <a:t>‹#›</a:t>
            </a:fld>
            <a:endParaRPr b="0" i="0" sz="800" u="none" cap="none" strike="noStrike">
              <a:solidFill>
                <a:schemeClr val="accent1"/>
              </a:solidFill>
              <a:latin typeface="Roboto"/>
              <a:ea typeface="Roboto"/>
              <a:cs typeface="Roboto"/>
              <a:sym typeface="Roboto"/>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 Blank Statement">
  <p:cSld name="Statement">
    <p:spTree>
      <p:nvGrpSpPr>
        <p:cNvPr id="300" name="Shape 300"/>
        <p:cNvGrpSpPr/>
        <p:nvPr/>
      </p:nvGrpSpPr>
      <p:grpSpPr>
        <a:xfrm>
          <a:off x="0" y="0"/>
          <a:ext cx="0" cy="0"/>
          <a:chOff x="0" y="0"/>
          <a:chExt cx="0" cy="0"/>
        </a:xfrm>
      </p:grpSpPr>
      <p:sp>
        <p:nvSpPr>
          <p:cNvPr id="301" name="Google Shape;301;p28"/>
          <p:cNvSpPr txBox="1"/>
          <p:nvPr>
            <p:ph idx="1" type="body"/>
          </p:nvPr>
        </p:nvSpPr>
        <p:spPr>
          <a:xfrm>
            <a:off x="1144402" y="1707776"/>
            <a:ext cx="6855300" cy="1344900"/>
          </a:xfrm>
          <a:prstGeom prst="rect">
            <a:avLst/>
          </a:prstGeom>
          <a:noFill/>
          <a:ln>
            <a:noFill/>
          </a:ln>
        </p:spPr>
        <p:txBody>
          <a:bodyPr anchorCtr="0" anchor="ctr" bIns="91425" lIns="91425" spcFirstLastPara="1" rIns="91425" wrap="square" tIns="91425"/>
          <a:lstStyle>
            <a:lvl1pPr indent="-228600" lvl="0" marL="457200" marR="0" rtl="0" algn="ctr">
              <a:lnSpc>
                <a:spcPct val="100000"/>
              </a:lnSpc>
              <a:spcBef>
                <a:spcPts val="0"/>
              </a:spcBef>
              <a:spcAft>
                <a:spcPts val="0"/>
              </a:spcAft>
              <a:buClr>
                <a:schemeClr val="accent5"/>
              </a:buClr>
              <a:buSzPts val="1400"/>
              <a:buFont typeface="Roboto"/>
              <a:buNone/>
              <a:defRPr b="0" i="0" sz="3200" u="none" cap="none" strike="noStrike">
                <a:solidFill>
                  <a:schemeClr val="dk1"/>
                </a:solidFill>
                <a:latin typeface="Roboto"/>
                <a:ea typeface="Roboto"/>
                <a:cs typeface="Roboto"/>
                <a:sym typeface="Roboto"/>
              </a:defRPr>
            </a:lvl1pPr>
            <a:lvl2pPr indent="-228600" lvl="1" marL="914400" marR="0" rtl="0" algn="l">
              <a:lnSpc>
                <a:spcPct val="100000"/>
              </a:lnSpc>
              <a:spcBef>
                <a:spcPts val="600"/>
              </a:spcBef>
              <a:spcAft>
                <a:spcPts val="0"/>
              </a:spcAft>
              <a:buClr>
                <a:schemeClr val="dk2"/>
              </a:buClr>
              <a:buSzPts val="1400"/>
              <a:buFont typeface="Roboto"/>
              <a:buNone/>
              <a:defRPr b="0" i="0" sz="1400" u="none" cap="none" strike="noStrike">
                <a:solidFill>
                  <a:schemeClr val="dk2"/>
                </a:solidFill>
                <a:latin typeface="Roboto"/>
                <a:ea typeface="Roboto"/>
                <a:cs typeface="Roboto"/>
                <a:sym typeface="Roboto"/>
              </a:defRPr>
            </a:lvl2pPr>
            <a:lvl3pPr indent="-228600" lvl="2" marL="1371600" marR="0" rtl="0" algn="l">
              <a:lnSpc>
                <a:spcPct val="100000"/>
              </a:lnSpc>
              <a:spcBef>
                <a:spcPts val="0"/>
              </a:spcBef>
              <a:spcAft>
                <a:spcPts val="0"/>
              </a:spcAft>
              <a:buClr>
                <a:schemeClr val="dk2"/>
              </a:buClr>
              <a:buSzPts val="1400"/>
              <a:buFont typeface="Roboto"/>
              <a:buNone/>
              <a:defRPr b="0" i="0" sz="1400" u="none" cap="none" strike="noStrike">
                <a:solidFill>
                  <a:schemeClr val="dk2"/>
                </a:solidFill>
                <a:latin typeface="Roboto"/>
                <a:ea typeface="Roboto"/>
                <a:cs typeface="Roboto"/>
                <a:sym typeface="Roboto"/>
              </a:defRPr>
            </a:lvl3pPr>
            <a:lvl4pPr indent="-228600" lvl="3" marL="1828800" marR="0" rtl="0" algn="l">
              <a:lnSpc>
                <a:spcPct val="100000"/>
              </a:lnSpc>
              <a:spcBef>
                <a:spcPts val="0"/>
              </a:spcBef>
              <a:spcAft>
                <a:spcPts val="0"/>
              </a:spcAft>
              <a:buClr>
                <a:schemeClr val="dk2"/>
              </a:buClr>
              <a:buSzPts val="1400"/>
              <a:buFont typeface="Roboto"/>
              <a:buNone/>
              <a:defRPr b="0" i="0" sz="1400" u="none" cap="none" strike="noStrike">
                <a:solidFill>
                  <a:schemeClr val="dk2"/>
                </a:solidFill>
                <a:latin typeface="Roboto"/>
                <a:ea typeface="Roboto"/>
                <a:cs typeface="Roboto"/>
                <a:sym typeface="Roboto"/>
              </a:defRPr>
            </a:lvl4pPr>
            <a:lvl5pPr indent="-228600" lvl="4" marL="2286000" marR="0" rtl="0" algn="l">
              <a:lnSpc>
                <a:spcPct val="100000"/>
              </a:lnSpc>
              <a:spcBef>
                <a:spcPts val="0"/>
              </a:spcBef>
              <a:spcAft>
                <a:spcPts val="0"/>
              </a:spcAft>
              <a:buClr>
                <a:schemeClr val="dk2"/>
              </a:buClr>
              <a:buSzPts val="1400"/>
              <a:buFont typeface="Roboto"/>
              <a:buNone/>
              <a:defRPr b="0" i="0" sz="1400" u="none" cap="none" strike="noStrike">
                <a:solidFill>
                  <a:schemeClr val="dk2"/>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2" name="Google Shape;302;p28"/>
          <p:cNvSpPr txBox="1"/>
          <p:nvPr/>
        </p:nvSpPr>
        <p:spPr>
          <a:xfrm>
            <a:off x="8571259" y="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1"/>
                </a:solidFill>
                <a:latin typeface="Roboto"/>
                <a:ea typeface="Roboto"/>
                <a:cs typeface="Roboto"/>
                <a:sym typeface="Roboto"/>
              </a:rPr>
              <a:t>‹#›</a:t>
            </a:fld>
            <a:endParaRPr b="0" i="0" sz="800" u="none" cap="none" strike="noStrike">
              <a:solidFill>
                <a:schemeClr val="accent1"/>
              </a:solidFill>
              <a:latin typeface="Roboto"/>
              <a:ea typeface="Roboto"/>
              <a:cs typeface="Roboto"/>
              <a:sym typeface="Roboto"/>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 Split Comparison">
  <p:cSld name="Comparison">
    <p:spTree>
      <p:nvGrpSpPr>
        <p:cNvPr id="303" name="Shape 303"/>
        <p:cNvGrpSpPr/>
        <p:nvPr/>
      </p:nvGrpSpPr>
      <p:grpSpPr>
        <a:xfrm>
          <a:off x="0" y="0"/>
          <a:ext cx="0" cy="0"/>
          <a:chOff x="0" y="0"/>
          <a:chExt cx="0" cy="0"/>
        </a:xfrm>
      </p:grpSpPr>
      <p:sp>
        <p:nvSpPr>
          <p:cNvPr id="304" name="Google Shape;304;p29"/>
          <p:cNvSpPr/>
          <p:nvPr/>
        </p:nvSpPr>
        <p:spPr>
          <a:xfrm>
            <a:off x="1932325" y="4791350"/>
            <a:ext cx="5279400" cy="35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29"/>
          <p:cNvSpPr/>
          <p:nvPr/>
        </p:nvSpPr>
        <p:spPr>
          <a:xfrm>
            <a:off x="4572000" y="-1"/>
            <a:ext cx="45720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6" name="Google Shape;306;p29"/>
          <p:cNvSpPr txBox="1"/>
          <p:nvPr>
            <p:ph idx="1" type="body"/>
          </p:nvPr>
        </p:nvSpPr>
        <p:spPr>
          <a:xfrm>
            <a:off x="658906" y="1063557"/>
            <a:ext cx="3688800" cy="32169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1pPr>
            <a:lvl2pPr indent="-330200" lvl="1" marL="9144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2pPr>
            <a:lvl3pPr indent="-317500" lvl="2" marL="13716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3pPr>
            <a:lvl4pPr indent="-317500" lvl="3" marL="18288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4pPr>
            <a:lvl5pPr indent="-330200" lvl="4" marL="22860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307" name="Google Shape;307;p29"/>
          <p:cNvSpPr txBox="1"/>
          <p:nvPr>
            <p:ph idx="2" type="body"/>
          </p:nvPr>
        </p:nvSpPr>
        <p:spPr>
          <a:xfrm>
            <a:off x="4799208" y="1063557"/>
            <a:ext cx="3688800" cy="32169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Roboto"/>
                <a:ea typeface="Roboto"/>
                <a:cs typeface="Roboto"/>
                <a:sym typeface="Roboto"/>
              </a:defRPr>
            </a:lvl1pPr>
            <a:lvl2pPr indent="-330200" lvl="1" marL="914400" marR="0" rtl="0" algn="l">
              <a:lnSpc>
                <a:spcPct val="100000"/>
              </a:lnSpc>
              <a:spcBef>
                <a:spcPts val="600"/>
              </a:spcBef>
              <a:spcAft>
                <a:spcPts val="0"/>
              </a:spcAft>
              <a:buClr>
                <a:schemeClr val="lt1"/>
              </a:buClr>
              <a:buSzPts val="1600"/>
              <a:buFont typeface="Arial"/>
              <a:buChar char="•"/>
              <a:defRPr b="0" i="0" sz="1600" u="none" cap="none" strike="noStrike">
                <a:solidFill>
                  <a:schemeClr val="lt1"/>
                </a:solidFill>
                <a:latin typeface="Roboto"/>
                <a:ea typeface="Roboto"/>
                <a:cs typeface="Roboto"/>
                <a:sym typeface="Roboto"/>
              </a:defRPr>
            </a:lvl2pPr>
            <a:lvl3pPr indent="-317500" lvl="2" marL="1371600" marR="0" rtl="0" algn="l">
              <a:lnSpc>
                <a:spcPct val="100000"/>
              </a:lnSpc>
              <a:spcBef>
                <a:spcPts val="600"/>
              </a:spcBef>
              <a:spcAft>
                <a:spcPts val="0"/>
              </a:spcAft>
              <a:buClr>
                <a:schemeClr val="lt1"/>
              </a:buClr>
              <a:buSzPts val="1400"/>
              <a:buFont typeface="Arial"/>
              <a:buChar char="•"/>
              <a:defRPr b="0" i="0" sz="1400" u="none" cap="none" strike="noStrike">
                <a:solidFill>
                  <a:schemeClr val="lt1"/>
                </a:solidFill>
                <a:latin typeface="Roboto"/>
                <a:ea typeface="Roboto"/>
                <a:cs typeface="Roboto"/>
                <a:sym typeface="Roboto"/>
              </a:defRPr>
            </a:lvl3pPr>
            <a:lvl4pPr indent="-317500" lvl="3" marL="1828800" marR="0" rtl="0" algn="l">
              <a:lnSpc>
                <a:spcPct val="100000"/>
              </a:lnSpc>
              <a:spcBef>
                <a:spcPts val="600"/>
              </a:spcBef>
              <a:spcAft>
                <a:spcPts val="0"/>
              </a:spcAft>
              <a:buClr>
                <a:schemeClr val="lt1"/>
              </a:buClr>
              <a:buSzPts val="1400"/>
              <a:buFont typeface="Arial"/>
              <a:buChar char="•"/>
              <a:defRPr b="0" i="0" sz="1400" u="none" cap="none" strike="noStrike">
                <a:solidFill>
                  <a:schemeClr val="lt1"/>
                </a:solidFill>
                <a:latin typeface="Roboto"/>
                <a:ea typeface="Roboto"/>
                <a:cs typeface="Roboto"/>
                <a:sym typeface="Roboto"/>
              </a:defRPr>
            </a:lvl4pPr>
            <a:lvl5pPr indent="-330200" lvl="4" marL="2286000" marR="0" rtl="0" algn="l">
              <a:lnSpc>
                <a:spcPct val="100000"/>
              </a:lnSpc>
              <a:spcBef>
                <a:spcPts val="600"/>
              </a:spcBef>
              <a:spcAft>
                <a:spcPts val="0"/>
              </a:spcAft>
              <a:buClr>
                <a:schemeClr val="lt1"/>
              </a:buClr>
              <a:buSzPts val="1600"/>
              <a:buFont typeface="Arial"/>
              <a:buChar char="•"/>
              <a:defRPr b="0" i="0" sz="1600" u="none" cap="none" strike="noStrike">
                <a:solidFill>
                  <a:schemeClr val="lt1"/>
                </a:solidFill>
                <a:latin typeface="Roboto"/>
                <a:ea typeface="Roboto"/>
                <a:cs typeface="Roboto"/>
                <a:sym typeface="Roboto"/>
              </a:defRPr>
            </a:lvl5pPr>
            <a:lvl6pPr indent="-228600" lvl="5" marL="27432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308" name="Google Shape;308;p29"/>
          <p:cNvSpPr txBox="1"/>
          <p:nvPr>
            <p:ph idx="3" type="body"/>
          </p:nvPr>
        </p:nvSpPr>
        <p:spPr>
          <a:xfrm>
            <a:off x="658905" y="218144"/>
            <a:ext cx="3688800" cy="5232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chemeClr val="dk1"/>
              </a:buClr>
              <a:buSzPts val="1400"/>
              <a:buFont typeface="Roboto"/>
              <a:buNone/>
              <a:defRPr b="0" i="0" sz="2800" u="none" cap="none" strike="noStrike">
                <a:solidFill>
                  <a:schemeClr val="dk1"/>
                </a:solidFill>
                <a:latin typeface="Roboto"/>
                <a:ea typeface="Roboto"/>
                <a:cs typeface="Roboto"/>
                <a:sym typeface="Roboto"/>
              </a:defRPr>
            </a:lvl1pPr>
            <a:lvl2pPr indent="-228600" lvl="1" marL="914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309" name="Google Shape;309;p29"/>
          <p:cNvSpPr txBox="1"/>
          <p:nvPr>
            <p:ph idx="4" type="body"/>
          </p:nvPr>
        </p:nvSpPr>
        <p:spPr>
          <a:xfrm>
            <a:off x="4799208" y="218143"/>
            <a:ext cx="3688800" cy="5232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chemeClr val="lt1"/>
              </a:buClr>
              <a:buSzPts val="1400"/>
              <a:buFont typeface="Roboto"/>
              <a:buNone/>
              <a:defRPr b="0" i="0" sz="2800" u="none" cap="none" strike="noStrike">
                <a:solidFill>
                  <a:schemeClr val="lt1"/>
                </a:solidFill>
                <a:latin typeface="Roboto"/>
                <a:ea typeface="Roboto"/>
                <a:cs typeface="Roboto"/>
                <a:sym typeface="Roboto"/>
              </a:defRPr>
            </a:lvl1pPr>
            <a:lvl2pPr indent="-228600" lvl="1" marL="9144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2pPr>
            <a:lvl3pPr indent="-228600" lvl="2" marL="13716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3pPr>
            <a:lvl4pPr indent="-228600" lvl="3" marL="18288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4pPr>
            <a:lvl5pPr indent="-228600" lvl="4" marL="22860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5pPr>
            <a:lvl6pPr indent="-228600" lvl="5" marL="27432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9pPr>
          </a:lstStyle>
          <a:p/>
        </p:txBody>
      </p:sp>
      <p:pic>
        <p:nvPicPr>
          <p:cNvPr id="310" name="Google Shape;310;p29"/>
          <p:cNvPicPr preferRelativeResize="0"/>
          <p:nvPr/>
        </p:nvPicPr>
        <p:blipFill rotWithShape="1">
          <a:blip r:embed="rId2">
            <a:alphaModFix/>
          </a:blip>
          <a:srcRect b="0" l="0" r="0" t="0"/>
          <a:stretch/>
        </p:blipFill>
        <p:spPr>
          <a:xfrm>
            <a:off x="7995006" y="4881178"/>
            <a:ext cx="978486" cy="177012"/>
          </a:xfrm>
          <a:prstGeom prst="rect">
            <a:avLst/>
          </a:prstGeom>
          <a:noFill/>
          <a:ln>
            <a:noFill/>
          </a:ln>
        </p:spPr>
      </p:pic>
      <p:sp>
        <p:nvSpPr>
          <p:cNvPr id="311" name="Google Shape;311;p29"/>
          <p:cNvSpPr txBox="1"/>
          <p:nvPr/>
        </p:nvSpPr>
        <p:spPr>
          <a:xfrm>
            <a:off x="8571259" y="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lt1"/>
                </a:solidFill>
                <a:latin typeface="Roboto"/>
                <a:ea typeface="Roboto"/>
                <a:cs typeface="Roboto"/>
                <a:sym typeface="Roboto"/>
              </a:rPr>
              <a:t>‹#›</a:t>
            </a:fld>
            <a:endParaRPr b="0" i="0" sz="800" u="none" cap="none" strike="noStrike">
              <a:solidFill>
                <a:schemeClr val="lt1"/>
              </a:solidFill>
              <a:latin typeface="Roboto"/>
              <a:ea typeface="Roboto"/>
              <a:cs typeface="Roboto"/>
              <a:sym typeface="Roboto"/>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 Blank Light">
  <p:cSld name="White">
    <p:bg>
      <p:bgPr>
        <a:solidFill>
          <a:schemeClr val="lt1"/>
        </a:solidFill>
      </p:bgPr>
    </p:bg>
    <p:spTree>
      <p:nvGrpSpPr>
        <p:cNvPr id="312" name="Shape 3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 Blank Light PgNo">
  <p:cSld name="White_2">
    <p:bg>
      <p:bgPr>
        <a:solidFill>
          <a:schemeClr val="lt1"/>
        </a:solidFill>
      </p:bgPr>
    </p:bg>
    <p:spTree>
      <p:nvGrpSpPr>
        <p:cNvPr id="33" name="Shape 33"/>
        <p:cNvGrpSpPr/>
        <p:nvPr/>
      </p:nvGrpSpPr>
      <p:grpSpPr>
        <a:xfrm>
          <a:off x="0" y="0"/>
          <a:ext cx="0" cy="0"/>
          <a:chOff x="0" y="0"/>
          <a:chExt cx="0" cy="0"/>
        </a:xfrm>
      </p:grpSpPr>
      <p:sp>
        <p:nvSpPr>
          <p:cNvPr id="34" name="Google Shape;34;p4"/>
          <p:cNvSpPr txBox="1"/>
          <p:nvPr/>
        </p:nvSpPr>
        <p:spPr>
          <a:xfrm>
            <a:off x="8571259" y="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1"/>
                </a:solidFill>
                <a:latin typeface="Roboto"/>
                <a:ea typeface="Roboto"/>
                <a:cs typeface="Roboto"/>
                <a:sym typeface="Roboto"/>
              </a:rPr>
              <a:t>‹#›</a:t>
            </a:fld>
            <a:endParaRPr b="0" i="0" sz="800" u="none" cap="none" strike="noStrike">
              <a:solidFill>
                <a:schemeClr val="accent1"/>
              </a:solidFill>
              <a:latin typeface="Roboto"/>
              <a:ea typeface="Roboto"/>
              <a:cs typeface="Roboto"/>
              <a:sym typeface="Roboto"/>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 Blank Dark No PgNo">
  <p:cSld name="White_1_1">
    <p:bg>
      <p:bgPr>
        <a:gradFill>
          <a:gsLst>
            <a:gs pos="0">
              <a:schemeClr val="dk2"/>
            </a:gs>
            <a:gs pos="35000">
              <a:schemeClr val="dk2"/>
            </a:gs>
            <a:gs pos="100000">
              <a:schemeClr val="dk1"/>
            </a:gs>
          </a:gsLst>
          <a:path path="circle">
            <a:fillToRect r="100%" t="100%"/>
          </a:path>
          <a:tileRect b="-100%" l="-100%"/>
        </a:gradFill>
      </p:bgPr>
    </p:bg>
    <p:spTree>
      <p:nvGrpSpPr>
        <p:cNvPr id="313" name="Shape 313"/>
        <p:cNvGrpSpPr/>
        <p:nvPr/>
      </p:nvGrpSpPr>
      <p:grpSpPr>
        <a:xfrm>
          <a:off x="0" y="0"/>
          <a:ext cx="0" cy="0"/>
          <a:chOff x="0" y="0"/>
          <a:chExt cx="0" cy="0"/>
        </a:xfrm>
      </p:grpSpPr>
      <p:sp>
        <p:nvSpPr>
          <p:cNvPr id="314" name="Google Shape;314;p31"/>
          <p:cNvSpPr txBox="1"/>
          <p:nvPr>
            <p:ph type="title"/>
          </p:nvPr>
        </p:nvSpPr>
        <p:spPr>
          <a:xfrm>
            <a:off x="1020150" y="1354025"/>
            <a:ext cx="7103700" cy="20085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4500"/>
              <a:buFont typeface="Arial"/>
              <a:buNone/>
              <a:defRPr b="0" i="0" sz="45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rgbClr val="000000"/>
              </a:buClr>
              <a:buSzPts val="4500"/>
              <a:buFont typeface="Arial"/>
              <a:buNone/>
              <a:defRPr b="0" i="0" sz="4500" u="none" cap="none" strike="noStrike">
                <a:solidFill>
                  <a:schemeClr val="dk1"/>
                </a:solidFill>
                <a:latin typeface="Roboto Light"/>
                <a:ea typeface="Roboto Light"/>
                <a:cs typeface="Roboto Light"/>
                <a:sym typeface="Roboto Light"/>
              </a:defRPr>
            </a:lvl2pPr>
            <a:lvl3pPr lvl="2" marR="0" rtl="0" algn="l">
              <a:lnSpc>
                <a:spcPct val="100000"/>
              </a:lnSpc>
              <a:spcBef>
                <a:spcPts val="0"/>
              </a:spcBef>
              <a:spcAft>
                <a:spcPts val="0"/>
              </a:spcAft>
              <a:buClr>
                <a:srgbClr val="000000"/>
              </a:buClr>
              <a:buSzPts val="4500"/>
              <a:buFont typeface="Arial"/>
              <a:buNone/>
              <a:defRPr b="0" i="0" sz="4500" u="none" cap="none" strike="noStrike">
                <a:solidFill>
                  <a:schemeClr val="dk1"/>
                </a:solidFill>
                <a:latin typeface="Roboto Light"/>
                <a:ea typeface="Roboto Light"/>
                <a:cs typeface="Roboto Light"/>
                <a:sym typeface="Roboto Light"/>
              </a:defRPr>
            </a:lvl3pPr>
            <a:lvl4pPr lvl="3" marR="0" rtl="0" algn="l">
              <a:lnSpc>
                <a:spcPct val="100000"/>
              </a:lnSpc>
              <a:spcBef>
                <a:spcPts val="0"/>
              </a:spcBef>
              <a:spcAft>
                <a:spcPts val="0"/>
              </a:spcAft>
              <a:buClr>
                <a:srgbClr val="000000"/>
              </a:buClr>
              <a:buSzPts val="4500"/>
              <a:buFont typeface="Arial"/>
              <a:buNone/>
              <a:defRPr b="0" i="0" sz="4500" u="none" cap="none" strike="noStrike">
                <a:solidFill>
                  <a:schemeClr val="dk1"/>
                </a:solidFill>
                <a:latin typeface="Roboto Light"/>
                <a:ea typeface="Roboto Light"/>
                <a:cs typeface="Roboto Light"/>
                <a:sym typeface="Roboto Light"/>
              </a:defRPr>
            </a:lvl4pPr>
            <a:lvl5pPr lvl="4" marR="0" rtl="0" algn="l">
              <a:lnSpc>
                <a:spcPct val="100000"/>
              </a:lnSpc>
              <a:spcBef>
                <a:spcPts val="0"/>
              </a:spcBef>
              <a:spcAft>
                <a:spcPts val="0"/>
              </a:spcAft>
              <a:buClr>
                <a:srgbClr val="000000"/>
              </a:buClr>
              <a:buSzPts val="4500"/>
              <a:buFont typeface="Arial"/>
              <a:buNone/>
              <a:defRPr b="0" i="0" sz="4500" u="none" cap="none" strike="noStrike">
                <a:solidFill>
                  <a:schemeClr val="dk1"/>
                </a:solidFill>
                <a:latin typeface="Roboto Light"/>
                <a:ea typeface="Roboto Light"/>
                <a:cs typeface="Roboto Light"/>
                <a:sym typeface="Roboto Light"/>
              </a:defRPr>
            </a:lvl5pPr>
            <a:lvl6pPr lvl="5" marR="0" rtl="0" algn="l">
              <a:lnSpc>
                <a:spcPct val="100000"/>
              </a:lnSpc>
              <a:spcBef>
                <a:spcPts val="0"/>
              </a:spcBef>
              <a:spcAft>
                <a:spcPts val="0"/>
              </a:spcAft>
              <a:buClr>
                <a:srgbClr val="000000"/>
              </a:buClr>
              <a:buSzPts val="4500"/>
              <a:buFont typeface="Arial"/>
              <a:buNone/>
              <a:defRPr b="0" i="0" sz="4500" u="none" cap="none" strike="noStrike">
                <a:solidFill>
                  <a:schemeClr val="dk1"/>
                </a:solidFill>
                <a:latin typeface="Roboto Light"/>
                <a:ea typeface="Roboto Light"/>
                <a:cs typeface="Roboto Light"/>
                <a:sym typeface="Roboto Light"/>
              </a:defRPr>
            </a:lvl6pPr>
            <a:lvl7pPr lvl="6" marR="0" rtl="0" algn="l">
              <a:lnSpc>
                <a:spcPct val="100000"/>
              </a:lnSpc>
              <a:spcBef>
                <a:spcPts val="0"/>
              </a:spcBef>
              <a:spcAft>
                <a:spcPts val="0"/>
              </a:spcAft>
              <a:buClr>
                <a:srgbClr val="000000"/>
              </a:buClr>
              <a:buSzPts val="4500"/>
              <a:buFont typeface="Arial"/>
              <a:buNone/>
              <a:defRPr b="0" i="0" sz="4500" u="none" cap="none" strike="noStrike">
                <a:solidFill>
                  <a:schemeClr val="dk1"/>
                </a:solidFill>
                <a:latin typeface="Roboto Light"/>
                <a:ea typeface="Roboto Light"/>
                <a:cs typeface="Roboto Light"/>
                <a:sym typeface="Roboto Light"/>
              </a:defRPr>
            </a:lvl7pPr>
            <a:lvl8pPr lvl="7" marR="0" rtl="0" algn="l">
              <a:lnSpc>
                <a:spcPct val="100000"/>
              </a:lnSpc>
              <a:spcBef>
                <a:spcPts val="0"/>
              </a:spcBef>
              <a:spcAft>
                <a:spcPts val="0"/>
              </a:spcAft>
              <a:buClr>
                <a:srgbClr val="000000"/>
              </a:buClr>
              <a:buSzPts val="4500"/>
              <a:buFont typeface="Arial"/>
              <a:buNone/>
              <a:defRPr b="0" i="0" sz="4500" u="none" cap="none" strike="noStrike">
                <a:solidFill>
                  <a:schemeClr val="dk1"/>
                </a:solidFill>
                <a:latin typeface="Roboto Light"/>
                <a:ea typeface="Roboto Light"/>
                <a:cs typeface="Roboto Light"/>
                <a:sym typeface="Roboto Light"/>
              </a:defRPr>
            </a:lvl8pPr>
            <a:lvl9pPr lvl="8" marR="0" rtl="0" algn="l">
              <a:lnSpc>
                <a:spcPct val="100000"/>
              </a:lnSpc>
              <a:spcBef>
                <a:spcPts val="0"/>
              </a:spcBef>
              <a:spcAft>
                <a:spcPts val="0"/>
              </a:spcAft>
              <a:buClr>
                <a:srgbClr val="000000"/>
              </a:buClr>
              <a:buSzPts val="4500"/>
              <a:buFont typeface="Arial"/>
              <a:buNone/>
              <a:defRPr b="0" i="0" sz="4500" u="none" cap="none" strike="noStrike">
                <a:solidFill>
                  <a:schemeClr val="dk1"/>
                </a:solidFill>
                <a:latin typeface="Roboto Light"/>
                <a:ea typeface="Roboto Light"/>
                <a:cs typeface="Roboto Light"/>
                <a:sym typeface="Roboto Light"/>
              </a:defRPr>
            </a:lvl9pPr>
          </a:lstStyle>
          <a:p/>
        </p:txBody>
      </p:sp>
      <p:grpSp>
        <p:nvGrpSpPr>
          <p:cNvPr id="315" name="Google Shape;315;p31"/>
          <p:cNvGrpSpPr/>
          <p:nvPr/>
        </p:nvGrpSpPr>
        <p:grpSpPr>
          <a:xfrm>
            <a:off x="171863" y="4881178"/>
            <a:ext cx="8801629" cy="206257"/>
            <a:chOff x="171863" y="4881178"/>
            <a:chExt cx="8801629" cy="206257"/>
          </a:xfrm>
        </p:grpSpPr>
        <p:grpSp>
          <p:nvGrpSpPr>
            <p:cNvPr id="316" name="Google Shape;316;p31"/>
            <p:cNvGrpSpPr/>
            <p:nvPr/>
          </p:nvGrpSpPr>
          <p:grpSpPr>
            <a:xfrm>
              <a:off x="171863" y="4892453"/>
              <a:ext cx="500240" cy="169022"/>
              <a:chOff x="3719513" y="2933700"/>
              <a:chExt cx="5027537" cy="1698713"/>
            </a:xfrm>
          </p:grpSpPr>
          <p:sp>
            <p:nvSpPr>
              <p:cNvPr id="317" name="Google Shape;317;p31"/>
              <p:cNvSpPr/>
              <p:nvPr/>
            </p:nvSpPr>
            <p:spPr>
              <a:xfrm>
                <a:off x="3719513" y="3300413"/>
                <a:ext cx="898500" cy="973200"/>
              </a:xfrm>
              <a:custGeom>
                <a:rect b="b" l="l" r="r" t="t"/>
                <a:pathLst>
                  <a:path extrusionOk="0" h="120000" w="120000">
                    <a:moveTo>
                      <a:pt x="86271" y="60199"/>
                    </a:moveTo>
                    <a:cubicBezTo>
                      <a:pt x="86271" y="45360"/>
                      <a:pt x="78091" y="28522"/>
                      <a:pt x="60336" y="28522"/>
                    </a:cubicBezTo>
                    <a:cubicBezTo>
                      <a:pt x="41812" y="28522"/>
                      <a:pt x="33632" y="45360"/>
                      <a:pt x="33632" y="60199"/>
                    </a:cubicBezTo>
                    <a:cubicBezTo>
                      <a:pt x="33632" y="75083"/>
                      <a:pt x="42052" y="91521"/>
                      <a:pt x="60336" y="91521"/>
                    </a:cubicBezTo>
                    <a:cubicBezTo>
                      <a:pt x="77802" y="91521"/>
                      <a:pt x="86271" y="75083"/>
                      <a:pt x="86271" y="60199"/>
                    </a:cubicBezTo>
                    <a:close/>
                    <a:moveTo>
                      <a:pt x="103785" y="118711"/>
                    </a:moveTo>
                    <a:cubicBezTo>
                      <a:pt x="93921" y="118711"/>
                      <a:pt x="89975" y="113691"/>
                      <a:pt x="87618" y="105516"/>
                    </a:cubicBezTo>
                    <a:cubicBezTo>
                      <a:pt x="79005" y="115024"/>
                      <a:pt x="68468" y="119955"/>
                      <a:pt x="55573" y="119955"/>
                    </a:cubicBezTo>
                    <a:cubicBezTo>
                      <a:pt x="24057" y="119955"/>
                      <a:pt x="0" y="95120"/>
                      <a:pt x="0" y="60199"/>
                    </a:cubicBezTo>
                    <a:cubicBezTo>
                      <a:pt x="0" y="26123"/>
                      <a:pt x="24779" y="0"/>
                      <a:pt x="55573" y="0"/>
                    </a:cubicBezTo>
                    <a:cubicBezTo>
                      <a:pt x="67987" y="0"/>
                      <a:pt x="80160" y="4531"/>
                      <a:pt x="87618" y="14216"/>
                    </a:cubicBezTo>
                    <a:cubicBezTo>
                      <a:pt x="88580" y="6664"/>
                      <a:pt x="95605" y="1288"/>
                      <a:pt x="103785" y="1288"/>
                    </a:cubicBezTo>
                    <a:cubicBezTo>
                      <a:pt x="119951" y="1288"/>
                      <a:pt x="119951" y="13639"/>
                      <a:pt x="119951" y="21636"/>
                    </a:cubicBezTo>
                    <a:lnTo>
                      <a:pt x="119951" y="98407"/>
                    </a:lnTo>
                    <a:cubicBezTo>
                      <a:pt x="119951" y="106360"/>
                      <a:pt x="119951" y="118711"/>
                      <a:pt x="103785" y="11871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31"/>
              <p:cNvSpPr/>
              <p:nvPr/>
            </p:nvSpPr>
            <p:spPr>
              <a:xfrm>
                <a:off x="4687888" y="3300413"/>
                <a:ext cx="897000" cy="1332000"/>
              </a:xfrm>
              <a:custGeom>
                <a:rect b="b" l="l" r="r" t="t"/>
                <a:pathLst>
                  <a:path extrusionOk="0" h="120000" w="120000">
                    <a:moveTo>
                      <a:pt x="86305" y="43934"/>
                    </a:moveTo>
                    <a:cubicBezTo>
                      <a:pt x="86305" y="33266"/>
                      <a:pt x="77641" y="20815"/>
                      <a:pt x="60168" y="20815"/>
                    </a:cubicBezTo>
                    <a:cubicBezTo>
                      <a:pt x="42069" y="20815"/>
                      <a:pt x="33694" y="32131"/>
                      <a:pt x="33694" y="43155"/>
                    </a:cubicBezTo>
                    <a:cubicBezTo>
                      <a:pt x="33694" y="54179"/>
                      <a:pt x="41636" y="66760"/>
                      <a:pt x="60168" y="66760"/>
                    </a:cubicBezTo>
                    <a:cubicBezTo>
                      <a:pt x="77641" y="66760"/>
                      <a:pt x="86305" y="54471"/>
                      <a:pt x="86305" y="43934"/>
                    </a:cubicBezTo>
                    <a:close/>
                    <a:moveTo>
                      <a:pt x="0" y="13553"/>
                    </a:moveTo>
                    <a:cubicBezTo>
                      <a:pt x="0" y="5998"/>
                      <a:pt x="6979" y="940"/>
                      <a:pt x="16847" y="940"/>
                    </a:cubicBezTo>
                    <a:cubicBezTo>
                      <a:pt x="26137" y="940"/>
                      <a:pt x="31576" y="4442"/>
                      <a:pt x="33694" y="10375"/>
                    </a:cubicBezTo>
                    <a:cubicBezTo>
                      <a:pt x="40000" y="3469"/>
                      <a:pt x="53092" y="0"/>
                      <a:pt x="65752" y="0"/>
                    </a:cubicBezTo>
                    <a:cubicBezTo>
                      <a:pt x="101949" y="0"/>
                      <a:pt x="119951" y="22858"/>
                      <a:pt x="119951" y="44841"/>
                    </a:cubicBezTo>
                    <a:cubicBezTo>
                      <a:pt x="119951" y="66306"/>
                      <a:pt x="98531" y="87543"/>
                      <a:pt x="64596" y="87543"/>
                    </a:cubicBezTo>
                    <a:cubicBezTo>
                      <a:pt x="54007" y="87543"/>
                      <a:pt x="42599" y="84852"/>
                      <a:pt x="33694" y="79664"/>
                    </a:cubicBezTo>
                    <a:lnTo>
                      <a:pt x="33694" y="107387"/>
                    </a:lnTo>
                    <a:cubicBezTo>
                      <a:pt x="33694" y="114941"/>
                      <a:pt x="26714" y="119967"/>
                      <a:pt x="16847" y="119967"/>
                    </a:cubicBezTo>
                    <a:cubicBezTo>
                      <a:pt x="7027" y="119967"/>
                      <a:pt x="48" y="114941"/>
                      <a:pt x="48" y="107387"/>
                    </a:cubicBezTo>
                    <a:lnTo>
                      <a:pt x="48" y="13553"/>
                    </a:lnTo>
                    <a:lnTo>
                      <a:pt x="0" y="1355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31"/>
              <p:cNvSpPr/>
              <p:nvPr/>
            </p:nvSpPr>
            <p:spPr>
              <a:xfrm>
                <a:off x="5627688" y="2933700"/>
                <a:ext cx="284100" cy="1328700"/>
              </a:xfrm>
              <a:custGeom>
                <a:rect b="b" l="l" r="r" t="t"/>
                <a:pathLst>
                  <a:path extrusionOk="0" h="120000" w="120000">
                    <a:moveTo>
                      <a:pt x="59923" y="34086"/>
                    </a:moveTo>
                    <a:cubicBezTo>
                      <a:pt x="90950" y="34086"/>
                      <a:pt x="113003" y="39155"/>
                      <a:pt x="113003" y="46726"/>
                    </a:cubicBezTo>
                    <a:lnTo>
                      <a:pt x="113003" y="107294"/>
                    </a:lnTo>
                    <a:cubicBezTo>
                      <a:pt x="113003" y="114898"/>
                      <a:pt x="90950" y="119967"/>
                      <a:pt x="59923" y="119967"/>
                    </a:cubicBezTo>
                    <a:cubicBezTo>
                      <a:pt x="28745" y="119967"/>
                      <a:pt x="6692" y="114898"/>
                      <a:pt x="6692" y="107294"/>
                    </a:cubicBezTo>
                    <a:lnTo>
                      <a:pt x="6692" y="46726"/>
                    </a:lnTo>
                    <a:cubicBezTo>
                      <a:pt x="6692" y="39155"/>
                      <a:pt x="28745" y="34086"/>
                      <a:pt x="59923" y="34086"/>
                    </a:cubicBezTo>
                    <a:close/>
                    <a:moveTo>
                      <a:pt x="59771" y="25572"/>
                    </a:moveTo>
                    <a:cubicBezTo>
                      <a:pt x="27984" y="25572"/>
                      <a:pt x="0" y="19431"/>
                      <a:pt x="0" y="12477"/>
                    </a:cubicBezTo>
                    <a:cubicBezTo>
                      <a:pt x="0" y="6011"/>
                      <a:pt x="27984" y="0"/>
                      <a:pt x="59771" y="0"/>
                    </a:cubicBezTo>
                    <a:cubicBezTo>
                      <a:pt x="91558" y="0"/>
                      <a:pt x="119847" y="5848"/>
                      <a:pt x="119847" y="12477"/>
                    </a:cubicBezTo>
                    <a:cubicBezTo>
                      <a:pt x="119847" y="19593"/>
                      <a:pt x="93079" y="25572"/>
                      <a:pt x="59771" y="2557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31"/>
              <p:cNvSpPr/>
              <p:nvPr/>
            </p:nvSpPr>
            <p:spPr>
              <a:xfrm>
                <a:off x="5954713" y="3300413"/>
                <a:ext cx="897000" cy="1332000"/>
              </a:xfrm>
              <a:custGeom>
                <a:rect b="b" l="l" r="r" t="t"/>
                <a:pathLst>
                  <a:path extrusionOk="0" h="120000" w="120000">
                    <a:moveTo>
                      <a:pt x="33694" y="43577"/>
                    </a:moveTo>
                    <a:cubicBezTo>
                      <a:pt x="33694" y="55736"/>
                      <a:pt x="42262" y="66792"/>
                      <a:pt x="59831" y="66792"/>
                    </a:cubicBezTo>
                    <a:cubicBezTo>
                      <a:pt x="77833" y="66792"/>
                      <a:pt x="86257" y="55412"/>
                      <a:pt x="86257" y="44388"/>
                    </a:cubicBezTo>
                    <a:cubicBezTo>
                      <a:pt x="86257" y="33396"/>
                      <a:pt x="78315" y="20815"/>
                      <a:pt x="59831" y="20815"/>
                    </a:cubicBezTo>
                    <a:cubicBezTo>
                      <a:pt x="42262" y="20815"/>
                      <a:pt x="33694" y="33104"/>
                      <a:pt x="33694" y="43577"/>
                    </a:cubicBezTo>
                    <a:close/>
                    <a:moveTo>
                      <a:pt x="55210" y="119967"/>
                    </a:moveTo>
                    <a:cubicBezTo>
                      <a:pt x="41395" y="119967"/>
                      <a:pt x="2117" y="115428"/>
                      <a:pt x="2117" y="103009"/>
                    </a:cubicBezTo>
                    <a:cubicBezTo>
                      <a:pt x="2117" y="98697"/>
                      <a:pt x="9145" y="93023"/>
                      <a:pt x="15691" y="93023"/>
                    </a:cubicBezTo>
                    <a:cubicBezTo>
                      <a:pt x="26425" y="93023"/>
                      <a:pt x="38315" y="100156"/>
                      <a:pt x="57761" y="100156"/>
                    </a:cubicBezTo>
                    <a:cubicBezTo>
                      <a:pt x="74079" y="100156"/>
                      <a:pt x="86257" y="93704"/>
                      <a:pt x="86257" y="82194"/>
                    </a:cubicBezTo>
                    <a:lnTo>
                      <a:pt x="86257" y="76844"/>
                    </a:lnTo>
                    <a:lnTo>
                      <a:pt x="85824" y="76844"/>
                    </a:lnTo>
                    <a:cubicBezTo>
                      <a:pt x="78748" y="83815"/>
                      <a:pt x="67340" y="87543"/>
                      <a:pt x="51841" y="87543"/>
                    </a:cubicBezTo>
                    <a:cubicBezTo>
                      <a:pt x="16654" y="87543"/>
                      <a:pt x="0" y="66598"/>
                      <a:pt x="0" y="44063"/>
                    </a:cubicBezTo>
                    <a:cubicBezTo>
                      <a:pt x="0" y="21269"/>
                      <a:pt x="21564" y="0"/>
                      <a:pt x="55403" y="0"/>
                    </a:cubicBezTo>
                    <a:cubicBezTo>
                      <a:pt x="66859" y="0"/>
                      <a:pt x="79951" y="3469"/>
                      <a:pt x="86257" y="10375"/>
                    </a:cubicBezTo>
                    <a:cubicBezTo>
                      <a:pt x="88375" y="4442"/>
                      <a:pt x="93718" y="940"/>
                      <a:pt x="103104" y="940"/>
                    </a:cubicBezTo>
                    <a:cubicBezTo>
                      <a:pt x="112972" y="940"/>
                      <a:pt x="119951" y="5998"/>
                      <a:pt x="119951" y="13553"/>
                    </a:cubicBezTo>
                    <a:lnTo>
                      <a:pt x="119951" y="79081"/>
                    </a:lnTo>
                    <a:cubicBezTo>
                      <a:pt x="119951" y="106317"/>
                      <a:pt x="93477" y="119967"/>
                      <a:pt x="55210" y="11996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31"/>
              <p:cNvSpPr/>
              <p:nvPr/>
            </p:nvSpPr>
            <p:spPr>
              <a:xfrm>
                <a:off x="6897688" y="3300413"/>
                <a:ext cx="904800" cy="973200"/>
              </a:xfrm>
              <a:custGeom>
                <a:rect b="b" l="l" r="r" t="t"/>
                <a:pathLst>
                  <a:path extrusionOk="0" h="120000" w="120000">
                    <a:moveTo>
                      <a:pt x="59880" y="25945"/>
                    </a:moveTo>
                    <a:cubicBezTo>
                      <a:pt x="45029" y="25945"/>
                      <a:pt x="35001" y="36475"/>
                      <a:pt x="33378" y="49714"/>
                    </a:cubicBezTo>
                    <a:lnTo>
                      <a:pt x="86526" y="49714"/>
                    </a:lnTo>
                    <a:cubicBezTo>
                      <a:pt x="84711" y="36075"/>
                      <a:pt x="75447" y="25945"/>
                      <a:pt x="59880" y="25945"/>
                    </a:cubicBezTo>
                    <a:close/>
                    <a:moveTo>
                      <a:pt x="34142" y="70373"/>
                    </a:moveTo>
                    <a:cubicBezTo>
                      <a:pt x="36434" y="85657"/>
                      <a:pt x="50139" y="92765"/>
                      <a:pt x="65658" y="92765"/>
                    </a:cubicBezTo>
                    <a:cubicBezTo>
                      <a:pt x="82849" y="92765"/>
                      <a:pt x="94643" y="80281"/>
                      <a:pt x="103477" y="80281"/>
                    </a:cubicBezTo>
                    <a:cubicBezTo>
                      <a:pt x="110688" y="80281"/>
                      <a:pt x="117182" y="86945"/>
                      <a:pt x="117182" y="93654"/>
                    </a:cubicBezTo>
                    <a:cubicBezTo>
                      <a:pt x="117182" y="107027"/>
                      <a:pt x="87481" y="119955"/>
                      <a:pt x="62650" y="119955"/>
                    </a:cubicBezTo>
                    <a:cubicBezTo>
                      <a:pt x="25069" y="119955"/>
                      <a:pt x="0" y="94498"/>
                      <a:pt x="0" y="60155"/>
                    </a:cubicBezTo>
                    <a:cubicBezTo>
                      <a:pt x="0" y="28744"/>
                      <a:pt x="24592" y="0"/>
                      <a:pt x="59880" y="0"/>
                    </a:cubicBezTo>
                    <a:cubicBezTo>
                      <a:pt x="96076" y="0"/>
                      <a:pt x="119952" y="30655"/>
                      <a:pt x="119952" y="56556"/>
                    </a:cubicBezTo>
                    <a:cubicBezTo>
                      <a:pt x="119952" y="65797"/>
                      <a:pt x="115559" y="70373"/>
                      <a:pt x="105340" y="70373"/>
                    </a:cubicBezTo>
                    <a:lnTo>
                      <a:pt x="34142" y="7037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31"/>
              <p:cNvSpPr/>
              <p:nvPr/>
            </p:nvSpPr>
            <p:spPr>
              <a:xfrm>
                <a:off x="7842250" y="3303588"/>
                <a:ext cx="904800" cy="973200"/>
              </a:xfrm>
              <a:custGeom>
                <a:rect b="b" l="l" r="r" t="t"/>
                <a:pathLst>
                  <a:path extrusionOk="0" h="120000" w="120000">
                    <a:moveTo>
                      <a:pt x="86491" y="49670"/>
                    </a:moveTo>
                    <a:cubicBezTo>
                      <a:pt x="84677" y="36075"/>
                      <a:pt x="75369" y="25901"/>
                      <a:pt x="59856" y="25901"/>
                    </a:cubicBezTo>
                    <a:cubicBezTo>
                      <a:pt x="45011" y="25901"/>
                      <a:pt x="34988" y="36475"/>
                      <a:pt x="33412" y="49670"/>
                    </a:cubicBezTo>
                    <a:lnTo>
                      <a:pt x="86491" y="49670"/>
                    </a:lnTo>
                    <a:close/>
                    <a:moveTo>
                      <a:pt x="34128" y="70329"/>
                    </a:moveTo>
                    <a:cubicBezTo>
                      <a:pt x="36467" y="85701"/>
                      <a:pt x="50119" y="92810"/>
                      <a:pt x="65680" y="92810"/>
                    </a:cubicBezTo>
                    <a:cubicBezTo>
                      <a:pt x="82768" y="92810"/>
                      <a:pt x="94653" y="80236"/>
                      <a:pt x="103436" y="80236"/>
                    </a:cubicBezTo>
                    <a:cubicBezTo>
                      <a:pt x="110644" y="80236"/>
                      <a:pt x="117136" y="86945"/>
                      <a:pt x="117136" y="93609"/>
                    </a:cubicBezTo>
                    <a:cubicBezTo>
                      <a:pt x="117136" y="106982"/>
                      <a:pt x="87446" y="119955"/>
                      <a:pt x="62673" y="119955"/>
                    </a:cubicBezTo>
                    <a:cubicBezTo>
                      <a:pt x="25059" y="119955"/>
                      <a:pt x="0" y="94498"/>
                      <a:pt x="0" y="60199"/>
                    </a:cubicBezTo>
                    <a:cubicBezTo>
                      <a:pt x="0" y="28700"/>
                      <a:pt x="24630" y="0"/>
                      <a:pt x="59856" y="0"/>
                    </a:cubicBezTo>
                    <a:cubicBezTo>
                      <a:pt x="96038" y="0"/>
                      <a:pt x="119952" y="30655"/>
                      <a:pt x="119952" y="56556"/>
                    </a:cubicBezTo>
                    <a:cubicBezTo>
                      <a:pt x="119952" y="65797"/>
                      <a:pt x="115560" y="70329"/>
                      <a:pt x="105250" y="70329"/>
                    </a:cubicBezTo>
                    <a:lnTo>
                      <a:pt x="34128" y="703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23" name="Google Shape;323;p31"/>
            <p:cNvPicPr preferRelativeResize="0"/>
            <p:nvPr/>
          </p:nvPicPr>
          <p:blipFill rotWithShape="1">
            <a:blip r:embed="rId2">
              <a:alphaModFix/>
            </a:blip>
            <a:srcRect b="0" l="0" r="0" t="0"/>
            <a:stretch/>
          </p:blipFill>
          <p:spPr>
            <a:xfrm>
              <a:off x="7995006" y="4881178"/>
              <a:ext cx="978486" cy="177012"/>
            </a:xfrm>
            <a:prstGeom prst="rect">
              <a:avLst/>
            </a:prstGeom>
            <a:noFill/>
            <a:ln>
              <a:noFill/>
            </a:ln>
          </p:spPr>
        </p:pic>
        <p:sp>
          <p:nvSpPr>
            <p:cNvPr id="324" name="Google Shape;324;p31"/>
            <p:cNvSpPr txBox="1"/>
            <p:nvPr/>
          </p:nvSpPr>
          <p:spPr>
            <a:xfrm>
              <a:off x="3028950" y="4887335"/>
              <a:ext cx="3086100" cy="2001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700"/>
                <a:buFont typeface="Roboto Light"/>
                <a:buNone/>
              </a:pPr>
              <a:r>
                <a:rPr b="0" i="0" lang="en" sz="700" u="none" cap="none" strike="noStrike">
                  <a:solidFill>
                    <a:schemeClr val="lt1"/>
                  </a:solidFill>
                  <a:latin typeface="Roboto Light"/>
                  <a:ea typeface="Roboto Light"/>
                  <a:cs typeface="Roboto Light"/>
                  <a:sym typeface="Roboto Light"/>
                </a:rPr>
                <a:t>Proprietary and confidential</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 Blank Dark">
  <p:cSld name="Black">
    <p:bg>
      <p:bgPr>
        <a:solidFill>
          <a:schemeClr val="dk1"/>
        </a:solidFill>
      </p:bgPr>
    </p:bg>
    <p:spTree>
      <p:nvGrpSpPr>
        <p:cNvPr id="325" name="Shape 325"/>
        <p:cNvGrpSpPr/>
        <p:nvPr/>
      </p:nvGrpSpPr>
      <p:grpSpPr>
        <a:xfrm>
          <a:off x="0" y="0"/>
          <a:ext cx="0" cy="0"/>
          <a:chOff x="0" y="0"/>
          <a:chExt cx="0" cy="0"/>
        </a:xfrm>
      </p:grpSpPr>
      <p:sp>
        <p:nvSpPr>
          <p:cNvPr id="326" name="Google Shape;326;p32"/>
          <p:cNvSpPr/>
          <p:nvPr/>
        </p:nvSpPr>
        <p:spPr>
          <a:xfrm>
            <a:off x="0" y="4791350"/>
            <a:ext cx="9144000" cy="352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7" name="Google Shape;327;p32"/>
          <p:cNvGrpSpPr/>
          <p:nvPr/>
        </p:nvGrpSpPr>
        <p:grpSpPr>
          <a:xfrm>
            <a:off x="171863" y="4881178"/>
            <a:ext cx="8801629" cy="206257"/>
            <a:chOff x="171863" y="4881178"/>
            <a:chExt cx="8801629" cy="206257"/>
          </a:xfrm>
        </p:grpSpPr>
        <p:grpSp>
          <p:nvGrpSpPr>
            <p:cNvPr id="328" name="Google Shape;328;p32"/>
            <p:cNvGrpSpPr/>
            <p:nvPr/>
          </p:nvGrpSpPr>
          <p:grpSpPr>
            <a:xfrm>
              <a:off x="171863" y="4892453"/>
              <a:ext cx="500240" cy="169022"/>
              <a:chOff x="3719513" y="2933700"/>
              <a:chExt cx="5027537" cy="1698713"/>
            </a:xfrm>
          </p:grpSpPr>
          <p:sp>
            <p:nvSpPr>
              <p:cNvPr id="329" name="Google Shape;329;p32"/>
              <p:cNvSpPr/>
              <p:nvPr/>
            </p:nvSpPr>
            <p:spPr>
              <a:xfrm>
                <a:off x="3719513" y="3300413"/>
                <a:ext cx="898500" cy="973200"/>
              </a:xfrm>
              <a:custGeom>
                <a:rect b="b" l="l" r="r" t="t"/>
                <a:pathLst>
                  <a:path extrusionOk="0" h="120000" w="120000">
                    <a:moveTo>
                      <a:pt x="86271" y="60199"/>
                    </a:moveTo>
                    <a:cubicBezTo>
                      <a:pt x="86271" y="45360"/>
                      <a:pt x="78091" y="28522"/>
                      <a:pt x="60336" y="28522"/>
                    </a:cubicBezTo>
                    <a:cubicBezTo>
                      <a:pt x="41812" y="28522"/>
                      <a:pt x="33632" y="45360"/>
                      <a:pt x="33632" y="60199"/>
                    </a:cubicBezTo>
                    <a:cubicBezTo>
                      <a:pt x="33632" y="75083"/>
                      <a:pt x="42052" y="91521"/>
                      <a:pt x="60336" y="91521"/>
                    </a:cubicBezTo>
                    <a:cubicBezTo>
                      <a:pt x="77802" y="91521"/>
                      <a:pt x="86271" y="75083"/>
                      <a:pt x="86271" y="60199"/>
                    </a:cubicBezTo>
                    <a:close/>
                    <a:moveTo>
                      <a:pt x="103785" y="118711"/>
                    </a:moveTo>
                    <a:cubicBezTo>
                      <a:pt x="93921" y="118711"/>
                      <a:pt x="89975" y="113691"/>
                      <a:pt x="87618" y="105516"/>
                    </a:cubicBezTo>
                    <a:cubicBezTo>
                      <a:pt x="79005" y="115024"/>
                      <a:pt x="68468" y="119955"/>
                      <a:pt x="55573" y="119955"/>
                    </a:cubicBezTo>
                    <a:cubicBezTo>
                      <a:pt x="24057" y="119955"/>
                      <a:pt x="0" y="95120"/>
                      <a:pt x="0" y="60199"/>
                    </a:cubicBezTo>
                    <a:cubicBezTo>
                      <a:pt x="0" y="26123"/>
                      <a:pt x="24779" y="0"/>
                      <a:pt x="55573" y="0"/>
                    </a:cubicBezTo>
                    <a:cubicBezTo>
                      <a:pt x="67987" y="0"/>
                      <a:pt x="80160" y="4531"/>
                      <a:pt x="87618" y="14216"/>
                    </a:cubicBezTo>
                    <a:cubicBezTo>
                      <a:pt x="88580" y="6664"/>
                      <a:pt x="95605" y="1288"/>
                      <a:pt x="103785" y="1288"/>
                    </a:cubicBezTo>
                    <a:cubicBezTo>
                      <a:pt x="119951" y="1288"/>
                      <a:pt x="119951" y="13639"/>
                      <a:pt x="119951" y="21636"/>
                    </a:cubicBezTo>
                    <a:lnTo>
                      <a:pt x="119951" y="98407"/>
                    </a:lnTo>
                    <a:cubicBezTo>
                      <a:pt x="119951" y="106360"/>
                      <a:pt x="119951" y="118711"/>
                      <a:pt x="103785" y="11871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32"/>
              <p:cNvSpPr/>
              <p:nvPr/>
            </p:nvSpPr>
            <p:spPr>
              <a:xfrm>
                <a:off x="4687888" y="3300413"/>
                <a:ext cx="897000" cy="1332000"/>
              </a:xfrm>
              <a:custGeom>
                <a:rect b="b" l="l" r="r" t="t"/>
                <a:pathLst>
                  <a:path extrusionOk="0" h="120000" w="120000">
                    <a:moveTo>
                      <a:pt x="86305" y="43934"/>
                    </a:moveTo>
                    <a:cubicBezTo>
                      <a:pt x="86305" y="33266"/>
                      <a:pt x="77641" y="20815"/>
                      <a:pt x="60168" y="20815"/>
                    </a:cubicBezTo>
                    <a:cubicBezTo>
                      <a:pt x="42069" y="20815"/>
                      <a:pt x="33694" y="32131"/>
                      <a:pt x="33694" y="43155"/>
                    </a:cubicBezTo>
                    <a:cubicBezTo>
                      <a:pt x="33694" y="54179"/>
                      <a:pt x="41636" y="66760"/>
                      <a:pt x="60168" y="66760"/>
                    </a:cubicBezTo>
                    <a:cubicBezTo>
                      <a:pt x="77641" y="66760"/>
                      <a:pt x="86305" y="54471"/>
                      <a:pt x="86305" y="43934"/>
                    </a:cubicBezTo>
                    <a:close/>
                    <a:moveTo>
                      <a:pt x="0" y="13553"/>
                    </a:moveTo>
                    <a:cubicBezTo>
                      <a:pt x="0" y="5998"/>
                      <a:pt x="6979" y="940"/>
                      <a:pt x="16847" y="940"/>
                    </a:cubicBezTo>
                    <a:cubicBezTo>
                      <a:pt x="26137" y="940"/>
                      <a:pt x="31576" y="4442"/>
                      <a:pt x="33694" y="10375"/>
                    </a:cubicBezTo>
                    <a:cubicBezTo>
                      <a:pt x="40000" y="3469"/>
                      <a:pt x="53092" y="0"/>
                      <a:pt x="65752" y="0"/>
                    </a:cubicBezTo>
                    <a:cubicBezTo>
                      <a:pt x="101949" y="0"/>
                      <a:pt x="119951" y="22858"/>
                      <a:pt x="119951" y="44841"/>
                    </a:cubicBezTo>
                    <a:cubicBezTo>
                      <a:pt x="119951" y="66306"/>
                      <a:pt x="98531" y="87543"/>
                      <a:pt x="64596" y="87543"/>
                    </a:cubicBezTo>
                    <a:cubicBezTo>
                      <a:pt x="54007" y="87543"/>
                      <a:pt x="42599" y="84852"/>
                      <a:pt x="33694" y="79664"/>
                    </a:cubicBezTo>
                    <a:lnTo>
                      <a:pt x="33694" y="107387"/>
                    </a:lnTo>
                    <a:cubicBezTo>
                      <a:pt x="33694" y="114941"/>
                      <a:pt x="26714" y="119967"/>
                      <a:pt x="16847" y="119967"/>
                    </a:cubicBezTo>
                    <a:cubicBezTo>
                      <a:pt x="7027" y="119967"/>
                      <a:pt x="48" y="114941"/>
                      <a:pt x="48" y="107387"/>
                    </a:cubicBezTo>
                    <a:lnTo>
                      <a:pt x="48" y="13553"/>
                    </a:lnTo>
                    <a:lnTo>
                      <a:pt x="0" y="1355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32"/>
              <p:cNvSpPr/>
              <p:nvPr/>
            </p:nvSpPr>
            <p:spPr>
              <a:xfrm>
                <a:off x="5627688" y="2933700"/>
                <a:ext cx="284100" cy="1328700"/>
              </a:xfrm>
              <a:custGeom>
                <a:rect b="b" l="l" r="r" t="t"/>
                <a:pathLst>
                  <a:path extrusionOk="0" h="120000" w="120000">
                    <a:moveTo>
                      <a:pt x="59923" y="34086"/>
                    </a:moveTo>
                    <a:cubicBezTo>
                      <a:pt x="90950" y="34086"/>
                      <a:pt x="113003" y="39155"/>
                      <a:pt x="113003" y="46726"/>
                    </a:cubicBezTo>
                    <a:lnTo>
                      <a:pt x="113003" y="107294"/>
                    </a:lnTo>
                    <a:cubicBezTo>
                      <a:pt x="113003" y="114898"/>
                      <a:pt x="90950" y="119967"/>
                      <a:pt x="59923" y="119967"/>
                    </a:cubicBezTo>
                    <a:cubicBezTo>
                      <a:pt x="28745" y="119967"/>
                      <a:pt x="6692" y="114898"/>
                      <a:pt x="6692" y="107294"/>
                    </a:cubicBezTo>
                    <a:lnTo>
                      <a:pt x="6692" y="46726"/>
                    </a:lnTo>
                    <a:cubicBezTo>
                      <a:pt x="6692" y="39155"/>
                      <a:pt x="28745" y="34086"/>
                      <a:pt x="59923" y="34086"/>
                    </a:cubicBezTo>
                    <a:close/>
                    <a:moveTo>
                      <a:pt x="59771" y="25572"/>
                    </a:moveTo>
                    <a:cubicBezTo>
                      <a:pt x="27984" y="25572"/>
                      <a:pt x="0" y="19431"/>
                      <a:pt x="0" y="12477"/>
                    </a:cubicBezTo>
                    <a:cubicBezTo>
                      <a:pt x="0" y="6011"/>
                      <a:pt x="27984" y="0"/>
                      <a:pt x="59771" y="0"/>
                    </a:cubicBezTo>
                    <a:cubicBezTo>
                      <a:pt x="91558" y="0"/>
                      <a:pt x="119847" y="5848"/>
                      <a:pt x="119847" y="12477"/>
                    </a:cubicBezTo>
                    <a:cubicBezTo>
                      <a:pt x="119847" y="19593"/>
                      <a:pt x="93079" y="25572"/>
                      <a:pt x="59771" y="2557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32"/>
              <p:cNvSpPr/>
              <p:nvPr/>
            </p:nvSpPr>
            <p:spPr>
              <a:xfrm>
                <a:off x="5954713" y="3300413"/>
                <a:ext cx="897000" cy="1332000"/>
              </a:xfrm>
              <a:custGeom>
                <a:rect b="b" l="l" r="r" t="t"/>
                <a:pathLst>
                  <a:path extrusionOk="0" h="120000" w="120000">
                    <a:moveTo>
                      <a:pt x="33694" y="43577"/>
                    </a:moveTo>
                    <a:cubicBezTo>
                      <a:pt x="33694" y="55736"/>
                      <a:pt x="42262" y="66792"/>
                      <a:pt x="59831" y="66792"/>
                    </a:cubicBezTo>
                    <a:cubicBezTo>
                      <a:pt x="77833" y="66792"/>
                      <a:pt x="86257" y="55412"/>
                      <a:pt x="86257" y="44388"/>
                    </a:cubicBezTo>
                    <a:cubicBezTo>
                      <a:pt x="86257" y="33396"/>
                      <a:pt x="78315" y="20815"/>
                      <a:pt x="59831" y="20815"/>
                    </a:cubicBezTo>
                    <a:cubicBezTo>
                      <a:pt x="42262" y="20815"/>
                      <a:pt x="33694" y="33104"/>
                      <a:pt x="33694" y="43577"/>
                    </a:cubicBezTo>
                    <a:close/>
                    <a:moveTo>
                      <a:pt x="55210" y="119967"/>
                    </a:moveTo>
                    <a:cubicBezTo>
                      <a:pt x="41395" y="119967"/>
                      <a:pt x="2117" y="115428"/>
                      <a:pt x="2117" y="103009"/>
                    </a:cubicBezTo>
                    <a:cubicBezTo>
                      <a:pt x="2117" y="98697"/>
                      <a:pt x="9145" y="93023"/>
                      <a:pt x="15691" y="93023"/>
                    </a:cubicBezTo>
                    <a:cubicBezTo>
                      <a:pt x="26425" y="93023"/>
                      <a:pt x="38315" y="100156"/>
                      <a:pt x="57761" y="100156"/>
                    </a:cubicBezTo>
                    <a:cubicBezTo>
                      <a:pt x="74079" y="100156"/>
                      <a:pt x="86257" y="93704"/>
                      <a:pt x="86257" y="82194"/>
                    </a:cubicBezTo>
                    <a:lnTo>
                      <a:pt x="86257" y="76844"/>
                    </a:lnTo>
                    <a:lnTo>
                      <a:pt x="85824" y="76844"/>
                    </a:lnTo>
                    <a:cubicBezTo>
                      <a:pt x="78748" y="83815"/>
                      <a:pt x="67340" y="87543"/>
                      <a:pt x="51841" y="87543"/>
                    </a:cubicBezTo>
                    <a:cubicBezTo>
                      <a:pt x="16654" y="87543"/>
                      <a:pt x="0" y="66598"/>
                      <a:pt x="0" y="44063"/>
                    </a:cubicBezTo>
                    <a:cubicBezTo>
                      <a:pt x="0" y="21269"/>
                      <a:pt x="21564" y="0"/>
                      <a:pt x="55403" y="0"/>
                    </a:cubicBezTo>
                    <a:cubicBezTo>
                      <a:pt x="66859" y="0"/>
                      <a:pt x="79951" y="3469"/>
                      <a:pt x="86257" y="10375"/>
                    </a:cubicBezTo>
                    <a:cubicBezTo>
                      <a:pt x="88375" y="4442"/>
                      <a:pt x="93718" y="940"/>
                      <a:pt x="103104" y="940"/>
                    </a:cubicBezTo>
                    <a:cubicBezTo>
                      <a:pt x="112972" y="940"/>
                      <a:pt x="119951" y="5998"/>
                      <a:pt x="119951" y="13553"/>
                    </a:cubicBezTo>
                    <a:lnTo>
                      <a:pt x="119951" y="79081"/>
                    </a:lnTo>
                    <a:cubicBezTo>
                      <a:pt x="119951" y="106317"/>
                      <a:pt x="93477" y="119967"/>
                      <a:pt x="55210" y="11996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32"/>
              <p:cNvSpPr/>
              <p:nvPr/>
            </p:nvSpPr>
            <p:spPr>
              <a:xfrm>
                <a:off x="6897688" y="3300413"/>
                <a:ext cx="904800" cy="973200"/>
              </a:xfrm>
              <a:custGeom>
                <a:rect b="b" l="l" r="r" t="t"/>
                <a:pathLst>
                  <a:path extrusionOk="0" h="120000" w="120000">
                    <a:moveTo>
                      <a:pt x="59880" y="25945"/>
                    </a:moveTo>
                    <a:cubicBezTo>
                      <a:pt x="45029" y="25945"/>
                      <a:pt x="35001" y="36475"/>
                      <a:pt x="33378" y="49714"/>
                    </a:cubicBezTo>
                    <a:lnTo>
                      <a:pt x="86526" y="49714"/>
                    </a:lnTo>
                    <a:cubicBezTo>
                      <a:pt x="84711" y="36075"/>
                      <a:pt x="75447" y="25945"/>
                      <a:pt x="59880" y="25945"/>
                    </a:cubicBezTo>
                    <a:close/>
                    <a:moveTo>
                      <a:pt x="34142" y="70373"/>
                    </a:moveTo>
                    <a:cubicBezTo>
                      <a:pt x="36434" y="85657"/>
                      <a:pt x="50139" y="92765"/>
                      <a:pt x="65658" y="92765"/>
                    </a:cubicBezTo>
                    <a:cubicBezTo>
                      <a:pt x="82849" y="92765"/>
                      <a:pt x="94643" y="80281"/>
                      <a:pt x="103477" y="80281"/>
                    </a:cubicBezTo>
                    <a:cubicBezTo>
                      <a:pt x="110688" y="80281"/>
                      <a:pt x="117182" y="86945"/>
                      <a:pt x="117182" y="93654"/>
                    </a:cubicBezTo>
                    <a:cubicBezTo>
                      <a:pt x="117182" y="107027"/>
                      <a:pt x="87481" y="119955"/>
                      <a:pt x="62650" y="119955"/>
                    </a:cubicBezTo>
                    <a:cubicBezTo>
                      <a:pt x="25069" y="119955"/>
                      <a:pt x="0" y="94498"/>
                      <a:pt x="0" y="60155"/>
                    </a:cubicBezTo>
                    <a:cubicBezTo>
                      <a:pt x="0" y="28744"/>
                      <a:pt x="24592" y="0"/>
                      <a:pt x="59880" y="0"/>
                    </a:cubicBezTo>
                    <a:cubicBezTo>
                      <a:pt x="96076" y="0"/>
                      <a:pt x="119952" y="30655"/>
                      <a:pt x="119952" y="56556"/>
                    </a:cubicBezTo>
                    <a:cubicBezTo>
                      <a:pt x="119952" y="65797"/>
                      <a:pt x="115559" y="70373"/>
                      <a:pt x="105340" y="70373"/>
                    </a:cubicBezTo>
                    <a:lnTo>
                      <a:pt x="34142" y="7037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32"/>
              <p:cNvSpPr/>
              <p:nvPr/>
            </p:nvSpPr>
            <p:spPr>
              <a:xfrm>
                <a:off x="7842250" y="3303588"/>
                <a:ext cx="904800" cy="973200"/>
              </a:xfrm>
              <a:custGeom>
                <a:rect b="b" l="l" r="r" t="t"/>
                <a:pathLst>
                  <a:path extrusionOk="0" h="120000" w="120000">
                    <a:moveTo>
                      <a:pt x="86491" y="49670"/>
                    </a:moveTo>
                    <a:cubicBezTo>
                      <a:pt x="84677" y="36075"/>
                      <a:pt x="75369" y="25901"/>
                      <a:pt x="59856" y="25901"/>
                    </a:cubicBezTo>
                    <a:cubicBezTo>
                      <a:pt x="45011" y="25901"/>
                      <a:pt x="34988" y="36475"/>
                      <a:pt x="33412" y="49670"/>
                    </a:cubicBezTo>
                    <a:lnTo>
                      <a:pt x="86491" y="49670"/>
                    </a:lnTo>
                    <a:close/>
                    <a:moveTo>
                      <a:pt x="34128" y="70329"/>
                    </a:moveTo>
                    <a:cubicBezTo>
                      <a:pt x="36467" y="85701"/>
                      <a:pt x="50119" y="92810"/>
                      <a:pt x="65680" y="92810"/>
                    </a:cubicBezTo>
                    <a:cubicBezTo>
                      <a:pt x="82768" y="92810"/>
                      <a:pt x="94653" y="80236"/>
                      <a:pt x="103436" y="80236"/>
                    </a:cubicBezTo>
                    <a:cubicBezTo>
                      <a:pt x="110644" y="80236"/>
                      <a:pt x="117136" y="86945"/>
                      <a:pt x="117136" y="93609"/>
                    </a:cubicBezTo>
                    <a:cubicBezTo>
                      <a:pt x="117136" y="106982"/>
                      <a:pt x="87446" y="119955"/>
                      <a:pt x="62673" y="119955"/>
                    </a:cubicBezTo>
                    <a:cubicBezTo>
                      <a:pt x="25059" y="119955"/>
                      <a:pt x="0" y="94498"/>
                      <a:pt x="0" y="60199"/>
                    </a:cubicBezTo>
                    <a:cubicBezTo>
                      <a:pt x="0" y="28700"/>
                      <a:pt x="24630" y="0"/>
                      <a:pt x="59856" y="0"/>
                    </a:cubicBezTo>
                    <a:cubicBezTo>
                      <a:pt x="96038" y="0"/>
                      <a:pt x="119952" y="30655"/>
                      <a:pt x="119952" y="56556"/>
                    </a:cubicBezTo>
                    <a:cubicBezTo>
                      <a:pt x="119952" y="65797"/>
                      <a:pt x="115560" y="70329"/>
                      <a:pt x="105250" y="70329"/>
                    </a:cubicBezTo>
                    <a:lnTo>
                      <a:pt x="34128" y="703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35" name="Google Shape;335;p32"/>
            <p:cNvPicPr preferRelativeResize="0"/>
            <p:nvPr/>
          </p:nvPicPr>
          <p:blipFill rotWithShape="1">
            <a:blip r:embed="rId2">
              <a:alphaModFix/>
            </a:blip>
            <a:srcRect b="0" l="0" r="0" t="0"/>
            <a:stretch/>
          </p:blipFill>
          <p:spPr>
            <a:xfrm>
              <a:off x="7995006" y="4881178"/>
              <a:ext cx="978486" cy="177012"/>
            </a:xfrm>
            <a:prstGeom prst="rect">
              <a:avLst/>
            </a:prstGeom>
            <a:noFill/>
            <a:ln>
              <a:noFill/>
            </a:ln>
          </p:spPr>
        </p:pic>
        <p:sp>
          <p:nvSpPr>
            <p:cNvPr id="336" name="Google Shape;336;p32"/>
            <p:cNvSpPr txBox="1"/>
            <p:nvPr/>
          </p:nvSpPr>
          <p:spPr>
            <a:xfrm>
              <a:off x="3028950" y="4887335"/>
              <a:ext cx="3086100" cy="2001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700"/>
                <a:buFont typeface="Roboto Light"/>
                <a:buNone/>
              </a:pPr>
              <a:r>
                <a:rPr b="0" i="0" lang="en" sz="700" u="none" cap="none" strike="noStrike">
                  <a:solidFill>
                    <a:schemeClr val="lt1"/>
                  </a:solidFill>
                  <a:latin typeface="Roboto Light"/>
                  <a:ea typeface="Roboto Light"/>
                  <a:cs typeface="Roboto Light"/>
                  <a:sym typeface="Roboto Light"/>
                </a:rPr>
                <a:t>Proprietary and confidential</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 Blank Dark PgNo">
  <p:cSld name="Black_1">
    <p:bg>
      <p:bgPr>
        <a:solidFill>
          <a:schemeClr val="dk1"/>
        </a:solidFill>
      </p:bgPr>
    </p:bg>
    <p:spTree>
      <p:nvGrpSpPr>
        <p:cNvPr id="337" name="Shape 337"/>
        <p:cNvGrpSpPr/>
        <p:nvPr/>
      </p:nvGrpSpPr>
      <p:grpSpPr>
        <a:xfrm>
          <a:off x="0" y="0"/>
          <a:ext cx="0" cy="0"/>
          <a:chOff x="0" y="0"/>
          <a:chExt cx="0" cy="0"/>
        </a:xfrm>
      </p:grpSpPr>
      <p:sp>
        <p:nvSpPr>
          <p:cNvPr id="338" name="Google Shape;338;p33"/>
          <p:cNvSpPr/>
          <p:nvPr/>
        </p:nvSpPr>
        <p:spPr>
          <a:xfrm>
            <a:off x="0" y="4791350"/>
            <a:ext cx="9144000" cy="352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9" name="Google Shape;339;p33"/>
          <p:cNvGrpSpPr/>
          <p:nvPr/>
        </p:nvGrpSpPr>
        <p:grpSpPr>
          <a:xfrm>
            <a:off x="171863" y="4881178"/>
            <a:ext cx="8801629" cy="206257"/>
            <a:chOff x="171863" y="4881178"/>
            <a:chExt cx="8801629" cy="206257"/>
          </a:xfrm>
        </p:grpSpPr>
        <p:grpSp>
          <p:nvGrpSpPr>
            <p:cNvPr id="340" name="Google Shape;340;p33"/>
            <p:cNvGrpSpPr/>
            <p:nvPr/>
          </p:nvGrpSpPr>
          <p:grpSpPr>
            <a:xfrm>
              <a:off x="171863" y="4892453"/>
              <a:ext cx="500240" cy="169022"/>
              <a:chOff x="3719513" y="2933700"/>
              <a:chExt cx="5027537" cy="1698713"/>
            </a:xfrm>
          </p:grpSpPr>
          <p:sp>
            <p:nvSpPr>
              <p:cNvPr id="341" name="Google Shape;341;p33"/>
              <p:cNvSpPr/>
              <p:nvPr/>
            </p:nvSpPr>
            <p:spPr>
              <a:xfrm>
                <a:off x="3719513" y="3300413"/>
                <a:ext cx="898500" cy="973200"/>
              </a:xfrm>
              <a:custGeom>
                <a:rect b="b" l="l" r="r" t="t"/>
                <a:pathLst>
                  <a:path extrusionOk="0" h="120000" w="120000">
                    <a:moveTo>
                      <a:pt x="86271" y="60199"/>
                    </a:moveTo>
                    <a:cubicBezTo>
                      <a:pt x="86271" y="45360"/>
                      <a:pt x="78091" y="28522"/>
                      <a:pt x="60336" y="28522"/>
                    </a:cubicBezTo>
                    <a:cubicBezTo>
                      <a:pt x="41812" y="28522"/>
                      <a:pt x="33632" y="45360"/>
                      <a:pt x="33632" y="60199"/>
                    </a:cubicBezTo>
                    <a:cubicBezTo>
                      <a:pt x="33632" y="75083"/>
                      <a:pt x="42052" y="91521"/>
                      <a:pt x="60336" y="91521"/>
                    </a:cubicBezTo>
                    <a:cubicBezTo>
                      <a:pt x="77802" y="91521"/>
                      <a:pt x="86271" y="75083"/>
                      <a:pt x="86271" y="60199"/>
                    </a:cubicBezTo>
                    <a:close/>
                    <a:moveTo>
                      <a:pt x="103785" y="118711"/>
                    </a:moveTo>
                    <a:cubicBezTo>
                      <a:pt x="93921" y="118711"/>
                      <a:pt x="89975" y="113691"/>
                      <a:pt x="87618" y="105516"/>
                    </a:cubicBezTo>
                    <a:cubicBezTo>
                      <a:pt x="79005" y="115024"/>
                      <a:pt x="68468" y="119955"/>
                      <a:pt x="55573" y="119955"/>
                    </a:cubicBezTo>
                    <a:cubicBezTo>
                      <a:pt x="24057" y="119955"/>
                      <a:pt x="0" y="95120"/>
                      <a:pt x="0" y="60199"/>
                    </a:cubicBezTo>
                    <a:cubicBezTo>
                      <a:pt x="0" y="26123"/>
                      <a:pt x="24779" y="0"/>
                      <a:pt x="55573" y="0"/>
                    </a:cubicBezTo>
                    <a:cubicBezTo>
                      <a:pt x="67987" y="0"/>
                      <a:pt x="80160" y="4531"/>
                      <a:pt x="87618" y="14216"/>
                    </a:cubicBezTo>
                    <a:cubicBezTo>
                      <a:pt x="88580" y="6664"/>
                      <a:pt x="95605" y="1288"/>
                      <a:pt x="103785" y="1288"/>
                    </a:cubicBezTo>
                    <a:cubicBezTo>
                      <a:pt x="119951" y="1288"/>
                      <a:pt x="119951" y="13639"/>
                      <a:pt x="119951" y="21636"/>
                    </a:cubicBezTo>
                    <a:lnTo>
                      <a:pt x="119951" y="98407"/>
                    </a:lnTo>
                    <a:cubicBezTo>
                      <a:pt x="119951" y="106360"/>
                      <a:pt x="119951" y="118711"/>
                      <a:pt x="103785" y="11871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33"/>
              <p:cNvSpPr/>
              <p:nvPr/>
            </p:nvSpPr>
            <p:spPr>
              <a:xfrm>
                <a:off x="4687888" y="3300413"/>
                <a:ext cx="897000" cy="1332000"/>
              </a:xfrm>
              <a:custGeom>
                <a:rect b="b" l="l" r="r" t="t"/>
                <a:pathLst>
                  <a:path extrusionOk="0" h="120000" w="120000">
                    <a:moveTo>
                      <a:pt x="86305" y="43934"/>
                    </a:moveTo>
                    <a:cubicBezTo>
                      <a:pt x="86305" y="33266"/>
                      <a:pt x="77641" y="20815"/>
                      <a:pt x="60168" y="20815"/>
                    </a:cubicBezTo>
                    <a:cubicBezTo>
                      <a:pt x="42069" y="20815"/>
                      <a:pt x="33694" y="32131"/>
                      <a:pt x="33694" y="43155"/>
                    </a:cubicBezTo>
                    <a:cubicBezTo>
                      <a:pt x="33694" y="54179"/>
                      <a:pt x="41636" y="66760"/>
                      <a:pt x="60168" y="66760"/>
                    </a:cubicBezTo>
                    <a:cubicBezTo>
                      <a:pt x="77641" y="66760"/>
                      <a:pt x="86305" y="54471"/>
                      <a:pt x="86305" y="43934"/>
                    </a:cubicBezTo>
                    <a:close/>
                    <a:moveTo>
                      <a:pt x="0" y="13553"/>
                    </a:moveTo>
                    <a:cubicBezTo>
                      <a:pt x="0" y="5998"/>
                      <a:pt x="6979" y="940"/>
                      <a:pt x="16847" y="940"/>
                    </a:cubicBezTo>
                    <a:cubicBezTo>
                      <a:pt x="26137" y="940"/>
                      <a:pt x="31576" y="4442"/>
                      <a:pt x="33694" y="10375"/>
                    </a:cubicBezTo>
                    <a:cubicBezTo>
                      <a:pt x="40000" y="3469"/>
                      <a:pt x="53092" y="0"/>
                      <a:pt x="65752" y="0"/>
                    </a:cubicBezTo>
                    <a:cubicBezTo>
                      <a:pt x="101949" y="0"/>
                      <a:pt x="119951" y="22858"/>
                      <a:pt x="119951" y="44841"/>
                    </a:cubicBezTo>
                    <a:cubicBezTo>
                      <a:pt x="119951" y="66306"/>
                      <a:pt x="98531" y="87543"/>
                      <a:pt x="64596" y="87543"/>
                    </a:cubicBezTo>
                    <a:cubicBezTo>
                      <a:pt x="54007" y="87543"/>
                      <a:pt x="42599" y="84852"/>
                      <a:pt x="33694" y="79664"/>
                    </a:cubicBezTo>
                    <a:lnTo>
                      <a:pt x="33694" y="107387"/>
                    </a:lnTo>
                    <a:cubicBezTo>
                      <a:pt x="33694" y="114941"/>
                      <a:pt x="26714" y="119967"/>
                      <a:pt x="16847" y="119967"/>
                    </a:cubicBezTo>
                    <a:cubicBezTo>
                      <a:pt x="7027" y="119967"/>
                      <a:pt x="48" y="114941"/>
                      <a:pt x="48" y="107387"/>
                    </a:cubicBezTo>
                    <a:lnTo>
                      <a:pt x="48" y="13553"/>
                    </a:lnTo>
                    <a:lnTo>
                      <a:pt x="0" y="1355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33"/>
              <p:cNvSpPr/>
              <p:nvPr/>
            </p:nvSpPr>
            <p:spPr>
              <a:xfrm>
                <a:off x="5627688" y="2933700"/>
                <a:ext cx="284100" cy="1328700"/>
              </a:xfrm>
              <a:custGeom>
                <a:rect b="b" l="l" r="r" t="t"/>
                <a:pathLst>
                  <a:path extrusionOk="0" h="120000" w="120000">
                    <a:moveTo>
                      <a:pt x="59923" y="34086"/>
                    </a:moveTo>
                    <a:cubicBezTo>
                      <a:pt x="90950" y="34086"/>
                      <a:pt x="113003" y="39155"/>
                      <a:pt x="113003" y="46726"/>
                    </a:cubicBezTo>
                    <a:lnTo>
                      <a:pt x="113003" y="107294"/>
                    </a:lnTo>
                    <a:cubicBezTo>
                      <a:pt x="113003" y="114898"/>
                      <a:pt x="90950" y="119967"/>
                      <a:pt x="59923" y="119967"/>
                    </a:cubicBezTo>
                    <a:cubicBezTo>
                      <a:pt x="28745" y="119967"/>
                      <a:pt x="6692" y="114898"/>
                      <a:pt x="6692" y="107294"/>
                    </a:cubicBezTo>
                    <a:lnTo>
                      <a:pt x="6692" y="46726"/>
                    </a:lnTo>
                    <a:cubicBezTo>
                      <a:pt x="6692" y="39155"/>
                      <a:pt x="28745" y="34086"/>
                      <a:pt x="59923" y="34086"/>
                    </a:cubicBezTo>
                    <a:close/>
                    <a:moveTo>
                      <a:pt x="59771" y="25572"/>
                    </a:moveTo>
                    <a:cubicBezTo>
                      <a:pt x="27984" y="25572"/>
                      <a:pt x="0" y="19431"/>
                      <a:pt x="0" y="12477"/>
                    </a:cubicBezTo>
                    <a:cubicBezTo>
                      <a:pt x="0" y="6011"/>
                      <a:pt x="27984" y="0"/>
                      <a:pt x="59771" y="0"/>
                    </a:cubicBezTo>
                    <a:cubicBezTo>
                      <a:pt x="91558" y="0"/>
                      <a:pt x="119847" y="5848"/>
                      <a:pt x="119847" y="12477"/>
                    </a:cubicBezTo>
                    <a:cubicBezTo>
                      <a:pt x="119847" y="19593"/>
                      <a:pt x="93079" y="25572"/>
                      <a:pt x="59771" y="2557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33"/>
              <p:cNvSpPr/>
              <p:nvPr/>
            </p:nvSpPr>
            <p:spPr>
              <a:xfrm>
                <a:off x="5954713" y="3300413"/>
                <a:ext cx="897000" cy="1332000"/>
              </a:xfrm>
              <a:custGeom>
                <a:rect b="b" l="l" r="r" t="t"/>
                <a:pathLst>
                  <a:path extrusionOk="0" h="120000" w="120000">
                    <a:moveTo>
                      <a:pt x="33694" y="43577"/>
                    </a:moveTo>
                    <a:cubicBezTo>
                      <a:pt x="33694" y="55736"/>
                      <a:pt x="42262" y="66792"/>
                      <a:pt x="59831" y="66792"/>
                    </a:cubicBezTo>
                    <a:cubicBezTo>
                      <a:pt x="77833" y="66792"/>
                      <a:pt x="86257" y="55412"/>
                      <a:pt x="86257" y="44388"/>
                    </a:cubicBezTo>
                    <a:cubicBezTo>
                      <a:pt x="86257" y="33396"/>
                      <a:pt x="78315" y="20815"/>
                      <a:pt x="59831" y="20815"/>
                    </a:cubicBezTo>
                    <a:cubicBezTo>
                      <a:pt x="42262" y="20815"/>
                      <a:pt x="33694" y="33104"/>
                      <a:pt x="33694" y="43577"/>
                    </a:cubicBezTo>
                    <a:close/>
                    <a:moveTo>
                      <a:pt x="55210" y="119967"/>
                    </a:moveTo>
                    <a:cubicBezTo>
                      <a:pt x="41395" y="119967"/>
                      <a:pt x="2117" y="115428"/>
                      <a:pt x="2117" y="103009"/>
                    </a:cubicBezTo>
                    <a:cubicBezTo>
                      <a:pt x="2117" y="98697"/>
                      <a:pt x="9145" y="93023"/>
                      <a:pt x="15691" y="93023"/>
                    </a:cubicBezTo>
                    <a:cubicBezTo>
                      <a:pt x="26425" y="93023"/>
                      <a:pt x="38315" y="100156"/>
                      <a:pt x="57761" y="100156"/>
                    </a:cubicBezTo>
                    <a:cubicBezTo>
                      <a:pt x="74079" y="100156"/>
                      <a:pt x="86257" y="93704"/>
                      <a:pt x="86257" y="82194"/>
                    </a:cubicBezTo>
                    <a:lnTo>
                      <a:pt x="86257" y="76844"/>
                    </a:lnTo>
                    <a:lnTo>
                      <a:pt x="85824" y="76844"/>
                    </a:lnTo>
                    <a:cubicBezTo>
                      <a:pt x="78748" y="83815"/>
                      <a:pt x="67340" y="87543"/>
                      <a:pt x="51841" y="87543"/>
                    </a:cubicBezTo>
                    <a:cubicBezTo>
                      <a:pt x="16654" y="87543"/>
                      <a:pt x="0" y="66598"/>
                      <a:pt x="0" y="44063"/>
                    </a:cubicBezTo>
                    <a:cubicBezTo>
                      <a:pt x="0" y="21269"/>
                      <a:pt x="21564" y="0"/>
                      <a:pt x="55403" y="0"/>
                    </a:cubicBezTo>
                    <a:cubicBezTo>
                      <a:pt x="66859" y="0"/>
                      <a:pt x="79951" y="3469"/>
                      <a:pt x="86257" y="10375"/>
                    </a:cubicBezTo>
                    <a:cubicBezTo>
                      <a:pt x="88375" y="4442"/>
                      <a:pt x="93718" y="940"/>
                      <a:pt x="103104" y="940"/>
                    </a:cubicBezTo>
                    <a:cubicBezTo>
                      <a:pt x="112972" y="940"/>
                      <a:pt x="119951" y="5998"/>
                      <a:pt x="119951" y="13553"/>
                    </a:cubicBezTo>
                    <a:lnTo>
                      <a:pt x="119951" y="79081"/>
                    </a:lnTo>
                    <a:cubicBezTo>
                      <a:pt x="119951" y="106317"/>
                      <a:pt x="93477" y="119967"/>
                      <a:pt x="55210" y="11996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33"/>
              <p:cNvSpPr/>
              <p:nvPr/>
            </p:nvSpPr>
            <p:spPr>
              <a:xfrm>
                <a:off x="6897688" y="3300413"/>
                <a:ext cx="904800" cy="973200"/>
              </a:xfrm>
              <a:custGeom>
                <a:rect b="b" l="l" r="r" t="t"/>
                <a:pathLst>
                  <a:path extrusionOk="0" h="120000" w="120000">
                    <a:moveTo>
                      <a:pt x="59880" y="25945"/>
                    </a:moveTo>
                    <a:cubicBezTo>
                      <a:pt x="45029" y="25945"/>
                      <a:pt x="35001" y="36475"/>
                      <a:pt x="33378" y="49714"/>
                    </a:cubicBezTo>
                    <a:lnTo>
                      <a:pt x="86526" y="49714"/>
                    </a:lnTo>
                    <a:cubicBezTo>
                      <a:pt x="84711" y="36075"/>
                      <a:pt x="75447" y="25945"/>
                      <a:pt x="59880" y="25945"/>
                    </a:cubicBezTo>
                    <a:close/>
                    <a:moveTo>
                      <a:pt x="34142" y="70373"/>
                    </a:moveTo>
                    <a:cubicBezTo>
                      <a:pt x="36434" y="85657"/>
                      <a:pt x="50139" y="92765"/>
                      <a:pt x="65658" y="92765"/>
                    </a:cubicBezTo>
                    <a:cubicBezTo>
                      <a:pt x="82849" y="92765"/>
                      <a:pt x="94643" y="80281"/>
                      <a:pt x="103477" y="80281"/>
                    </a:cubicBezTo>
                    <a:cubicBezTo>
                      <a:pt x="110688" y="80281"/>
                      <a:pt x="117182" y="86945"/>
                      <a:pt x="117182" y="93654"/>
                    </a:cubicBezTo>
                    <a:cubicBezTo>
                      <a:pt x="117182" y="107027"/>
                      <a:pt x="87481" y="119955"/>
                      <a:pt x="62650" y="119955"/>
                    </a:cubicBezTo>
                    <a:cubicBezTo>
                      <a:pt x="25069" y="119955"/>
                      <a:pt x="0" y="94498"/>
                      <a:pt x="0" y="60155"/>
                    </a:cubicBezTo>
                    <a:cubicBezTo>
                      <a:pt x="0" y="28744"/>
                      <a:pt x="24592" y="0"/>
                      <a:pt x="59880" y="0"/>
                    </a:cubicBezTo>
                    <a:cubicBezTo>
                      <a:pt x="96076" y="0"/>
                      <a:pt x="119952" y="30655"/>
                      <a:pt x="119952" y="56556"/>
                    </a:cubicBezTo>
                    <a:cubicBezTo>
                      <a:pt x="119952" y="65797"/>
                      <a:pt x="115559" y="70373"/>
                      <a:pt x="105340" y="70373"/>
                    </a:cubicBezTo>
                    <a:lnTo>
                      <a:pt x="34142" y="7037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33"/>
              <p:cNvSpPr/>
              <p:nvPr/>
            </p:nvSpPr>
            <p:spPr>
              <a:xfrm>
                <a:off x="7842250" y="3303588"/>
                <a:ext cx="904800" cy="973200"/>
              </a:xfrm>
              <a:custGeom>
                <a:rect b="b" l="l" r="r" t="t"/>
                <a:pathLst>
                  <a:path extrusionOk="0" h="120000" w="120000">
                    <a:moveTo>
                      <a:pt x="86491" y="49670"/>
                    </a:moveTo>
                    <a:cubicBezTo>
                      <a:pt x="84677" y="36075"/>
                      <a:pt x="75369" y="25901"/>
                      <a:pt x="59856" y="25901"/>
                    </a:cubicBezTo>
                    <a:cubicBezTo>
                      <a:pt x="45011" y="25901"/>
                      <a:pt x="34988" y="36475"/>
                      <a:pt x="33412" y="49670"/>
                    </a:cubicBezTo>
                    <a:lnTo>
                      <a:pt x="86491" y="49670"/>
                    </a:lnTo>
                    <a:close/>
                    <a:moveTo>
                      <a:pt x="34128" y="70329"/>
                    </a:moveTo>
                    <a:cubicBezTo>
                      <a:pt x="36467" y="85701"/>
                      <a:pt x="50119" y="92810"/>
                      <a:pt x="65680" y="92810"/>
                    </a:cubicBezTo>
                    <a:cubicBezTo>
                      <a:pt x="82768" y="92810"/>
                      <a:pt x="94653" y="80236"/>
                      <a:pt x="103436" y="80236"/>
                    </a:cubicBezTo>
                    <a:cubicBezTo>
                      <a:pt x="110644" y="80236"/>
                      <a:pt x="117136" y="86945"/>
                      <a:pt x="117136" y="93609"/>
                    </a:cubicBezTo>
                    <a:cubicBezTo>
                      <a:pt x="117136" y="106982"/>
                      <a:pt x="87446" y="119955"/>
                      <a:pt x="62673" y="119955"/>
                    </a:cubicBezTo>
                    <a:cubicBezTo>
                      <a:pt x="25059" y="119955"/>
                      <a:pt x="0" y="94498"/>
                      <a:pt x="0" y="60199"/>
                    </a:cubicBezTo>
                    <a:cubicBezTo>
                      <a:pt x="0" y="28700"/>
                      <a:pt x="24630" y="0"/>
                      <a:pt x="59856" y="0"/>
                    </a:cubicBezTo>
                    <a:cubicBezTo>
                      <a:pt x="96038" y="0"/>
                      <a:pt x="119952" y="30655"/>
                      <a:pt x="119952" y="56556"/>
                    </a:cubicBezTo>
                    <a:cubicBezTo>
                      <a:pt x="119952" y="65797"/>
                      <a:pt x="115560" y="70329"/>
                      <a:pt x="105250" y="70329"/>
                    </a:cubicBezTo>
                    <a:lnTo>
                      <a:pt x="34128" y="703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47" name="Google Shape;347;p33"/>
            <p:cNvPicPr preferRelativeResize="0"/>
            <p:nvPr/>
          </p:nvPicPr>
          <p:blipFill rotWithShape="1">
            <a:blip r:embed="rId2">
              <a:alphaModFix/>
            </a:blip>
            <a:srcRect b="0" l="0" r="0" t="0"/>
            <a:stretch/>
          </p:blipFill>
          <p:spPr>
            <a:xfrm>
              <a:off x="7995006" y="4881178"/>
              <a:ext cx="978486" cy="177012"/>
            </a:xfrm>
            <a:prstGeom prst="rect">
              <a:avLst/>
            </a:prstGeom>
            <a:noFill/>
            <a:ln>
              <a:noFill/>
            </a:ln>
          </p:spPr>
        </p:pic>
        <p:sp>
          <p:nvSpPr>
            <p:cNvPr id="348" name="Google Shape;348;p33"/>
            <p:cNvSpPr txBox="1"/>
            <p:nvPr/>
          </p:nvSpPr>
          <p:spPr>
            <a:xfrm>
              <a:off x="3028950" y="4887335"/>
              <a:ext cx="3086100" cy="2001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700"/>
                <a:buFont typeface="Roboto Light"/>
                <a:buNone/>
              </a:pPr>
              <a:r>
                <a:rPr b="0" i="0" lang="en" sz="700" u="none" cap="none" strike="noStrike">
                  <a:solidFill>
                    <a:schemeClr val="lt1"/>
                  </a:solidFill>
                  <a:latin typeface="Roboto Light"/>
                  <a:ea typeface="Roboto Light"/>
                  <a:cs typeface="Roboto Light"/>
                  <a:sym typeface="Roboto Light"/>
                </a:rPr>
                <a:t>Proprietary and confidential</a:t>
              </a:r>
              <a:endParaRPr b="0" i="0" sz="1400" u="none" cap="none" strike="noStrike">
                <a:solidFill>
                  <a:srgbClr val="000000"/>
                </a:solidFill>
                <a:latin typeface="Arial"/>
                <a:ea typeface="Arial"/>
                <a:cs typeface="Arial"/>
                <a:sym typeface="Arial"/>
              </a:endParaRPr>
            </a:p>
          </p:txBody>
        </p:sp>
      </p:grpSp>
      <p:sp>
        <p:nvSpPr>
          <p:cNvPr id="349" name="Google Shape;349;p33"/>
          <p:cNvSpPr txBox="1"/>
          <p:nvPr/>
        </p:nvSpPr>
        <p:spPr>
          <a:xfrm>
            <a:off x="8571259" y="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lt1"/>
                </a:solidFill>
                <a:latin typeface="Roboto"/>
                <a:ea typeface="Roboto"/>
                <a:cs typeface="Roboto"/>
                <a:sym typeface="Roboto"/>
              </a:rPr>
              <a:t>‹#›</a:t>
            </a:fld>
            <a:endParaRPr b="0" i="0" sz="800" u="none" cap="none" strike="noStrike">
              <a:solidFill>
                <a:schemeClr val="lt1"/>
              </a:solidFill>
              <a:latin typeface="Roboto"/>
              <a:ea typeface="Roboto"/>
              <a:cs typeface="Roboto"/>
              <a:sym typeface="Roboto"/>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350" name="Shape 350"/>
        <p:cNvGrpSpPr/>
        <p:nvPr/>
      </p:nvGrpSpPr>
      <p:grpSpPr>
        <a:xfrm>
          <a:off x="0" y="0"/>
          <a:ext cx="0" cy="0"/>
          <a:chOff x="0" y="0"/>
          <a:chExt cx="0" cy="0"/>
        </a:xfrm>
      </p:grpSpPr>
      <p:sp>
        <p:nvSpPr>
          <p:cNvPr id="351" name="Google Shape;351;p34"/>
          <p:cNvSpPr txBox="1"/>
          <p:nvPr>
            <p:ph type="title"/>
          </p:nvPr>
        </p:nvSpPr>
        <p:spPr>
          <a:xfrm>
            <a:off x="180900" y="446900"/>
            <a:ext cx="8782200" cy="5727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52" name="Google Shape;352;p34"/>
          <p:cNvSpPr txBox="1"/>
          <p:nvPr>
            <p:ph idx="1" type="body"/>
          </p:nvPr>
        </p:nvSpPr>
        <p:spPr>
          <a:xfrm>
            <a:off x="180900" y="1143700"/>
            <a:ext cx="8782200" cy="3416400"/>
          </a:xfrm>
          <a:prstGeom prst="rect">
            <a:avLst/>
          </a:prstGeom>
          <a:noFill/>
          <a:ln>
            <a:noFill/>
          </a:ln>
        </p:spPr>
        <p:txBody>
          <a:bodyPr anchorCtr="0" anchor="ctr" bIns="91425" lIns="91425" spcFirstLastPara="1" rIns="91425" wrap="square" tIns="91425"/>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53" name="Google Shape;353;p34"/>
          <p:cNvSpPr txBox="1"/>
          <p:nvPr>
            <p:ph idx="12" type="sldNum"/>
          </p:nvPr>
        </p:nvSpPr>
        <p:spPr>
          <a:xfrm>
            <a:off x="8453375" y="4796300"/>
            <a:ext cx="548700" cy="276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TITLE_3">
    <p:spTree>
      <p:nvGrpSpPr>
        <p:cNvPr id="354" name="Shape 354"/>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een Footer - Title &amp; Body">
  <p:cSld name="Green Footer - Title &amp; Body">
    <p:spTree>
      <p:nvGrpSpPr>
        <p:cNvPr id="355" name="Shape 355"/>
        <p:cNvGrpSpPr/>
        <p:nvPr/>
      </p:nvGrpSpPr>
      <p:grpSpPr>
        <a:xfrm>
          <a:off x="0" y="0"/>
          <a:ext cx="0" cy="0"/>
          <a:chOff x="0" y="0"/>
          <a:chExt cx="0" cy="0"/>
        </a:xfrm>
      </p:grpSpPr>
      <p:sp>
        <p:nvSpPr>
          <p:cNvPr id="356" name="Google Shape;356;p36"/>
          <p:cNvSpPr txBox="1"/>
          <p:nvPr>
            <p:ph type="title"/>
          </p:nvPr>
        </p:nvSpPr>
        <p:spPr>
          <a:xfrm>
            <a:off x="167100" y="522375"/>
            <a:ext cx="6614100" cy="755700"/>
          </a:xfrm>
          <a:prstGeom prst="rect">
            <a:avLst/>
          </a:prstGeom>
          <a:noFill/>
          <a:ln>
            <a:noFill/>
          </a:ln>
        </p:spPr>
        <p:txBody>
          <a:bodyPr anchorCtr="0" anchor="t" bIns="68575" lIns="68575" spcFirstLastPara="1" rIns="68575" wrap="square" tIns="68575"/>
          <a:lstStyle>
            <a:lvl1pPr lvl="0" marR="0" rtl="0" algn="l">
              <a:lnSpc>
                <a:spcPct val="100000"/>
              </a:lnSpc>
              <a:spcBef>
                <a:spcPts val="0"/>
              </a:spcBef>
              <a:spcAft>
                <a:spcPts val="0"/>
              </a:spcAft>
              <a:buClr>
                <a:srgbClr val="666666"/>
              </a:buClr>
              <a:buSzPts val="1100"/>
              <a:buFont typeface="Roboto"/>
              <a:buNone/>
              <a:defRPr b="0" i="0" sz="2600" u="none" cap="none" strike="noStrike">
                <a:solidFill>
                  <a:srgbClr val="666666"/>
                </a:solidFill>
                <a:latin typeface="Roboto"/>
                <a:ea typeface="Roboto"/>
                <a:cs typeface="Roboto"/>
                <a:sym typeface="Roboto"/>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57" name="Google Shape;357;p36"/>
          <p:cNvSpPr/>
          <p:nvPr/>
        </p:nvSpPr>
        <p:spPr>
          <a:xfrm>
            <a:off x="81075" y="4617751"/>
            <a:ext cx="9088500" cy="548400"/>
          </a:xfrm>
          <a:custGeom>
            <a:rect b="b" l="l" r="r" t="t"/>
            <a:pathLst>
              <a:path extrusionOk="0" h="120000" w="120000">
                <a:moveTo>
                  <a:pt x="119999" y="120000"/>
                </a:moveTo>
                <a:lnTo>
                  <a:pt x="119831" y="0"/>
                </a:lnTo>
                <a:lnTo>
                  <a:pt x="0" y="69713"/>
                </a:lnTo>
                <a:lnTo>
                  <a:pt x="286" y="113095"/>
                </a:lnTo>
                <a:close/>
              </a:path>
            </a:pathLst>
          </a:custGeom>
          <a:solidFill>
            <a:srgbClr val="349351"/>
          </a:solidFill>
          <a:ln>
            <a:noFill/>
          </a:ln>
        </p:spPr>
      </p:sp>
      <p:sp>
        <p:nvSpPr>
          <p:cNvPr id="358" name="Google Shape;358;p36"/>
          <p:cNvSpPr/>
          <p:nvPr/>
        </p:nvSpPr>
        <p:spPr>
          <a:xfrm flipH="1">
            <a:off x="-12450" y="4686833"/>
            <a:ext cx="4769700" cy="474000"/>
          </a:xfrm>
          <a:custGeom>
            <a:rect b="b" l="l" r="r" t="t"/>
            <a:pathLst>
              <a:path extrusionOk="0" h="120000" w="120000">
                <a:moveTo>
                  <a:pt x="0" y="117227"/>
                </a:moveTo>
                <a:lnTo>
                  <a:pt x="120000" y="0"/>
                </a:lnTo>
                <a:lnTo>
                  <a:pt x="119904" y="120000"/>
                </a:lnTo>
                <a:close/>
              </a:path>
            </a:pathLst>
          </a:custGeom>
          <a:solidFill>
            <a:srgbClr val="34A853"/>
          </a:solidFill>
          <a:ln>
            <a:noFill/>
          </a:ln>
        </p:spPr>
      </p:sp>
      <p:pic>
        <p:nvPicPr>
          <p:cNvPr descr="Google_Logo_2015_gr.png" id="359" name="Google Shape;359;p36"/>
          <p:cNvPicPr preferRelativeResize="0"/>
          <p:nvPr/>
        </p:nvPicPr>
        <p:blipFill rotWithShape="1">
          <a:blip r:embed="rId2">
            <a:alphaModFix/>
          </a:blip>
          <a:srcRect b="0" l="0" r="0" t="0"/>
          <a:stretch/>
        </p:blipFill>
        <p:spPr>
          <a:xfrm>
            <a:off x="176219" y="4841764"/>
            <a:ext cx="555300" cy="171000"/>
          </a:xfrm>
          <a:prstGeom prst="rect">
            <a:avLst/>
          </a:prstGeom>
          <a:noFill/>
          <a:ln>
            <a:noFill/>
          </a:ln>
        </p:spPr>
      </p:pic>
      <p:sp>
        <p:nvSpPr>
          <p:cNvPr id="360" name="Google Shape;360;p36"/>
          <p:cNvSpPr txBox="1"/>
          <p:nvPr>
            <p:ph idx="1" type="body"/>
          </p:nvPr>
        </p:nvSpPr>
        <p:spPr>
          <a:xfrm>
            <a:off x="176225" y="1305875"/>
            <a:ext cx="5244900" cy="2606700"/>
          </a:xfrm>
          <a:prstGeom prst="rect">
            <a:avLst/>
          </a:prstGeom>
          <a:noFill/>
          <a:ln>
            <a:noFill/>
          </a:ln>
        </p:spPr>
        <p:txBody>
          <a:bodyPr anchorCtr="0" anchor="t" bIns="68575" lIns="68575" spcFirstLastPara="1" rIns="68575" wrap="square" tIns="68575"/>
          <a:lstStyle>
            <a:lvl1pPr indent="-317500" lvl="0" marL="457200" marR="0" rtl="0" algn="l">
              <a:lnSpc>
                <a:spcPct val="90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1pPr>
            <a:lvl2pPr indent="-292100" lvl="1" marL="914400" marR="0" rtl="0" algn="l">
              <a:lnSpc>
                <a:spcPct val="90000"/>
              </a:lnSpc>
              <a:spcBef>
                <a:spcPts val="0"/>
              </a:spcBef>
              <a:spcAft>
                <a:spcPts val="0"/>
              </a:spcAft>
              <a:buClr>
                <a:schemeClr val="lt1"/>
              </a:buClr>
              <a:buSzPts val="1000"/>
              <a:buFont typeface="Roboto"/>
              <a:buChar char="○"/>
              <a:defRPr b="0" i="0" sz="1000" u="none" cap="none" strike="noStrike">
                <a:solidFill>
                  <a:schemeClr val="lt1"/>
                </a:solidFill>
                <a:latin typeface="Roboto"/>
                <a:ea typeface="Roboto"/>
                <a:cs typeface="Roboto"/>
                <a:sym typeface="Roboto"/>
              </a:defRPr>
            </a:lvl2pPr>
            <a:lvl3pPr indent="-292100" lvl="2" marL="1371600" marR="0" rtl="0" algn="l">
              <a:lnSpc>
                <a:spcPct val="90000"/>
              </a:lnSpc>
              <a:spcBef>
                <a:spcPts val="0"/>
              </a:spcBef>
              <a:spcAft>
                <a:spcPts val="0"/>
              </a:spcAft>
              <a:buClr>
                <a:schemeClr val="lt1"/>
              </a:buClr>
              <a:buSzPts val="1000"/>
              <a:buFont typeface="Roboto"/>
              <a:buChar char="■"/>
              <a:defRPr b="0" i="0" sz="1000" u="none" cap="none" strike="noStrike">
                <a:solidFill>
                  <a:schemeClr val="lt1"/>
                </a:solidFill>
                <a:latin typeface="Roboto"/>
                <a:ea typeface="Roboto"/>
                <a:cs typeface="Roboto"/>
                <a:sym typeface="Roboto"/>
              </a:defRPr>
            </a:lvl3pPr>
            <a:lvl4pPr indent="-292100" lvl="3" marL="1828800" marR="0" rtl="0" algn="l">
              <a:lnSpc>
                <a:spcPct val="90000"/>
              </a:lnSpc>
              <a:spcBef>
                <a:spcPts val="0"/>
              </a:spcBef>
              <a:spcAft>
                <a:spcPts val="0"/>
              </a:spcAft>
              <a:buClr>
                <a:schemeClr val="lt1"/>
              </a:buClr>
              <a:buSzPts val="1000"/>
              <a:buFont typeface="Roboto"/>
              <a:buChar char="●"/>
              <a:defRPr b="0" i="0" sz="1000" u="none" cap="none" strike="noStrike">
                <a:solidFill>
                  <a:schemeClr val="lt1"/>
                </a:solidFill>
                <a:latin typeface="Roboto"/>
                <a:ea typeface="Roboto"/>
                <a:cs typeface="Roboto"/>
                <a:sym typeface="Roboto"/>
              </a:defRPr>
            </a:lvl4pPr>
            <a:lvl5pPr indent="-292100" lvl="4" marL="2286000" marR="0" rtl="0" algn="l">
              <a:lnSpc>
                <a:spcPct val="90000"/>
              </a:lnSpc>
              <a:spcBef>
                <a:spcPts val="0"/>
              </a:spcBef>
              <a:spcAft>
                <a:spcPts val="0"/>
              </a:spcAft>
              <a:buClr>
                <a:schemeClr val="lt1"/>
              </a:buClr>
              <a:buSzPts val="1000"/>
              <a:buFont typeface="Roboto"/>
              <a:buChar char="○"/>
              <a:defRPr b="0" i="0" sz="1000" u="none" cap="none" strike="noStrike">
                <a:solidFill>
                  <a:schemeClr val="lt1"/>
                </a:solidFill>
                <a:latin typeface="Roboto"/>
                <a:ea typeface="Roboto"/>
                <a:cs typeface="Roboto"/>
                <a:sym typeface="Roboto"/>
              </a:defRPr>
            </a:lvl5pPr>
            <a:lvl6pPr indent="-317500" lvl="5" marL="2743200" marR="0" rtl="0" algn="l">
              <a:lnSpc>
                <a:spcPct val="90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6pPr>
            <a:lvl7pPr indent="-317500" lvl="6" marL="3200400" marR="0" rtl="0" algn="l">
              <a:lnSpc>
                <a:spcPct val="90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7pPr>
            <a:lvl8pPr indent="-317500" lvl="7" marL="3657600" marR="0" rtl="0" algn="l">
              <a:lnSpc>
                <a:spcPct val="90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8pPr>
            <a:lvl9pPr indent="-317500" lvl="8" marL="4114800" marR="0" rtl="0" algn="l">
              <a:lnSpc>
                <a:spcPct val="90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9pPr>
          </a:lstStyle>
          <a:p/>
        </p:txBody>
      </p:sp>
      <p:sp>
        <p:nvSpPr>
          <p:cNvPr id="361" name="Google Shape;361;p3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D9D9D9"/>
              </a:buClr>
              <a:buSzPts val="600"/>
              <a:buFont typeface="Roboto"/>
              <a:buNone/>
            </a:pPr>
            <a:r>
              <a:rPr b="0" i="0" lang="en" sz="600" u="none" cap="none" strike="noStrike">
                <a:solidFill>
                  <a:srgbClr val="D9D9D9"/>
                </a:solidFill>
                <a:latin typeface="Roboto"/>
                <a:ea typeface="Roboto"/>
                <a:cs typeface="Roboto"/>
                <a:sym typeface="Roboto"/>
              </a:rPr>
              <a:t>Proprietary + Confidential</a:t>
            </a:r>
            <a:endParaRPr b="0" i="0" sz="1100" u="none" cap="none" strike="noStrike">
              <a:solidFill>
                <a:srgbClr val="000000"/>
              </a:solidFill>
              <a:latin typeface="Arial"/>
              <a:ea typeface="Arial"/>
              <a:cs typeface="Arial"/>
              <a:sym typeface="Arial"/>
            </a:endParaRPr>
          </a:p>
        </p:txBody>
      </p:sp>
      <p:grpSp>
        <p:nvGrpSpPr>
          <p:cNvPr id="362" name="Google Shape;362;p36"/>
          <p:cNvGrpSpPr/>
          <p:nvPr/>
        </p:nvGrpSpPr>
        <p:grpSpPr>
          <a:xfrm>
            <a:off x="176219" y="4766279"/>
            <a:ext cx="1100931" cy="325500"/>
            <a:chOff x="176219" y="4766275"/>
            <a:chExt cx="1100931" cy="325500"/>
          </a:xfrm>
        </p:grpSpPr>
        <p:pic>
          <p:nvPicPr>
            <p:cNvPr id="363" name="Google Shape;363;p36"/>
            <p:cNvPicPr preferRelativeResize="0"/>
            <p:nvPr/>
          </p:nvPicPr>
          <p:blipFill rotWithShape="1">
            <a:blip r:embed="rId3">
              <a:alphaModFix/>
            </a:blip>
            <a:srcRect b="0" l="55025" r="0" t="0"/>
            <a:stretch/>
          </p:blipFill>
          <p:spPr>
            <a:xfrm>
              <a:off x="744350" y="4766275"/>
              <a:ext cx="532800" cy="325500"/>
            </a:xfrm>
            <a:prstGeom prst="rect">
              <a:avLst/>
            </a:prstGeom>
            <a:noFill/>
            <a:ln>
              <a:noFill/>
            </a:ln>
          </p:spPr>
        </p:pic>
        <p:pic>
          <p:nvPicPr>
            <p:cNvPr descr="Google_Logo_2015_gr.png" id="364" name="Google Shape;364;p36"/>
            <p:cNvPicPr preferRelativeResize="0"/>
            <p:nvPr/>
          </p:nvPicPr>
          <p:blipFill rotWithShape="1">
            <a:blip r:embed="rId2">
              <a:alphaModFix/>
            </a:blip>
            <a:srcRect b="0" l="0" r="0" t="0"/>
            <a:stretch/>
          </p:blipFill>
          <p:spPr>
            <a:xfrm>
              <a:off x="176219" y="4841764"/>
              <a:ext cx="555300" cy="171000"/>
            </a:xfrm>
            <a:prstGeom prst="rect">
              <a:avLst/>
            </a:prstGeom>
            <a:noFill/>
            <a:ln>
              <a:noFill/>
            </a:ln>
          </p:spPr>
        </p:pic>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type="blank">
  <p:cSld name="BLANK">
    <p:spTree>
      <p:nvGrpSpPr>
        <p:cNvPr id="365" name="Shape 365"/>
        <p:cNvGrpSpPr/>
        <p:nvPr/>
      </p:nvGrpSpPr>
      <p:grpSpPr>
        <a:xfrm>
          <a:off x="0" y="0"/>
          <a:ext cx="0" cy="0"/>
          <a:chOff x="0" y="0"/>
          <a:chExt cx="0" cy="0"/>
        </a:xfrm>
      </p:grpSpPr>
      <p:sp>
        <p:nvSpPr>
          <p:cNvPr id="366" name="Google Shape;366;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Red Footer - Title &amp; Body">
  <p:cSld name="2_Red Footer - Title &amp; Body">
    <p:spTree>
      <p:nvGrpSpPr>
        <p:cNvPr id="367" name="Shape 367"/>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llout Quote with background image" showMasterSp="0">
  <p:cSld name="Callout Quote with background image">
    <p:spTree>
      <p:nvGrpSpPr>
        <p:cNvPr id="368" name="Shape 368"/>
        <p:cNvGrpSpPr/>
        <p:nvPr/>
      </p:nvGrpSpPr>
      <p:grpSpPr>
        <a:xfrm>
          <a:off x="0" y="0"/>
          <a:ext cx="0" cy="0"/>
          <a:chOff x="0" y="0"/>
          <a:chExt cx="0" cy="0"/>
        </a:xfrm>
      </p:grpSpPr>
      <p:sp>
        <p:nvSpPr>
          <p:cNvPr id="369" name="Google Shape;369;p39"/>
          <p:cNvSpPr txBox="1"/>
          <p:nvPr>
            <p:ph type="title"/>
          </p:nvPr>
        </p:nvSpPr>
        <p:spPr>
          <a:xfrm>
            <a:off x="479383" y="2247305"/>
            <a:ext cx="8235000" cy="6489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2">
  <p:cSld name="Content 2">
    <p:spTree>
      <p:nvGrpSpPr>
        <p:cNvPr id="370" name="Shape 370"/>
        <p:cNvGrpSpPr/>
        <p:nvPr/>
      </p:nvGrpSpPr>
      <p:grpSpPr>
        <a:xfrm>
          <a:off x="0" y="0"/>
          <a:ext cx="0" cy="0"/>
          <a:chOff x="0" y="0"/>
          <a:chExt cx="0" cy="0"/>
        </a:xfrm>
      </p:grpSpPr>
      <p:sp>
        <p:nvSpPr>
          <p:cNvPr id="371" name="Google Shape;371;p40"/>
          <p:cNvSpPr/>
          <p:nvPr/>
        </p:nvSpPr>
        <p:spPr>
          <a:xfrm>
            <a:off x="8025" y="75"/>
            <a:ext cx="9144000" cy="5143500"/>
          </a:xfrm>
          <a:prstGeom prst="rect">
            <a:avLst/>
          </a:pr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2" name="Google Shape;372;p40"/>
          <p:cNvGrpSpPr/>
          <p:nvPr/>
        </p:nvGrpSpPr>
        <p:grpSpPr>
          <a:xfrm>
            <a:off x="-3" y="4529829"/>
            <a:ext cx="5098203" cy="613800"/>
            <a:chOff x="-3" y="4529829"/>
            <a:chExt cx="5098203" cy="613800"/>
          </a:xfrm>
        </p:grpSpPr>
        <p:sp>
          <p:nvSpPr>
            <p:cNvPr id="373" name="Google Shape;373;p40"/>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sp>
        <p:sp>
          <p:nvSpPr>
            <p:cNvPr id="374" name="Google Shape;374;p40"/>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4285F4"/>
            </a:solidFill>
            <a:ln>
              <a:noFill/>
            </a:ln>
          </p:spPr>
        </p:sp>
      </p:grpSp>
      <p:pic>
        <p:nvPicPr>
          <p:cNvPr id="375" name="Google Shape;375;p40"/>
          <p:cNvPicPr preferRelativeResize="0"/>
          <p:nvPr/>
        </p:nvPicPr>
        <p:blipFill rotWithShape="1">
          <a:blip r:embed="rId2">
            <a:alphaModFix/>
          </a:blip>
          <a:srcRect b="0" l="0" r="0" t="0"/>
          <a:stretch/>
        </p:blipFill>
        <p:spPr>
          <a:xfrm>
            <a:off x="319074" y="4839867"/>
            <a:ext cx="966600" cy="172200"/>
          </a:xfrm>
          <a:prstGeom prst="rect">
            <a:avLst/>
          </a:prstGeom>
          <a:noFill/>
          <a:ln>
            <a:noFill/>
          </a:ln>
        </p:spPr>
      </p:pic>
      <p:sp>
        <p:nvSpPr>
          <p:cNvPr id="376" name="Google Shape;376;p40"/>
          <p:cNvSpPr txBox="1"/>
          <p:nvPr/>
        </p:nvSpPr>
        <p:spPr>
          <a:xfrm>
            <a:off x="7733647" y="4876337"/>
            <a:ext cx="1362900" cy="125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666666"/>
              </a:buClr>
              <a:buSzPts val="700"/>
              <a:buFont typeface="Roboto"/>
              <a:buNone/>
            </a:pPr>
            <a:r>
              <a:rPr b="0" i="0" lang="en" sz="700" u="none" cap="none" strike="noStrike">
                <a:solidFill>
                  <a:srgbClr val="666666"/>
                </a:solidFill>
                <a:latin typeface="Roboto"/>
                <a:ea typeface="Roboto"/>
                <a:cs typeface="Roboto"/>
                <a:sym typeface="Roboto"/>
              </a:rPr>
              <a:t>Proprietary + Confidential</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 Content Blank">
  <p:cSld name="Title Only">
    <p:spTree>
      <p:nvGrpSpPr>
        <p:cNvPr id="35" name="Shape 35"/>
        <p:cNvGrpSpPr/>
        <p:nvPr/>
      </p:nvGrpSpPr>
      <p:grpSpPr>
        <a:xfrm>
          <a:off x="0" y="0"/>
          <a:ext cx="0" cy="0"/>
          <a:chOff x="0" y="0"/>
          <a:chExt cx="0" cy="0"/>
        </a:xfrm>
      </p:grpSpPr>
      <p:sp>
        <p:nvSpPr>
          <p:cNvPr id="36" name="Google Shape;36;p5"/>
          <p:cNvSpPr txBox="1"/>
          <p:nvPr>
            <p:ph type="title"/>
          </p:nvPr>
        </p:nvSpPr>
        <p:spPr>
          <a:xfrm>
            <a:off x="459388" y="218142"/>
            <a:ext cx="8225100" cy="523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accent1"/>
              </a:buClr>
              <a:buSzPts val="1400"/>
              <a:buFont typeface="Roboto"/>
              <a:buNone/>
              <a:defRPr b="0" i="0" sz="2800" u="none" cap="none" strike="noStrike">
                <a:solidFill>
                  <a:schemeClr val="accent1"/>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7" name="Google Shape;37;p5"/>
          <p:cNvSpPr txBox="1"/>
          <p:nvPr/>
        </p:nvSpPr>
        <p:spPr>
          <a:xfrm>
            <a:off x="8571259" y="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1"/>
                </a:solidFill>
                <a:latin typeface="Roboto"/>
                <a:ea typeface="Roboto"/>
                <a:cs typeface="Roboto"/>
                <a:sym typeface="Roboto"/>
              </a:rPr>
              <a:t>‹#›</a:t>
            </a:fld>
            <a:endParaRPr b="0" i="0" sz="800" u="none" cap="none" strike="noStrike">
              <a:solidFill>
                <a:schemeClr val="accent1"/>
              </a:solidFill>
              <a:latin typeface="Roboto"/>
              <a:ea typeface="Roboto"/>
              <a:cs typeface="Roboto"/>
              <a:sym typeface="Roboto"/>
            </a:endParaRPr>
          </a:p>
        </p:txBody>
      </p:sp>
      <p:sp>
        <p:nvSpPr>
          <p:cNvPr id="38" name="Google Shape;38;p5"/>
          <p:cNvSpPr txBox="1"/>
          <p:nvPr/>
        </p:nvSpPr>
        <p:spPr>
          <a:xfrm>
            <a:off x="3028950" y="4887335"/>
            <a:ext cx="3086100" cy="2001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700"/>
              <a:buFont typeface="Roboto Light"/>
              <a:buNone/>
            </a:pPr>
            <a:r>
              <a:rPr b="0" i="0" lang="en" sz="700" u="none" cap="none" strike="noStrike">
                <a:solidFill>
                  <a:srgbClr val="999999"/>
                </a:solidFill>
                <a:latin typeface="Roboto Light"/>
                <a:ea typeface="Roboto Light"/>
                <a:cs typeface="Roboto Light"/>
                <a:sym typeface="Roboto Light"/>
              </a:rPr>
              <a:t>Proprietary and confidential</a:t>
            </a:r>
            <a:endParaRPr b="0" i="0" sz="1400" u="none" cap="none" strike="noStrike">
              <a:solidFill>
                <a:srgbClr val="999999"/>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tement">
  <p:cSld name="Statement_1">
    <p:spTree>
      <p:nvGrpSpPr>
        <p:cNvPr id="377" name="Shape 377"/>
        <p:cNvGrpSpPr/>
        <p:nvPr/>
      </p:nvGrpSpPr>
      <p:grpSpPr>
        <a:xfrm>
          <a:off x="0" y="0"/>
          <a:ext cx="0" cy="0"/>
          <a:chOff x="0" y="0"/>
          <a:chExt cx="0" cy="0"/>
        </a:xfrm>
      </p:grpSpPr>
      <p:sp>
        <p:nvSpPr>
          <p:cNvPr id="378" name="Google Shape;378;p41"/>
          <p:cNvSpPr txBox="1"/>
          <p:nvPr>
            <p:ph idx="1" type="body"/>
          </p:nvPr>
        </p:nvSpPr>
        <p:spPr>
          <a:xfrm>
            <a:off x="1144402" y="1707776"/>
            <a:ext cx="6855300" cy="1344900"/>
          </a:xfrm>
          <a:prstGeom prst="rect">
            <a:avLst/>
          </a:prstGeom>
          <a:noFill/>
          <a:ln>
            <a:noFill/>
          </a:ln>
        </p:spPr>
        <p:txBody>
          <a:bodyPr anchorCtr="0" anchor="ctr" bIns="91425" lIns="91425" spcFirstLastPara="1" rIns="91425" wrap="square" tIns="91425"/>
          <a:lstStyle>
            <a:lvl1pPr indent="-228600" lvl="0" marL="457200" marR="0" rtl="0" algn="ctr">
              <a:lnSpc>
                <a:spcPct val="100000"/>
              </a:lnSpc>
              <a:spcBef>
                <a:spcPts val="0"/>
              </a:spcBef>
              <a:spcAft>
                <a:spcPts val="0"/>
              </a:spcAft>
              <a:buClr>
                <a:schemeClr val="accent5"/>
              </a:buClr>
              <a:buSzPts val="1400"/>
              <a:buFont typeface="Roboto"/>
              <a:buNone/>
              <a:defRPr b="0" i="0" sz="3200" u="none" cap="none" strike="noStrike">
                <a:solidFill>
                  <a:schemeClr val="accent5"/>
                </a:solidFill>
                <a:latin typeface="Roboto"/>
                <a:ea typeface="Roboto"/>
                <a:cs typeface="Roboto"/>
                <a:sym typeface="Roboto"/>
              </a:defRPr>
            </a:lvl1pPr>
            <a:lvl2pPr indent="-228600" lvl="1" marL="914400" marR="0" rtl="0" algn="l">
              <a:lnSpc>
                <a:spcPct val="100000"/>
              </a:lnSpc>
              <a:spcBef>
                <a:spcPts val="600"/>
              </a:spcBef>
              <a:spcAft>
                <a:spcPts val="0"/>
              </a:spcAft>
              <a:buClr>
                <a:schemeClr val="dk2"/>
              </a:buClr>
              <a:buSzPts val="1400"/>
              <a:buFont typeface="Roboto"/>
              <a:buNone/>
              <a:defRPr b="0" i="0" sz="1400" u="none" cap="none" strike="noStrike">
                <a:solidFill>
                  <a:schemeClr val="dk2"/>
                </a:solidFill>
                <a:latin typeface="Roboto"/>
                <a:ea typeface="Roboto"/>
                <a:cs typeface="Roboto"/>
                <a:sym typeface="Roboto"/>
              </a:defRPr>
            </a:lvl2pPr>
            <a:lvl3pPr indent="-228600" lvl="2" marL="1371600" marR="0" rtl="0" algn="l">
              <a:lnSpc>
                <a:spcPct val="100000"/>
              </a:lnSpc>
              <a:spcBef>
                <a:spcPts val="0"/>
              </a:spcBef>
              <a:spcAft>
                <a:spcPts val="0"/>
              </a:spcAft>
              <a:buClr>
                <a:schemeClr val="dk2"/>
              </a:buClr>
              <a:buSzPts val="1400"/>
              <a:buFont typeface="Roboto"/>
              <a:buNone/>
              <a:defRPr b="0" i="0" sz="1400" u="none" cap="none" strike="noStrike">
                <a:solidFill>
                  <a:schemeClr val="dk2"/>
                </a:solidFill>
                <a:latin typeface="Roboto"/>
                <a:ea typeface="Roboto"/>
                <a:cs typeface="Roboto"/>
                <a:sym typeface="Roboto"/>
              </a:defRPr>
            </a:lvl3pPr>
            <a:lvl4pPr indent="-228600" lvl="3" marL="1828800" marR="0" rtl="0" algn="l">
              <a:lnSpc>
                <a:spcPct val="100000"/>
              </a:lnSpc>
              <a:spcBef>
                <a:spcPts val="0"/>
              </a:spcBef>
              <a:spcAft>
                <a:spcPts val="0"/>
              </a:spcAft>
              <a:buClr>
                <a:schemeClr val="dk2"/>
              </a:buClr>
              <a:buSzPts val="1400"/>
              <a:buFont typeface="Roboto"/>
              <a:buNone/>
              <a:defRPr b="0" i="0" sz="1400" u="none" cap="none" strike="noStrike">
                <a:solidFill>
                  <a:schemeClr val="dk2"/>
                </a:solidFill>
                <a:latin typeface="Roboto"/>
                <a:ea typeface="Roboto"/>
                <a:cs typeface="Roboto"/>
                <a:sym typeface="Roboto"/>
              </a:defRPr>
            </a:lvl4pPr>
            <a:lvl5pPr indent="-228600" lvl="4" marL="2286000" marR="0" rtl="0" algn="l">
              <a:lnSpc>
                <a:spcPct val="100000"/>
              </a:lnSpc>
              <a:spcBef>
                <a:spcPts val="0"/>
              </a:spcBef>
              <a:spcAft>
                <a:spcPts val="0"/>
              </a:spcAft>
              <a:buClr>
                <a:schemeClr val="dk2"/>
              </a:buClr>
              <a:buSzPts val="1400"/>
              <a:buFont typeface="Roboto"/>
              <a:buNone/>
              <a:defRPr b="0" i="0" sz="1400" u="none" cap="none" strike="noStrike">
                <a:solidFill>
                  <a:schemeClr val="dk2"/>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79" name="Google Shape;379;p41"/>
          <p:cNvSpPr txBox="1"/>
          <p:nvPr>
            <p:ph idx="12" type="sldNum"/>
          </p:nvPr>
        </p:nvSpPr>
        <p:spPr>
          <a:xfrm>
            <a:off x="8595309" y="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accent5"/>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accent5"/>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accent5"/>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accent5"/>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accent5"/>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accent5"/>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accent5"/>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accent5"/>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accent5"/>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1">
  <p:cSld name="TITLE_1_3">
    <p:spTree>
      <p:nvGrpSpPr>
        <p:cNvPr id="380" name="Shape 380"/>
        <p:cNvGrpSpPr/>
        <p:nvPr/>
      </p:nvGrpSpPr>
      <p:grpSpPr>
        <a:xfrm>
          <a:off x="0" y="0"/>
          <a:ext cx="0" cy="0"/>
          <a:chOff x="0" y="0"/>
          <a:chExt cx="0" cy="0"/>
        </a:xfrm>
      </p:grpSpPr>
      <p:sp>
        <p:nvSpPr>
          <p:cNvPr id="381" name="Google Shape;381;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
        <p:nvSpPr>
          <p:cNvPr id="382" name="Google Shape;382;p42"/>
          <p:cNvSpPr/>
          <p:nvPr/>
        </p:nvSpPr>
        <p:spPr>
          <a:xfrm>
            <a:off x="8025" y="75"/>
            <a:ext cx="9144000" cy="5143500"/>
          </a:xfrm>
          <a:prstGeom prst="rect">
            <a:avLst/>
          </a:pr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2">
  <p:cSld name="TITLE_1_4">
    <p:spTree>
      <p:nvGrpSpPr>
        <p:cNvPr id="383" name="Shape 383"/>
        <p:cNvGrpSpPr/>
        <p:nvPr/>
      </p:nvGrpSpPr>
      <p:grpSpPr>
        <a:xfrm>
          <a:off x="0" y="0"/>
          <a:ext cx="0" cy="0"/>
          <a:chOff x="0" y="0"/>
          <a:chExt cx="0" cy="0"/>
        </a:xfrm>
      </p:grpSpPr>
      <p:sp>
        <p:nvSpPr>
          <p:cNvPr id="384" name="Google Shape;384;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
        <p:nvSpPr>
          <p:cNvPr id="385" name="Google Shape;385;p43"/>
          <p:cNvSpPr/>
          <p:nvPr/>
        </p:nvSpPr>
        <p:spPr>
          <a:xfrm>
            <a:off x="8025" y="75"/>
            <a:ext cx="9144000" cy="5143500"/>
          </a:xfrm>
          <a:prstGeom prst="rect">
            <a:avLst/>
          </a:pr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2 1">
  <p:cSld name="CUSTOM_1_1">
    <p:spTree>
      <p:nvGrpSpPr>
        <p:cNvPr id="386" name="Shape 386"/>
        <p:cNvGrpSpPr/>
        <p:nvPr/>
      </p:nvGrpSpPr>
      <p:grpSpPr>
        <a:xfrm>
          <a:off x="0" y="0"/>
          <a:ext cx="0" cy="0"/>
          <a:chOff x="0" y="0"/>
          <a:chExt cx="0" cy="0"/>
        </a:xfrm>
      </p:grpSpPr>
      <p:sp>
        <p:nvSpPr>
          <p:cNvPr id="387" name="Google Shape;387;p44"/>
          <p:cNvSpPr/>
          <p:nvPr/>
        </p:nvSpPr>
        <p:spPr>
          <a:xfrm>
            <a:off x="8025" y="75"/>
            <a:ext cx="9144000" cy="5143500"/>
          </a:xfrm>
          <a:prstGeom prst="rect">
            <a:avLst/>
          </a:pr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8" name="Google Shape;388;p44"/>
          <p:cNvGrpSpPr/>
          <p:nvPr/>
        </p:nvGrpSpPr>
        <p:grpSpPr>
          <a:xfrm>
            <a:off x="-3" y="4529830"/>
            <a:ext cx="5098103" cy="613675"/>
            <a:chOff x="-3" y="4529830"/>
            <a:chExt cx="5098103" cy="613675"/>
          </a:xfrm>
        </p:grpSpPr>
        <p:sp>
          <p:nvSpPr>
            <p:cNvPr id="389" name="Google Shape;389;p44"/>
            <p:cNvSpPr/>
            <p:nvPr/>
          </p:nvSpPr>
          <p:spPr>
            <a:xfrm>
              <a:off x="778200" y="4667089"/>
              <a:ext cx="4319900" cy="476400"/>
            </a:xfrm>
            <a:custGeom>
              <a:rect b="b" l="l" r="r" t="t"/>
              <a:pathLst>
                <a:path extrusionOk="0" h="19056" w="172796">
                  <a:moveTo>
                    <a:pt x="0" y="0"/>
                  </a:moveTo>
                  <a:lnTo>
                    <a:pt x="172796" y="19056"/>
                  </a:lnTo>
                  <a:lnTo>
                    <a:pt x="115628" y="19056"/>
                  </a:lnTo>
                  <a:close/>
                </a:path>
              </a:pathLst>
            </a:custGeom>
            <a:solidFill>
              <a:srgbClr val="D1D1D1"/>
            </a:solidFill>
            <a:ln>
              <a:noFill/>
            </a:ln>
          </p:spPr>
        </p:sp>
        <p:sp>
          <p:nvSpPr>
            <p:cNvPr id="390" name="Google Shape;390;p44"/>
            <p:cNvSpPr/>
            <p:nvPr/>
          </p:nvSpPr>
          <p:spPr>
            <a:xfrm>
              <a:off x="-3" y="4529830"/>
              <a:ext cx="3682000" cy="613675"/>
            </a:xfrm>
            <a:custGeom>
              <a:rect b="b" l="l" r="r" t="t"/>
              <a:pathLst>
                <a:path extrusionOk="0" h="24547" w="147280">
                  <a:moveTo>
                    <a:pt x="0" y="0"/>
                  </a:moveTo>
                  <a:lnTo>
                    <a:pt x="0" y="24547"/>
                  </a:lnTo>
                  <a:lnTo>
                    <a:pt x="147280" y="24547"/>
                  </a:lnTo>
                  <a:close/>
                </a:path>
              </a:pathLst>
            </a:custGeom>
            <a:solidFill>
              <a:srgbClr val="4285F4"/>
            </a:solidFill>
            <a:ln>
              <a:noFill/>
            </a:ln>
          </p:spPr>
        </p:sp>
      </p:grpSp>
      <p:pic>
        <p:nvPicPr>
          <p:cNvPr id="391" name="Google Shape;391;p44"/>
          <p:cNvPicPr preferRelativeResize="0"/>
          <p:nvPr/>
        </p:nvPicPr>
        <p:blipFill rotWithShape="1">
          <a:blip r:embed="rId2">
            <a:alphaModFix/>
          </a:blip>
          <a:srcRect b="0" l="0" r="0" t="0"/>
          <a:stretch/>
        </p:blipFill>
        <p:spPr>
          <a:xfrm>
            <a:off x="319075" y="4839867"/>
            <a:ext cx="966701" cy="172300"/>
          </a:xfrm>
          <a:prstGeom prst="rect">
            <a:avLst/>
          </a:prstGeom>
          <a:noFill/>
          <a:ln>
            <a:noFill/>
          </a:ln>
        </p:spPr>
      </p:pic>
      <p:sp>
        <p:nvSpPr>
          <p:cNvPr id="392" name="Google Shape;392;p44"/>
          <p:cNvSpPr txBox="1"/>
          <p:nvPr/>
        </p:nvSpPr>
        <p:spPr>
          <a:xfrm>
            <a:off x="7733647" y="4876337"/>
            <a:ext cx="1362900" cy="125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666666"/>
                </a:solidFill>
                <a:latin typeface="Roboto"/>
                <a:ea typeface="Roboto"/>
                <a:cs typeface="Roboto"/>
                <a:sym typeface="Roboto"/>
              </a:rPr>
              <a:t>Proprietary + Confidential</a:t>
            </a:r>
            <a:endParaRPr b="0" i="0" sz="700" u="none" cap="none" strike="noStrike">
              <a:solidFill>
                <a:srgbClr val="666666"/>
              </a:solidFill>
              <a:latin typeface="Roboto"/>
              <a:ea typeface="Roboto"/>
              <a:cs typeface="Roboto"/>
              <a:sym typeface="Roboto"/>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_no_bar" showMasterSp="0">
  <p:cSld name="blank_no_bar">
    <p:spTree>
      <p:nvGrpSpPr>
        <p:cNvPr id="393" name="Shape 393"/>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 Divider">
  <p:cSld name="CUSTOM_2_1_1">
    <p:spTree>
      <p:nvGrpSpPr>
        <p:cNvPr id="394" name="Shape 394"/>
        <p:cNvGrpSpPr/>
        <p:nvPr/>
      </p:nvGrpSpPr>
      <p:grpSpPr>
        <a:xfrm>
          <a:off x="0" y="0"/>
          <a:ext cx="0" cy="0"/>
          <a:chOff x="0" y="0"/>
          <a:chExt cx="0" cy="0"/>
        </a:xfrm>
      </p:grpSpPr>
      <p:grpSp>
        <p:nvGrpSpPr>
          <p:cNvPr id="395" name="Google Shape;395;p46"/>
          <p:cNvGrpSpPr/>
          <p:nvPr/>
        </p:nvGrpSpPr>
        <p:grpSpPr>
          <a:xfrm>
            <a:off x="-10312" y="-8075"/>
            <a:ext cx="9164625" cy="5169875"/>
            <a:chOff x="-10312" y="-8075"/>
            <a:chExt cx="9164625" cy="5169875"/>
          </a:xfrm>
        </p:grpSpPr>
        <p:sp>
          <p:nvSpPr>
            <p:cNvPr id="396" name="Google Shape;396;p46"/>
            <p:cNvSpPr/>
            <p:nvPr/>
          </p:nvSpPr>
          <p:spPr>
            <a:xfrm>
              <a:off x="-10312" y="-8075"/>
              <a:ext cx="9164625" cy="5159650"/>
            </a:xfrm>
            <a:custGeom>
              <a:rect b="b" l="l" r="r" t="t"/>
              <a:pathLst>
                <a:path extrusionOk="0" h="206386" w="366585">
                  <a:moveTo>
                    <a:pt x="0" y="0"/>
                  </a:moveTo>
                  <a:lnTo>
                    <a:pt x="0" y="206386"/>
                  </a:lnTo>
                  <a:lnTo>
                    <a:pt x="366585" y="206386"/>
                  </a:lnTo>
                  <a:close/>
                </a:path>
              </a:pathLst>
            </a:custGeom>
            <a:solidFill>
              <a:srgbClr val="4285F4"/>
            </a:solidFill>
            <a:ln>
              <a:noFill/>
            </a:ln>
          </p:spPr>
        </p:sp>
        <p:sp>
          <p:nvSpPr>
            <p:cNvPr id="397" name="Google Shape;397;p46"/>
            <p:cNvSpPr/>
            <p:nvPr/>
          </p:nvSpPr>
          <p:spPr>
            <a:xfrm rot="10800000">
              <a:off x="-10312" y="2150"/>
              <a:ext cx="9164625" cy="5159650"/>
            </a:xfrm>
            <a:custGeom>
              <a:rect b="b" l="l" r="r" t="t"/>
              <a:pathLst>
                <a:path extrusionOk="0" h="206386" w="366585">
                  <a:moveTo>
                    <a:pt x="0" y="0"/>
                  </a:moveTo>
                  <a:lnTo>
                    <a:pt x="0" y="206386"/>
                  </a:lnTo>
                  <a:lnTo>
                    <a:pt x="366585" y="206386"/>
                  </a:lnTo>
                  <a:close/>
                </a:path>
              </a:pathLst>
            </a:custGeom>
            <a:solidFill>
              <a:srgbClr val="689DF6"/>
            </a:solidFill>
            <a:ln>
              <a:noFill/>
            </a:ln>
          </p:spPr>
        </p:sp>
      </p:grpSp>
      <p:sp>
        <p:nvSpPr>
          <p:cNvPr id="398" name="Google Shape;398;p46"/>
          <p:cNvSpPr txBox="1"/>
          <p:nvPr/>
        </p:nvSpPr>
        <p:spPr>
          <a:xfrm>
            <a:off x="7733647" y="4876337"/>
            <a:ext cx="1362900" cy="125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FFFFFF"/>
                </a:solidFill>
                <a:latin typeface="Roboto"/>
                <a:ea typeface="Roboto"/>
                <a:cs typeface="Roboto"/>
                <a:sym typeface="Roboto"/>
              </a:rPr>
              <a:t>Proprietary + Confidential</a:t>
            </a:r>
            <a:endParaRPr b="0" i="0" sz="700" u="none" cap="none" strike="noStrike">
              <a:solidFill>
                <a:srgbClr val="FFFFFF"/>
              </a:solidFill>
              <a:latin typeface="Roboto"/>
              <a:ea typeface="Roboto"/>
              <a:cs typeface="Roboto"/>
              <a:sym typeface="Roboto"/>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 Title (Opt 02)" type="obj">
  <p:cSld name="OBJECT">
    <p:spTree>
      <p:nvGrpSpPr>
        <p:cNvPr id="399" name="Shape 399"/>
        <p:cNvGrpSpPr/>
        <p:nvPr/>
      </p:nvGrpSpPr>
      <p:grpSpPr>
        <a:xfrm>
          <a:off x="0" y="0"/>
          <a:ext cx="0" cy="0"/>
          <a:chOff x="0" y="0"/>
          <a:chExt cx="0" cy="0"/>
        </a:xfrm>
      </p:grpSpPr>
      <p:grpSp>
        <p:nvGrpSpPr>
          <p:cNvPr id="400" name="Google Shape;400;p47"/>
          <p:cNvGrpSpPr/>
          <p:nvPr/>
        </p:nvGrpSpPr>
        <p:grpSpPr>
          <a:xfrm>
            <a:off x="-3" y="4534370"/>
            <a:ext cx="5098203" cy="613248"/>
            <a:chOff x="-3" y="4529829"/>
            <a:chExt cx="5098203" cy="613800"/>
          </a:xfrm>
        </p:grpSpPr>
        <p:sp>
          <p:nvSpPr>
            <p:cNvPr id="401" name="Google Shape;401;p47"/>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402" name="Google Shape;402;p47"/>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4285F4"/>
            </a:solidFill>
            <a:ln>
              <a:noFill/>
            </a:ln>
          </p:spPr>
        </p:sp>
      </p:grpSp>
      <p:pic>
        <p:nvPicPr>
          <p:cNvPr id="403" name="Google Shape;403;p47"/>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404" name="Google Shape;404;p47"/>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05" name="Google Shape;405;p47"/>
          <p:cNvSpPr txBox="1"/>
          <p:nvPr>
            <p:ph idx="1" type="body"/>
          </p:nvPr>
        </p:nvSpPr>
        <p:spPr>
          <a:xfrm>
            <a:off x="543465" y="1577177"/>
            <a:ext cx="7963200" cy="2913000"/>
          </a:xfrm>
          <a:prstGeom prst="rect">
            <a:avLst/>
          </a:prstGeom>
          <a:noFill/>
          <a:ln>
            <a:noFill/>
          </a:ln>
        </p:spPr>
        <p:txBody>
          <a:bodyPr anchorCtr="0" anchor="t" bIns="91425" lIns="91425" spcFirstLastPara="1" rIns="91425" wrap="square" tIns="91425"/>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375"/>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375"/>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375"/>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3">
  <p:cSld name="TITLE_1_5">
    <p:spTree>
      <p:nvGrpSpPr>
        <p:cNvPr id="406" name="Shape 406"/>
        <p:cNvGrpSpPr/>
        <p:nvPr/>
      </p:nvGrpSpPr>
      <p:grpSpPr>
        <a:xfrm>
          <a:off x="0" y="0"/>
          <a:ext cx="0" cy="0"/>
          <a:chOff x="0" y="0"/>
          <a:chExt cx="0" cy="0"/>
        </a:xfrm>
      </p:grpSpPr>
      <p:sp>
        <p:nvSpPr>
          <p:cNvPr id="407" name="Google Shape;407;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
        <p:nvSpPr>
          <p:cNvPr id="408" name="Google Shape;408;p48"/>
          <p:cNvSpPr/>
          <p:nvPr/>
        </p:nvSpPr>
        <p:spPr>
          <a:xfrm>
            <a:off x="8025" y="75"/>
            <a:ext cx="9144000" cy="5143500"/>
          </a:xfrm>
          <a:prstGeom prst="rect">
            <a:avLst/>
          </a:pr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 Title (Opt 02) 1">
  <p:cSld name="OBJECT_1">
    <p:spTree>
      <p:nvGrpSpPr>
        <p:cNvPr id="409" name="Shape 409"/>
        <p:cNvGrpSpPr/>
        <p:nvPr/>
      </p:nvGrpSpPr>
      <p:grpSpPr>
        <a:xfrm>
          <a:off x="0" y="0"/>
          <a:ext cx="0" cy="0"/>
          <a:chOff x="0" y="0"/>
          <a:chExt cx="0" cy="0"/>
        </a:xfrm>
      </p:grpSpPr>
      <p:grpSp>
        <p:nvGrpSpPr>
          <p:cNvPr id="410" name="Google Shape;410;p49"/>
          <p:cNvGrpSpPr/>
          <p:nvPr/>
        </p:nvGrpSpPr>
        <p:grpSpPr>
          <a:xfrm>
            <a:off x="-3" y="4534370"/>
            <a:ext cx="5098203" cy="613248"/>
            <a:chOff x="-3" y="4529829"/>
            <a:chExt cx="5098203" cy="613800"/>
          </a:xfrm>
        </p:grpSpPr>
        <p:sp>
          <p:nvSpPr>
            <p:cNvPr id="411" name="Google Shape;411;p49"/>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412" name="Google Shape;412;p49"/>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4285F4"/>
            </a:solidFill>
            <a:ln>
              <a:noFill/>
            </a:ln>
          </p:spPr>
        </p:sp>
      </p:grpSp>
      <p:pic>
        <p:nvPicPr>
          <p:cNvPr id="413" name="Google Shape;413;p49"/>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414" name="Google Shape;414;p49"/>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15" name="Google Shape;415;p49"/>
          <p:cNvSpPr txBox="1"/>
          <p:nvPr>
            <p:ph idx="1" type="body"/>
          </p:nvPr>
        </p:nvSpPr>
        <p:spPr>
          <a:xfrm>
            <a:off x="543465" y="1577177"/>
            <a:ext cx="7963200" cy="2913000"/>
          </a:xfrm>
          <a:prstGeom prst="rect">
            <a:avLst/>
          </a:prstGeom>
          <a:noFill/>
          <a:ln>
            <a:noFill/>
          </a:ln>
        </p:spPr>
        <p:txBody>
          <a:bodyPr anchorCtr="0" anchor="t" bIns="91425" lIns="91425" spcFirstLastPara="1" rIns="91425" wrap="square" tIns="91425"/>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375"/>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375"/>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375"/>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 General">
  <p:cSld name="Presentation Title - Title and Subtitle_3_1">
    <p:spTree>
      <p:nvGrpSpPr>
        <p:cNvPr id="416" name="Shape 416"/>
        <p:cNvGrpSpPr/>
        <p:nvPr/>
      </p:nvGrpSpPr>
      <p:grpSpPr>
        <a:xfrm>
          <a:off x="0" y="0"/>
          <a:ext cx="0" cy="0"/>
          <a:chOff x="0" y="0"/>
          <a:chExt cx="0" cy="0"/>
        </a:xfrm>
      </p:grpSpPr>
      <p:sp>
        <p:nvSpPr>
          <p:cNvPr id="417" name="Google Shape;417;p50"/>
          <p:cNvSpPr/>
          <p:nvPr/>
        </p:nvSpPr>
        <p:spPr>
          <a:xfrm flipH="1">
            <a:off x="0" y="0"/>
            <a:ext cx="9144000" cy="5143500"/>
          </a:xfrm>
          <a:prstGeom prst="rect">
            <a:avLst/>
          </a:prstGeom>
          <a:solidFill>
            <a:srgbClr val="4184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50"/>
          <p:cNvSpPr txBox="1"/>
          <p:nvPr>
            <p:ph type="ctrTitle"/>
          </p:nvPr>
        </p:nvSpPr>
        <p:spPr>
          <a:xfrm>
            <a:off x="457375" y="1708633"/>
            <a:ext cx="8076600" cy="9906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lt1"/>
              </a:buClr>
              <a:buSzPts val="1400"/>
              <a:buFont typeface="Open Sans"/>
              <a:buNone/>
              <a:defRPr b="0" i="0" sz="3200" u="none" cap="none" strike="noStrike">
                <a:solidFill>
                  <a:schemeClr val="lt1"/>
                </a:solidFill>
                <a:latin typeface="Open Sans"/>
                <a:ea typeface="Open Sans"/>
                <a:cs typeface="Open Sans"/>
                <a:sym typeface="Open Sans"/>
              </a:defRPr>
            </a:lvl1pPr>
            <a:lvl2pPr lvl="1" marR="0" rtl="0" algn="l">
              <a:lnSpc>
                <a:spcPct val="100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
        <p:nvSpPr>
          <p:cNvPr id="419" name="Google Shape;419;p50"/>
          <p:cNvSpPr txBox="1"/>
          <p:nvPr>
            <p:ph idx="1" type="subTitle"/>
          </p:nvPr>
        </p:nvSpPr>
        <p:spPr>
          <a:xfrm>
            <a:off x="457379" y="2643124"/>
            <a:ext cx="8076600" cy="541200"/>
          </a:xfrm>
          <a:prstGeom prst="rect">
            <a:avLst/>
          </a:prstGeom>
          <a:noFill/>
          <a:ln>
            <a:noFill/>
          </a:ln>
        </p:spPr>
        <p:txBody>
          <a:bodyPr anchorCtr="0" anchor="t" bIns="91425" lIns="91425" spcFirstLastPara="1" rIns="91425" wrap="square" tIns="91425"/>
          <a:lstStyle>
            <a:lvl1pPr lvl="0" marR="0" rtl="0" algn="l">
              <a:lnSpc>
                <a:spcPct val="150000"/>
              </a:lnSpc>
              <a:spcBef>
                <a:spcPts val="400"/>
              </a:spcBef>
              <a:spcAft>
                <a:spcPts val="0"/>
              </a:spcAft>
              <a:buClr>
                <a:schemeClr val="lt1"/>
              </a:buClr>
              <a:buSzPts val="1200"/>
              <a:buFont typeface="Open Sans"/>
              <a:buNone/>
              <a:defRPr b="0" i="0" sz="1200" u="none" cap="none" strike="noStrike">
                <a:solidFill>
                  <a:schemeClr val="lt1"/>
                </a:solidFill>
                <a:latin typeface="Open Sans"/>
                <a:ea typeface="Open Sans"/>
                <a:cs typeface="Open Sans"/>
                <a:sym typeface="Open Sans"/>
              </a:defRPr>
            </a:lvl1pPr>
            <a:lvl2pPr lvl="1" marR="0" rtl="0" algn="l">
              <a:lnSpc>
                <a:spcPct val="100000"/>
              </a:lnSpc>
              <a:spcBef>
                <a:spcPts val="0"/>
              </a:spcBef>
              <a:spcAft>
                <a:spcPts val="0"/>
              </a:spcAft>
              <a:buClr>
                <a:schemeClr val="lt1"/>
              </a:buClr>
              <a:buSzPts val="1800"/>
              <a:buFont typeface="Open Sans"/>
              <a:buNone/>
              <a:defRPr b="0" i="0" sz="1800" u="none" cap="none" strike="noStrike">
                <a:solidFill>
                  <a:schemeClr val="lt1"/>
                </a:solidFill>
                <a:latin typeface="Open Sans"/>
                <a:ea typeface="Open Sans"/>
                <a:cs typeface="Open Sans"/>
                <a:sym typeface="Open Sans"/>
              </a:defRPr>
            </a:lvl2pPr>
            <a:lvl3pPr lvl="2" marR="0" rtl="0" algn="l">
              <a:lnSpc>
                <a:spcPct val="100000"/>
              </a:lnSpc>
              <a:spcBef>
                <a:spcPts val="0"/>
              </a:spcBef>
              <a:spcAft>
                <a:spcPts val="0"/>
              </a:spcAft>
              <a:buClr>
                <a:schemeClr val="lt1"/>
              </a:buClr>
              <a:buSzPts val="1800"/>
              <a:buFont typeface="Open Sans"/>
              <a:buNone/>
              <a:defRPr b="0" i="0" sz="1800" u="none" cap="none" strike="noStrike">
                <a:solidFill>
                  <a:schemeClr val="lt1"/>
                </a:solidFill>
                <a:latin typeface="Open Sans"/>
                <a:ea typeface="Open Sans"/>
                <a:cs typeface="Open Sans"/>
                <a:sym typeface="Open Sans"/>
              </a:defRPr>
            </a:lvl3pPr>
            <a:lvl4pPr lvl="3" marR="0" rtl="0" algn="l">
              <a:lnSpc>
                <a:spcPct val="100000"/>
              </a:lnSpc>
              <a:spcBef>
                <a:spcPts val="0"/>
              </a:spcBef>
              <a:spcAft>
                <a:spcPts val="0"/>
              </a:spcAft>
              <a:buClr>
                <a:schemeClr val="lt1"/>
              </a:buClr>
              <a:buSzPts val="1800"/>
              <a:buFont typeface="Open Sans"/>
              <a:buNone/>
              <a:defRPr b="0" i="0" sz="1800" u="none" cap="none" strike="noStrike">
                <a:solidFill>
                  <a:schemeClr val="lt1"/>
                </a:solidFill>
                <a:latin typeface="Open Sans"/>
                <a:ea typeface="Open Sans"/>
                <a:cs typeface="Open Sans"/>
                <a:sym typeface="Open Sans"/>
              </a:defRPr>
            </a:lvl4pPr>
            <a:lvl5pPr lvl="4" marR="0" rtl="0" algn="l">
              <a:lnSpc>
                <a:spcPct val="100000"/>
              </a:lnSpc>
              <a:spcBef>
                <a:spcPts val="0"/>
              </a:spcBef>
              <a:spcAft>
                <a:spcPts val="0"/>
              </a:spcAft>
              <a:buClr>
                <a:schemeClr val="lt1"/>
              </a:buClr>
              <a:buSzPts val="1800"/>
              <a:buFont typeface="Open Sans"/>
              <a:buNone/>
              <a:defRPr b="0" i="0" sz="1800" u="none" cap="none" strike="noStrike">
                <a:solidFill>
                  <a:schemeClr val="lt1"/>
                </a:solidFill>
                <a:latin typeface="Open Sans"/>
                <a:ea typeface="Open Sans"/>
                <a:cs typeface="Open Sans"/>
                <a:sym typeface="Open Sans"/>
              </a:defRPr>
            </a:lvl5pPr>
            <a:lvl6pPr lvl="5" marR="0" rtl="0" algn="l">
              <a:lnSpc>
                <a:spcPct val="100000"/>
              </a:lnSpc>
              <a:spcBef>
                <a:spcPts val="0"/>
              </a:spcBef>
              <a:spcAft>
                <a:spcPts val="0"/>
              </a:spcAft>
              <a:buClr>
                <a:schemeClr val="lt1"/>
              </a:buClr>
              <a:buSzPts val="1800"/>
              <a:buFont typeface="Open Sans"/>
              <a:buNone/>
              <a:defRPr b="0" i="0" sz="1800" u="none" cap="none" strike="noStrike">
                <a:solidFill>
                  <a:schemeClr val="lt1"/>
                </a:solidFill>
                <a:latin typeface="Open Sans"/>
                <a:ea typeface="Open Sans"/>
                <a:cs typeface="Open Sans"/>
                <a:sym typeface="Open Sans"/>
              </a:defRPr>
            </a:lvl6pPr>
            <a:lvl7pPr lvl="6" marR="0" rtl="0" algn="l">
              <a:lnSpc>
                <a:spcPct val="100000"/>
              </a:lnSpc>
              <a:spcBef>
                <a:spcPts val="0"/>
              </a:spcBef>
              <a:spcAft>
                <a:spcPts val="0"/>
              </a:spcAft>
              <a:buClr>
                <a:schemeClr val="lt1"/>
              </a:buClr>
              <a:buSzPts val="1800"/>
              <a:buFont typeface="Open Sans"/>
              <a:buNone/>
              <a:defRPr b="0" i="0" sz="1800" u="none" cap="none" strike="noStrike">
                <a:solidFill>
                  <a:schemeClr val="lt1"/>
                </a:solidFill>
                <a:latin typeface="Open Sans"/>
                <a:ea typeface="Open Sans"/>
                <a:cs typeface="Open Sans"/>
                <a:sym typeface="Open Sans"/>
              </a:defRPr>
            </a:lvl7pPr>
            <a:lvl8pPr lvl="7" marR="0" rtl="0" algn="l">
              <a:lnSpc>
                <a:spcPct val="100000"/>
              </a:lnSpc>
              <a:spcBef>
                <a:spcPts val="0"/>
              </a:spcBef>
              <a:spcAft>
                <a:spcPts val="0"/>
              </a:spcAft>
              <a:buClr>
                <a:schemeClr val="lt1"/>
              </a:buClr>
              <a:buSzPts val="1800"/>
              <a:buFont typeface="Open Sans"/>
              <a:buNone/>
              <a:defRPr b="0" i="0" sz="1800" u="none" cap="none" strike="noStrike">
                <a:solidFill>
                  <a:schemeClr val="lt1"/>
                </a:solidFill>
                <a:latin typeface="Open Sans"/>
                <a:ea typeface="Open Sans"/>
                <a:cs typeface="Open Sans"/>
                <a:sym typeface="Open Sans"/>
              </a:defRPr>
            </a:lvl8pPr>
            <a:lvl9pPr lvl="8" marR="0" rtl="0" algn="l">
              <a:lnSpc>
                <a:spcPct val="100000"/>
              </a:lnSpc>
              <a:spcBef>
                <a:spcPts val="0"/>
              </a:spcBef>
              <a:spcAft>
                <a:spcPts val="0"/>
              </a:spcAft>
              <a:buClr>
                <a:schemeClr val="lt1"/>
              </a:buClr>
              <a:buSzPts val="1800"/>
              <a:buFont typeface="Open Sans"/>
              <a:buNone/>
              <a:defRPr b="0" i="0" sz="1800" u="none" cap="none" strike="noStrike">
                <a:solidFill>
                  <a:schemeClr val="lt1"/>
                </a:solidFill>
                <a:latin typeface="Open Sans"/>
                <a:ea typeface="Open Sans"/>
                <a:cs typeface="Open Sans"/>
                <a:sym typeface="Open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 Divider Orange Gradient">
  <p:cSld name="Section Title Blue">
    <p:bg>
      <p:bgPr>
        <a:gradFill>
          <a:gsLst>
            <a:gs pos="0">
              <a:schemeClr val="accent2"/>
            </a:gs>
            <a:gs pos="35000">
              <a:schemeClr val="accent2"/>
            </a:gs>
            <a:gs pos="100000">
              <a:srgbClr val="B94E05"/>
            </a:gs>
          </a:gsLst>
          <a:path path="circle">
            <a:fillToRect r="100%" t="100%"/>
          </a:path>
          <a:tileRect b="-100%" l="-100%"/>
        </a:gradFill>
      </p:bgPr>
    </p:bg>
    <p:spTree>
      <p:nvGrpSpPr>
        <p:cNvPr id="39" name="Shape 39"/>
        <p:cNvGrpSpPr/>
        <p:nvPr/>
      </p:nvGrpSpPr>
      <p:grpSpPr>
        <a:xfrm>
          <a:off x="0" y="0"/>
          <a:ext cx="0" cy="0"/>
          <a:chOff x="0" y="0"/>
          <a:chExt cx="0" cy="0"/>
        </a:xfrm>
      </p:grpSpPr>
      <p:sp>
        <p:nvSpPr>
          <p:cNvPr id="40" name="Google Shape;40;p6"/>
          <p:cNvSpPr txBox="1"/>
          <p:nvPr>
            <p:ph type="ctrTitle"/>
          </p:nvPr>
        </p:nvSpPr>
        <p:spPr>
          <a:xfrm>
            <a:off x="213460" y="2155880"/>
            <a:ext cx="6375600" cy="8316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accent1"/>
              </a:buClr>
              <a:buSzPts val="1400"/>
              <a:buFont typeface="Roboto"/>
              <a:buNone/>
              <a:defRPr b="0" i="0" sz="48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grpSp>
        <p:nvGrpSpPr>
          <p:cNvPr id="41" name="Google Shape;41;p6"/>
          <p:cNvGrpSpPr/>
          <p:nvPr/>
        </p:nvGrpSpPr>
        <p:grpSpPr>
          <a:xfrm>
            <a:off x="162239" y="4892453"/>
            <a:ext cx="500240" cy="169022"/>
            <a:chOff x="3719513" y="2933700"/>
            <a:chExt cx="5027537" cy="1698713"/>
          </a:xfrm>
        </p:grpSpPr>
        <p:sp>
          <p:nvSpPr>
            <p:cNvPr id="42" name="Google Shape;42;p6"/>
            <p:cNvSpPr/>
            <p:nvPr/>
          </p:nvSpPr>
          <p:spPr>
            <a:xfrm>
              <a:off x="3719513" y="3300413"/>
              <a:ext cx="898500" cy="973200"/>
            </a:xfrm>
            <a:custGeom>
              <a:rect b="b" l="l" r="r" t="t"/>
              <a:pathLst>
                <a:path extrusionOk="0" h="120000" w="120000">
                  <a:moveTo>
                    <a:pt x="86271" y="60199"/>
                  </a:moveTo>
                  <a:cubicBezTo>
                    <a:pt x="86271" y="45360"/>
                    <a:pt x="78091" y="28522"/>
                    <a:pt x="60336" y="28522"/>
                  </a:cubicBezTo>
                  <a:cubicBezTo>
                    <a:pt x="41812" y="28522"/>
                    <a:pt x="33632" y="45360"/>
                    <a:pt x="33632" y="60199"/>
                  </a:cubicBezTo>
                  <a:cubicBezTo>
                    <a:pt x="33632" y="75083"/>
                    <a:pt x="42052" y="91521"/>
                    <a:pt x="60336" y="91521"/>
                  </a:cubicBezTo>
                  <a:cubicBezTo>
                    <a:pt x="77802" y="91521"/>
                    <a:pt x="86271" y="75083"/>
                    <a:pt x="86271" y="60199"/>
                  </a:cubicBezTo>
                  <a:close/>
                  <a:moveTo>
                    <a:pt x="103785" y="118711"/>
                  </a:moveTo>
                  <a:cubicBezTo>
                    <a:pt x="93921" y="118711"/>
                    <a:pt x="89975" y="113691"/>
                    <a:pt x="87618" y="105516"/>
                  </a:cubicBezTo>
                  <a:cubicBezTo>
                    <a:pt x="79005" y="115024"/>
                    <a:pt x="68468" y="119955"/>
                    <a:pt x="55573" y="119955"/>
                  </a:cubicBezTo>
                  <a:cubicBezTo>
                    <a:pt x="24057" y="119955"/>
                    <a:pt x="0" y="95120"/>
                    <a:pt x="0" y="60199"/>
                  </a:cubicBezTo>
                  <a:cubicBezTo>
                    <a:pt x="0" y="26123"/>
                    <a:pt x="24779" y="0"/>
                    <a:pt x="55573" y="0"/>
                  </a:cubicBezTo>
                  <a:cubicBezTo>
                    <a:pt x="67987" y="0"/>
                    <a:pt x="80160" y="4531"/>
                    <a:pt x="87618" y="14216"/>
                  </a:cubicBezTo>
                  <a:cubicBezTo>
                    <a:pt x="88580" y="6664"/>
                    <a:pt x="95605" y="1288"/>
                    <a:pt x="103785" y="1288"/>
                  </a:cubicBezTo>
                  <a:cubicBezTo>
                    <a:pt x="119951" y="1288"/>
                    <a:pt x="119951" y="13639"/>
                    <a:pt x="119951" y="21636"/>
                  </a:cubicBezTo>
                  <a:lnTo>
                    <a:pt x="119951" y="98407"/>
                  </a:lnTo>
                  <a:cubicBezTo>
                    <a:pt x="119951" y="106360"/>
                    <a:pt x="119951" y="118711"/>
                    <a:pt x="103785" y="11871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6"/>
            <p:cNvSpPr/>
            <p:nvPr/>
          </p:nvSpPr>
          <p:spPr>
            <a:xfrm>
              <a:off x="4687888" y="3300413"/>
              <a:ext cx="897000" cy="1332000"/>
            </a:xfrm>
            <a:custGeom>
              <a:rect b="b" l="l" r="r" t="t"/>
              <a:pathLst>
                <a:path extrusionOk="0" h="120000" w="120000">
                  <a:moveTo>
                    <a:pt x="86305" y="43934"/>
                  </a:moveTo>
                  <a:cubicBezTo>
                    <a:pt x="86305" y="33266"/>
                    <a:pt x="77641" y="20815"/>
                    <a:pt x="60168" y="20815"/>
                  </a:cubicBezTo>
                  <a:cubicBezTo>
                    <a:pt x="42069" y="20815"/>
                    <a:pt x="33694" y="32131"/>
                    <a:pt x="33694" y="43155"/>
                  </a:cubicBezTo>
                  <a:cubicBezTo>
                    <a:pt x="33694" y="54179"/>
                    <a:pt x="41636" y="66760"/>
                    <a:pt x="60168" y="66760"/>
                  </a:cubicBezTo>
                  <a:cubicBezTo>
                    <a:pt x="77641" y="66760"/>
                    <a:pt x="86305" y="54471"/>
                    <a:pt x="86305" y="43934"/>
                  </a:cubicBezTo>
                  <a:close/>
                  <a:moveTo>
                    <a:pt x="0" y="13553"/>
                  </a:moveTo>
                  <a:cubicBezTo>
                    <a:pt x="0" y="5998"/>
                    <a:pt x="6979" y="940"/>
                    <a:pt x="16847" y="940"/>
                  </a:cubicBezTo>
                  <a:cubicBezTo>
                    <a:pt x="26137" y="940"/>
                    <a:pt x="31576" y="4442"/>
                    <a:pt x="33694" y="10375"/>
                  </a:cubicBezTo>
                  <a:cubicBezTo>
                    <a:pt x="40000" y="3469"/>
                    <a:pt x="53092" y="0"/>
                    <a:pt x="65752" y="0"/>
                  </a:cubicBezTo>
                  <a:cubicBezTo>
                    <a:pt x="101949" y="0"/>
                    <a:pt x="119951" y="22858"/>
                    <a:pt x="119951" y="44841"/>
                  </a:cubicBezTo>
                  <a:cubicBezTo>
                    <a:pt x="119951" y="66306"/>
                    <a:pt x="98531" y="87543"/>
                    <a:pt x="64596" y="87543"/>
                  </a:cubicBezTo>
                  <a:cubicBezTo>
                    <a:pt x="54007" y="87543"/>
                    <a:pt x="42599" y="84852"/>
                    <a:pt x="33694" y="79664"/>
                  </a:cubicBezTo>
                  <a:lnTo>
                    <a:pt x="33694" y="107387"/>
                  </a:lnTo>
                  <a:cubicBezTo>
                    <a:pt x="33694" y="114941"/>
                    <a:pt x="26714" y="119967"/>
                    <a:pt x="16847" y="119967"/>
                  </a:cubicBezTo>
                  <a:cubicBezTo>
                    <a:pt x="7027" y="119967"/>
                    <a:pt x="48" y="114941"/>
                    <a:pt x="48" y="107387"/>
                  </a:cubicBezTo>
                  <a:lnTo>
                    <a:pt x="48" y="13553"/>
                  </a:lnTo>
                  <a:lnTo>
                    <a:pt x="0" y="1355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6"/>
            <p:cNvSpPr/>
            <p:nvPr/>
          </p:nvSpPr>
          <p:spPr>
            <a:xfrm>
              <a:off x="5627688" y="2933700"/>
              <a:ext cx="284100" cy="1328700"/>
            </a:xfrm>
            <a:custGeom>
              <a:rect b="b" l="l" r="r" t="t"/>
              <a:pathLst>
                <a:path extrusionOk="0" h="120000" w="120000">
                  <a:moveTo>
                    <a:pt x="59923" y="34086"/>
                  </a:moveTo>
                  <a:cubicBezTo>
                    <a:pt x="90950" y="34086"/>
                    <a:pt x="113003" y="39155"/>
                    <a:pt x="113003" y="46726"/>
                  </a:cubicBezTo>
                  <a:lnTo>
                    <a:pt x="113003" y="107294"/>
                  </a:lnTo>
                  <a:cubicBezTo>
                    <a:pt x="113003" y="114898"/>
                    <a:pt x="90950" y="119967"/>
                    <a:pt x="59923" y="119967"/>
                  </a:cubicBezTo>
                  <a:cubicBezTo>
                    <a:pt x="28745" y="119967"/>
                    <a:pt x="6692" y="114898"/>
                    <a:pt x="6692" y="107294"/>
                  </a:cubicBezTo>
                  <a:lnTo>
                    <a:pt x="6692" y="46726"/>
                  </a:lnTo>
                  <a:cubicBezTo>
                    <a:pt x="6692" y="39155"/>
                    <a:pt x="28745" y="34086"/>
                    <a:pt x="59923" y="34086"/>
                  </a:cubicBezTo>
                  <a:close/>
                  <a:moveTo>
                    <a:pt x="59771" y="25572"/>
                  </a:moveTo>
                  <a:cubicBezTo>
                    <a:pt x="27984" y="25572"/>
                    <a:pt x="0" y="19431"/>
                    <a:pt x="0" y="12477"/>
                  </a:cubicBezTo>
                  <a:cubicBezTo>
                    <a:pt x="0" y="6011"/>
                    <a:pt x="27984" y="0"/>
                    <a:pt x="59771" y="0"/>
                  </a:cubicBezTo>
                  <a:cubicBezTo>
                    <a:pt x="91558" y="0"/>
                    <a:pt x="119847" y="5848"/>
                    <a:pt x="119847" y="12477"/>
                  </a:cubicBezTo>
                  <a:cubicBezTo>
                    <a:pt x="119847" y="19593"/>
                    <a:pt x="93079" y="25572"/>
                    <a:pt x="59771" y="2557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6"/>
            <p:cNvSpPr/>
            <p:nvPr/>
          </p:nvSpPr>
          <p:spPr>
            <a:xfrm>
              <a:off x="5954713" y="3300413"/>
              <a:ext cx="897000" cy="1332000"/>
            </a:xfrm>
            <a:custGeom>
              <a:rect b="b" l="l" r="r" t="t"/>
              <a:pathLst>
                <a:path extrusionOk="0" h="120000" w="120000">
                  <a:moveTo>
                    <a:pt x="33694" y="43577"/>
                  </a:moveTo>
                  <a:cubicBezTo>
                    <a:pt x="33694" y="55736"/>
                    <a:pt x="42262" y="66792"/>
                    <a:pt x="59831" y="66792"/>
                  </a:cubicBezTo>
                  <a:cubicBezTo>
                    <a:pt x="77833" y="66792"/>
                    <a:pt x="86257" y="55412"/>
                    <a:pt x="86257" y="44388"/>
                  </a:cubicBezTo>
                  <a:cubicBezTo>
                    <a:pt x="86257" y="33396"/>
                    <a:pt x="78315" y="20815"/>
                    <a:pt x="59831" y="20815"/>
                  </a:cubicBezTo>
                  <a:cubicBezTo>
                    <a:pt x="42262" y="20815"/>
                    <a:pt x="33694" y="33104"/>
                    <a:pt x="33694" y="43577"/>
                  </a:cubicBezTo>
                  <a:close/>
                  <a:moveTo>
                    <a:pt x="55210" y="119967"/>
                  </a:moveTo>
                  <a:cubicBezTo>
                    <a:pt x="41395" y="119967"/>
                    <a:pt x="2117" y="115428"/>
                    <a:pt x="2117" y="103009"/>
                  </a:cubicBezTo>
                  <a:cubicBezTo>
                    <a:pt x="2117" y="98697"/>
                    <a:pt x="9145" y="93023"/>
                    <a:pt x="15691" y="93023"/>
                  </a:cubicBezTo>
                  <a:cubicBezTo>
                    <a:pt x="26425" y="93023"/>
                    <a:pt x="38315" y="100156"/>
                    <a:pt x="57761" y="100156"/>
                  </a:cubicBezTo>
                  <a:cubicBezTo>
                    <a:pt x="74079" y="100156"/>
                    <a:pt x="86257" y="93704"/>
                    <a:pt x="86257" y="82194"/>
                  </a:cubicBezTo>
                  <a:lnTo>
                    <a:pt x="86257" y="76844"/>
                  </a:lnTo>
                  <a:lnTo>
                    <a:pt x="85824" y="76844"/>
                  </a:lnTo>
                  <a:cubicBezTo>
                    <a:pt x="78748" y="83815"/>
                    <a:pt x="67340" y="87543"/>
                    <a:pt x="51841" y="87543"/>
                  </a:cubicBezTo>
                  <a:cubicBezTo>
                    <a:pt x="16654" y="87543"/>
                    <a:pt x="0" y="66598"/>
                    <a:pt x="0" y="44063"/>
                  </a:cubicBezTo>
                  <a:cubicBezTo>
                    <a:pt x="0" y="21269"/>
                    <a:pt x="21564" y="0"/>
                    <a:pt x="55403" y="0"/>
                  </a:cubicBezTo>
                  <a:cubicBezTo>
                    <a:pt x="66859" y="0"/>
                    <a:pt x="79951" y="3469"/>
                    <a:pt x="86257" y="10375"/>
                  </a:cubicBezTo>
                  <a:cubicBezTo>
                    <a:pt x="88375" y="4442"/>
                    <a:pt x="93718" y="940"/>
                    <a:pt x="103104" y="940"/>
                  </a:cubicBezTo>
                  <a:cubicBezTo>
                    <a:pt x="112972" y="940"/>
                    <a:pt x="119951" y="5998"/>
                    <a:pt x="119951" y="13553"/>
                  </a:cubicBezTo>
                  <a:lnTo>
                    <a:pt x="119951" y="79081"/>
                  </a:lnTo>
                  <a:cubicBezTo>
                    <a:pt x="119951" y="106317"/>
                    <a:pt x="93477" y="119967"/>
                    <a:pt x="55210" y="11996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6"/>
            <p:cNvSpPr/>
            <p:nvPr/>
          </p:nvSpPr>
          <p:spPr>
            <a:xfrm>
              <a:off x="6897688" y="3300413"/>
              <a:ext cx="904800" cy="973200"/>
            </a:xfrm>
            <a:custGeom>
              <a:rect b="b" l="l" r="r" t="t"/>
              <a:pathLst>
                <a:path extrusionOk="0" h="120000" w="120000">
                  <a:moveTo>
                    <a:pt x="59880" y="25945"/>
                  </a:moveTo>
                  <a:cubicBezTo>
                    <a:pt x="45029" y="25945"/>
                    <a:pt x="35001" y="36475"/>
                    <a:pt x="33378" y="49714"/>
                  </a:cubicBezTo>
                  <a:lnTo>
                    <a:pt x="86526" y="49714"/>
                  </a:lnTo>
                  <a:cubicBezTo>
                    <a:pt x="84711" y="36075"/>
                    <a:pt x="75447" y="25945"/>
                    <a:pt x="59880" y="25945"/>
                  </a:cubicBezTo>
                  <a:close/>
                  <a:moveTo>
                    <a:pt x="34142" y="70373"/>
                  </a:moveTo>
                  <a:cubicBezTo>
                    <a:pt x="36434" y="85657"/>
                    <a:pt x="50139" y="92765"/>
                    <a:pt x="65658" y="92765"/>
                  </a:cubicBezTo>
                  <a:cubicBezTo>
                    <a:pt x="82849" y="92765"/>
                    <a:pt x="94643" y="80281"/>
                    <a:pt x="103477" y="80281"/>
                  </a:cubicBezTo>
                  <a:cubicBezTo>
                    <a:pt x="110688" y="80281"/>
                    <a:pt x="117182" y="86945"/>
                    <a:pt x="117182" y="93654"/>
                  </a:cubicBezTo>
                  <a:cubicBezTo>
                    <a:pt x="117182" y="107027"/>
                    <a:pt x="87481" y="119955"/>
                    <a:pt x="62650" y="119955"/>
                  </a:cubicBezTo>
                  <a:cubicBezTo>
                    <a:pt x="25069" y="119955"/>
                    <a:pt x="0" y="94498"/>
                    <a:pt x="0" y="60155"/>
                  </a:cubicBezTo>
                  <a:cubicBezTo>
                    <a:pt x="0" y="28744"/>
                    <a:pt x="24592" y="0"/>
                    <a:pt x="59880" y="0"/>
                  </a:cubicBezTo>
                  <a:cubicBezTo>
                    <a:pt x="96076" y="0"/>
                    <a:pt x="119952" y="30655"/>
                    <a:pt x="119952" y="56556"/>
                  </a:cubicBezTo>
                  <a:cubicBezTo>
                    <a:pt x="119952" y="65797"/>
                    <a:pt x="115559" y="70373"/>
                    <a:pt x="105340" y="70373"/>
                  </a:cubicBezTo>
                  <a:lnTo>
                    <a:pt x="34142" y="7037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6"/>
            <p:cNvSpPr/>
            <p:nvPr/>
          </p:nvSpPr>
          <p:spPr>
            <a:xfrm>
              <a:off x="7842250" y="3303588"/>
              <a:ext cx="904800" cy="973200"/>
            </a:xfrm>
            <a:custGeom>
              <a:rect b="b" l="l" r="r" t="t"/>
              <a:pathLst>
                <a:path extrusionOk="0" h="120000" w="120000">
                  <a:moveTo>
                    <a:pt x="86491" y="49670"/>
                  </a:moveTo>
                  <a:cubicBezTo>
                    <a:pt x="84677" y="36075"/>
                    <a:pt x="75369" y="25901"/>
                    <a:pt x="59856" y="25901"/>
                  </a:cubicBezTo>
                  <a:cubicBezTo>
                    <a:pt x="45011" y="25901"/>
                    <a:pt x="34988" y="36475"/>
                    <a:pt x="33412" y="49670"/>
                  </a:cubicBezTo>
                  <a:lnTo>
                    <a:pt x="86491" y="49670"/>
                  </a:lnTo>
                  <a:close/>
                  <a:moveTo>
                    <a:pt x="34128" y="70329"/>
                  </a:moveTo>
                  <a:cubicBezTo>
                    <a:pt x="36467" y="85701"/>
                    <a:pt x="50119" y="92810"/>
                    <a:pt x="65680" y="92810"/>
                  </a:cubicBezTo>
                  <a:cubicBezTo>
                    <a:pt x="82768" y="92810"/>
                    <a:pt x="94653" y="80236"/>
                    <a:pt x="103436" y="80236"/>
                  </a:cubicBezTo>
                  <a:cubicBezTo>
                    <a:pt x="110644" y="80236"/>
                    <a:pt x="117136" y="86945"/>
                    <a:pt x="117136" y="93609"/>
                  </a:cubicBezTo>
                  <a:cubicBezTo>
                    <a:pt x="117136" y="106982"/>
                    <a:pt x="87446" y="119955"/>
                    <a:pt x="62673" y="119955"/>
                  </a:cubicBezTo>
                  <a:cubicBezTo>
                    <a:pt x="25059" y="119955"/>
                    <a:pt x="0" y="94498"/>
                    <a:pt x="0" y="60199"/>
                  </a:cubicBezTo>
                  <a:cubicBezTo>
                    <a:pt x="0" y="28700"/>
                    <a:pt x="24630" y="0"/>
                    <a:pt x="59856" y="0"/>
                  </a:cubicBezTo>
                  <a:cubicBezTo>
                    <a:pt x="96038" y="0"/>
                    <a:pt x="119952" y="30655"/>
                    <a:pt x="119952" y="56556"/>
                  </a:cubicBezTo>
                  <a:cubicBezTo>
                    <a:pt x="119952" y="65797"/>
                    <a:pt x="115560" y="70329"/>
                    <a:pt x="105250" y="70329"/>
                  </a:cubicBezTo>
                  <a:lnTo>
                    <a:pt x="34128" y="703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8" name="Google Shape;48;p6"/>
          <p:cNvPicPr preferRelativeResize="0"/>
          <p:nvPr/>
        </p:nvPicPr>
        <p:blipFill rotWithShape="1">
          <a:blip r:embed="rId2">
            <a:alphaModFix/>
          </a:blip>
          <a:srcRect b="0" l="0" r="0" t="0"/>
          <a:stretch/>
        </p:blipFill>
        <p:spPr>
          <a:xfrm>
            <a:off x="7995006" y="4881178"/>
            <a:ext cx="978486" cy="177012"/>
          </a:xfrm>
          <a:prstGeom prst="rect">
            <a:avLst/>
          </a:prstGeom>
          <a:noFill/>
          <a:ln>
            <a:noFill/>
          </a:ln>
        </p:spPr>
      </p:pic>
      <p:sp>
        <p:nvSpPr>
          <p:cNvPr id="49" name="Google Shape;49;p6"/>
          <p:cNvSpPr txBox="1"/>
          <p:nvPr/>
        </p:nvSpPr>
        <p:spPr>
          <a:xfrm>
            <a:off x="3028950" y="4887335"/>
            <a:ext cx="3086100" cy="2001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700"/>
              <a:buFont typeface="Roboto Light"/>
              <a:buNone/>
            </a:pPr>
            <a:r>
              <a:rPr b="0" i="0" lang="en" sz="700" u="none" cap="none" strike="noStrike">
                <a:solidFill>
                  <a:schemeClr val="lt1"/>
                </a:solidFill>
                <a:latin typeface="Roboto Light"/>
                <a:ea typeface="Roboto Light"/>
                <a:cs typeface="Roboto Light"/>
                <a:sym typeface="Roboto Light"/>
              </a:rPr>
              <a:t>Proprietary and confidential</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p:cSld name="Photo">
    <p:bg>
      <p:bgPr>
        <a:solidFill>
          <a:schemeClr val="lt1"/>
        </a:solidFill>
      </p:bgPr>
    </p:bg>
    <p:spTree>
      <p:nvGrpSpPr>
        <p:cNvPr id="420" name="Shape 420"/>
        <p:cNvGrpSpPr/>
        <p:nvPr/>
      </p:nvGrpSpPr>
      <p:grpSpPr>
        <a:xfrm>
          <a:off x="0" y="0"/>
          <a:ext cx="0" cy="0"/>
          <a:chOff x="0" y="0"/>
          <a:chExt cx="0" cy="0"/>
        </a:xfrm>
      </p:grpSpPr>
      <p:sp>
        <p:nvSpPr>
          <p:cNvPr id="421" name="Google Shape;421;p51"/>
          <p:cNvSpPr txBox="1"/>
          <p:nvPr>
            <p:ph type="title"/>
          </p:nvPr>
        </p:nvSpPr>
        <p:spPr>
          <a:xfrm>
            <a:off x="458490" y="746802"/>
            <a:ext cx="3174000" cy="5145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accent1"/>
              </a:buClr>
              <a:buSzPts val="1400"/>
              <a:buFont typeface="Roboto"/>
              <a:buNone/>
              <a:defRPr b="0" i="0" sz="2800" u="none" cap="none" strike="noStrike">
                <a:solidFill>
                  <a:schemeClr val="accent1"/>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22" name="Shape 422"/>
        <p:cNvGrpSpPr/>
        <p:nvPr/>
      </p:nvGrpSpPr>
      <p:grpSpPr>
        <a:xfrm>
          <a:off x="0" y="0"/>
          <a:ext cx="0" cy="0"/>
          <a:chOff x="0" y="0"/>
          <a:chExt cx="0" cy="0"/>
        </a:xfrm>
      </p:grpSpPr>
      <p:sp>
        <p:nvSpPr>
          <p:cNvPr id="423" name="Google Shape;423;p52"/>
          <p:cNvSpPr/>
          <p:nvPr/>
        </p:nvSpPr>
        <p:spPr>
          <a:xfrm>
            <a:off x="75" y="4636400"/>
            <a:ext cx="9144000" cy="5070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4" name="Google Shape;424;p52"/>
          <p:cNvGrpSpPr/>
          <p:nvPr/>
        </p:nvGrpSpPr>
        <p:grpSpPr>
          <a:xfrm>
            <a:off x="176223" y="4848071"/>
            <a:ext cx="532885" cy="173631"/>
            <a:chOff x="0" y="0"/>
            <a:chExt cx="2077525" cy="676925"/>
          </a:xfrm>
        </p:grpSpPr>
        <p:sp>
          <p:nvSpPr>
            <p:cNvPr id="425" name="Google Shape;425;p5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5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5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5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5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5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1" name="Google Shape;431;p52"/>
          <p:cNvSpPr txBox="1"/>
          <p:nvPr/>
        </p:nvSpPr>
        <p:spPr>
          <a:xfrm>
            <a:off x="5085675" y="4796225"/>
            <a:ext cx="3561000" cy="276900"/>
          </a:xfrm>
          <a:prstGeom prst="rect">
            <a:avLst/>
          </a:prstGeom>
          <a:noFill/>
          <a:ln>
            <a:noFill/>
          </a:ln>
        </p:spPr>
        <p:txBody>
          <a:bodyPr anchorCtr="0" anchor="ctr" bIns="91425" lIns="91425" spcFirstLastPara="1" rIns="91425" wrap="square" tIns="91425">
            <a:noAutofit/>
          </a:bodyPr>
          <a:lstStyle/>
          <a:p>
            <a:pPr indent="0" lvl="0" marL="0" marR="0" rtl="0" algn="r">
              <a:lnSpc>
                <a:spcPct val="95000"/>
              </a:lnSpc>
              <a:spcBef>
                <a:spcPts val="0"/>
              </a:spcBef>
              <a:spcAft>
                <a:spcPts val="0"/>
              </a:spcAft>
              <a:buClr>
                <a:srgbClr val="000000"/>
              </a:buClr>
              <a:buSzPts val="600"/>
              <a:buFont typeface="Arial"/>
              <a:buNone/>
            </a:pPr>
            <a:r>
              <a:rPr b="0" i="0" lang="en" sz="600" u="none" cap="none" strike="noStrike">
                <a:solidFill>
                  <a:schemeClr val="lt1"/>
                </a:solidFill>
                <a:latin typeface="Roboto"/>
                <a:ea typeface="Roboto"/>
                <a:cs typeface="Roboto"/>
                <a:sym typeface="Roboto"/>
              </a:rPr>
              <a:t>Confidential + Proprietary</a:t>
            </a:r>
            <a:endParaRPr b="0" i="0" sz="600" u="none" cap="none" strike="noStrike">
              <a:solidFill>
                <a:schemeClr val="lt1"/>
              </a:solidFill>
              <a:latin typeface="Roboto"/>
              <a:ea typeface="Roboto"/>
              <a:cs typeface="Roboto"/>
              <a:sym typeface="Roboto"/>
            </a:endParaRPr>
          </a:p>
        </p:txBody>
      </p:sp>
      <p:sp>
        <p:nvSpPr>
          <p:cNvPr id="432" name="Google Shape;432;p52"/>
          <p:cNvSpPr txBox="1"/>
          <p:nvPr>
            <p:ph type="title"/>
          </p:nvPr>
        </p:nvSpPr>
        <p:spPr>
          <a:xfrm>
            <a:off x="176225" y="703050"/>
            <a:ext cx="4022100" cy="36498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9pPr>
          </a:lstStyle>
          <a:p/>
        </p:txBody>
      </p:sp>
      <p:sp>
        <p:nvSpPr>
          <p:cNvPr id="433" name="Google Shape;433;p52"/>
          <p:cNvSpPr txBox="1"/>
          <p:nvPr>
            <p:ph idx="12" type="sldNum"/>
          </p:nvPr>
        </p:nvSpPr>
        <p:spPr>
          <a:xfrm>
            <a:off x="8453375" y="4796300"/>
            <a:ext cx="548700" cy="276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Footer - Title &amp; Body">
  <p:cSld name="CUSTOM_3">
    <p:spTree>
      <p:nvGrpSpPr>
        <p:cNvPr id="434" name="Shape 434"/>
        <p:cNvGrpSpPr/>
        <p:nvPr/>
      </p:nvGrpSpPr>
      <p:grpSpPr>
        <a:xfrm>
          <a:off x="0" y="0"/>
          <a:ext cx="0" cy="0"/>
          <a:chOff x="0" y="0"/>
          <a:chExt cx="0" cy="0"/>
        </a:xfrm>
      </p:grpSpPr>
      <p:grpSp>
        <p:nvGrpSpPr>
          <p:cNvPr id="435" name="Google Shape;435;p53"/>
          <p:cNvGrpSpPr/>
          <p:nvPr/>
        </p:nvGrpSpPr>
        <p:grpSpPr>
          <a:xfrm>
            <a:off x="-19118" y="4626758"/>
            <a:ext cx="9182236" cy="548378"/>
            <a:chOff x="-19118" y="4617750"/>
            <a:chExt cx="9182236" cy="548378"/>
          </a:xfrm>
        </p:grpSpPr>
        <p:sp>
          <p:nvSpPr>
            <p:cNvPr id="436" name="Google Shape;436;p53"/>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3367D6"/>
            </a:solidFill>
            <a:ln>
              <a:noFill/>
            </a:ln>
          </p:spPr>
        </p:sp>
        <p:sp>
          <p:nvSpPr>
            <p:cNvPr id="437" name="Google Shape;437;p53"/>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285F4"/>
            </a:solidFill>
            <a:ln>
              <a:noFill/>
            </a:ln>
          </p:spPr>
        </p:sp>
      </p:grpSp>
      <p:pic>
        <p:nvPicPr>
          <p:cNvPr descr="Google_Logo_2015_gr.png" id="438" name="Google Shape;438;p53"/>
          <p:cNvPicPr preferRelativeResize="0"/>
          <p:nvPr/>
        </p:nvPicPr>
        <p:blipFill rotWithShape="1">
          <a:blip r:embed="rId2">
            <a:alphaModFix/>
          </a:blip>
          <a:srcRect b="0" l="0" r="0" t="0"/>
          <a:stretch/>
        </p:blipFill>
        <p:spPr>
          <a:xfrm>
            <a:off x="176219" y="4841764"/>
            <a:ext cx="555425" cy="171122"/>
          </a:xfrm>
          <a:prstGeom prst="rect">
            <a:avLst/>
          </a:prstGeom>
          <a:noFill/>
          <a:ln>
            <a:noFill/>
          </a:ln>
        </p:spPr>
      </p:pic>
      <p:sp>
        <p:nvSpPr>
          <p:cNvPr id="439" name="Google Shape;439;p53"/>
          <p:cNvSpPr txBox="1"/>
          <p:nvPr>
            <p:ph type="title"/>
          </p:nvPr>
        </p:nvSpPr>
        <p:spPr>
          <a:xfrm>
            <a:off x="167100" y="522375"/>
            <a:ext cx="6614100" cy="755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1100"/>
              <a:buFont typeface="Arial"/>
              <a:buNone/>
              <a:defRPr b="0" i="0" sz="2600" u="none" cap="none" strike="noStrike">
                <a:solidFill>
                  <a:srgbClr val="666666"/>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440" name="Google Shape;440;p53"/>
          <p:cNvSpPr txBox="1"/>
          <p:nvPr>
            <p:ph idx="1" type="body"/>
          </p:nvPr>
        </p:nvSpPr>
        <p:spPr>
          <a:xfrm>
            <a:off x="176225" y="1305875"/>
            <a:ext cx="5244900" cy="2606700"/>
          </a:xfrm>
          <a:prstGeom prst="rect">
            <a:avLst/>
          </a:prstGeom>
          <a:noFill/>
          <a:ln>
            <a:noFill/>
          </a:ln>
        </p:spPr>
        <p:txBody>
          <a:bodyPr anchorCtr="0" anchor="ctr" bIns="91425" lIns="91425" spcFirstLastPara="1" rIns="91425" wrap="square" tIns="91425"/>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
        <p:nvSpPr>
          <p:cNvPr id="441" name="Google Shape;441;p5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1">
  <p:cSld name="TITLE_AND_BODY_2_1">
    <p:spTree>
      <p:nvGrpSpPr>
        <p:cNvPr id="442" name="Shape 442"/>
        <p:cNvGrpSpPr/>
        <p:nvPr/>
      </p:nvGrpSpPr>
      <p:grpSpPr>
        <a:xfrm>
          <a:off x="0" y="0"/>
          <a:ext cx="0" cy="0"/>
          <a:chOff x="0" y="0"/>
          <a:chExt cx="0" cy="0"/>
        </a:xfrm>
      </p:grpSpPr>
      <p:sp>
        <p:nvSpPr>
          <p:cNvPr id="443" name="Google Shape;443;p54"/>
          <p:cNvSpPr/>
          <p:nvPr/>
        </p:nvSpPr>
        <p:spPr>
          <a:xfrm rot="10800000">
            <a:off x="-8" y="0"/>
            <a:ext cx="9144000" cy="5143500"/>
          </a:xfrm>
          <a:prstGeom prst="rtTriangle">
            <a:avLst/>
          </a:prstGeom>
          <a:solidFill>
            <a:srgbClr val="7BAB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44" name="Google Shape;444;p54"/>
          <p:cNvSpPr txBox="1"/>
          <p:nvPr/>
        </p:nvSpPr>
        <p:spPr>
          <a:xfrm>
            <a:off x="3028950" y="4887335"/>
            <a:ext cx="3086100" cy="2001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700"/>
              <a:buFont typeface="Roboto Light"/>
              <a:buNone/>
            </a:pPr>
            <a:r>
              <a:rPr b="0" i="0" lang="en" sz="700" u="none" cap="none" strike="noStrike">
                <a:solidFill>
                  <a:schemeClr val="lt1"/>
                </a:solidFill>
                <a:latin typeface="Roboto Light"/>
                <a:ea typeface="Roboto Light"/>
                <a:cs typeface="Roboto Light"/>
                <a:sym typeface="Roboto Light"/>
              </a:rPr>
              <a:t>Proprietary and confidential</a:t>
            </a:r>
            <a:endParaRPr b="0" i="0" sz="1400" u="none" cap="none" strike="noStrike">
              <a:solidFill>
                <a:srgbClr val="000000"/>
              </a:solidFill>
              <a:latin typeface="Arial"/>
              <a:ea typeface="Arial"/>
              <a:cs typeface="Arial"/>
              <a:sym typeface="Arial"/>
            </a:endParaRPr>
          </a:p>
        </p:txBody>
      </p:sp>
      <p:grpSp>
        <p:nvGrpSpPr>
          <p:cNvPr id="445" name="Google Shape;445;p54"/>
          <p:cNvGrpSpPr/>
          <p:nvPr/>
        </p:nvGrpSpPr>
        <p:grpSpPr>
          <a:xfrm>
            <a:off x="8471898" y="4892453"/>
            <a:ext cx="500240" cy="169022"/>
            <a:chOff x="3719513" y="2933700"/>
            <a:chExt cx="5027537" cy="1698713"/>
          </a:xfrm>
        </p:grpSpPr>
        <p:sp>
          <p:nvSpPr>
            <p:cNvPr id="446" name="Google Shape;446;p54"/>
            <p:cNvSpPr/>
            <p:nvPr/>
          </p:nvSpPr>
          <p:spPr>
            <a:xfrm>
              <a:off x="3719513" y="3300413"/>
              <a:ext cx="898500" cy="973200"/>
            </a:xfrm>
            <a:custGeom>
              <a:rect b="b" l="l" r="r" t="t"/>
              <a:pathLst>
                <a:path extrusionOk="0" h="120000" w="120000">
                  <a:moveTo>
                    <a:pt x="86271" y="60199"/>
                  </a:moveTo>
                  <a:cubicBezTo>
                    <a:pt x="86271" y="45360"/>
                    <a:pt x="78091" y="28522"/>
                    <a:pt x="60336" y="28522"/>
                  </a:cubicBezTo>
                  <a:cubicBezTo>
                    <a:pt x="41812" y="28522"/>
                    <a:pt x="33632" y="45360"/>
                    <a:pt x="33632" y="60199"/>
                  </a:cubicBezTo>
                  <a:cubicBezTo>
                    <a:pt x="33632" y="75083"/>
                    <a:pt x="42052" y="91521"/>
                    <a:pt x="60336" y="91521"/>
                  </a:cubicBezTo>
                  <a:cubicBezTo>
                    <a:pt x="77802" y="91521"/>
                    <a:pt x="86271" y="75083"/>
                    <a:pt x="86271" y="60199"/>
                  </a:cubicBezTo>
                  <a:close/>
                  <a:moveTo>
                    <a:pt x="103785" y="118711"/>
                  </a:moveTo>
                  <a:cubicBezTo>
                    <a:pt x="93921" y="118711"/>
                    <a:pt x="89975" y="113691"/>
                    <a:pt x="87618" y="105516"/>
                  </a:cubicBezTo>
                  <a:cubicBezTo>
                    <a:pt x="79005" y="115024"/>
                    <a:pt x="68468" y="119955"/>
                    <a:pt x="55573" y="119955"/>
                  </a:cubicBezTo>
                  <a:cubicBezTo>
                    <a:pt x="24057" y="119955"/>
                    <a:pt x="0" y="95120"/>
                    <a:pt x="0" y="60199"/>
                  </a:cubicBezTo>
                  <a:cubicBezTo>
                    <a:pt x="0" y="26123"/>
                    <a:pt x="24779" y="0"/>
                    <a:pt x="55573" y="0"/>
                  </a:cubicBezTo>
                  <a:cubicBezTo>
                    <a:pt x="67987" y="0"/>
                    <a:pt x="80160" y="4531"/>
                    <a:pt x="87618" y="14216"/>
                  </a:cubicBezTo>
                  <a:cubicBezTo>
                    <a:pt x="88580" y="6664"/>
                    <a:pt x="95605" y="1288"/>
                    <a:pt x="103785" y="1288"/>
                  </a:cubicBezTo>
                  <a:cubicBezTo>
                    <a:pt x="119951" y="1288"/>
                    <a:pt x="119951" y="13639"/>
                    <a:pt x="119951" y="21636"/>
                  </a:cubicBezTo>
                  <a:lnTo>
                    <a:pt x="119951" y="98407"/>
                  </a:lnTo>
                  <a:cubicBezTo>
                    <a:pt x="119951" y="106360"/>
                    <a:pt x="119951" y="118711"/>
                    <a:pt x="103785" y="11871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54"/>
            <p:cNvSpPr/>
            <p:nvPr/>
          </p:nvSpPr>
          <p:spPr>
            <a:xfrm>
              <a:off x="4687888" y="3300413"/>
              <a:ext cx="897000" cy="1332000"/>
            </a:xfrm>
            <a:custGeom>
              <a:rect b="b" l="l" r="r" t="t"/>
              <a:pathLst>
                <a:path extrusionOk="0" h="120000" w="120000">
                  <a:moveTo>
                    <a:pt x="86305" y="43934"/>
                  </a:moveTo>
                  <a:cubicBezTo>
                    <a:pt x="86305" y="33266"/>
                    <a:pt x="77641" y="20815"/>
                    <a:pt x="60168" y="20815"/>
                  </a:cubicBezTo>
                  <a:cubicBezTo>
                    <a:pt x="42069" y="20815"/>
                    <a:pt x="33694" y="32131"/>
                    <a:pt x="33694" y="43155"/>
                  </a:cubicBezTo>
                  <a:cubicBezTo>
                    <a:pt x="33694" y="54179"/>
                    <a:pt x="41636" y="66760"/>
                    <a:pt x="60168" y="66760"/>
                  </a:cubicBezTo>
                  <a:cubicBezTo>
                    <a:pt x="77641" y="66760"/>
                    <a:pt x="86305" y="54471"/>
                    <a:pt x="86305" y="43934"/>
                  </a:cubicBezTo>
                  <a:close/>
                  <a:moveTo>
                    <a:pt x="0" y="13553"/>
                  </a:moveTo>
                  <a:cubicBezTo>
                    <a:pt x="0" y="5998"/>
                    <a:pt x="6979" y="940"/>
                    <a:pt x="16847" y="940"/>
                  </a:cubicBezTo>
                  <a:cubicBezTo>
                    <a:pt x="26137" y="940"/>
                    <a:pt x="31576" y="4442"/>
                    <a:pt x="33694" y="10375"/>
                  </a:cubicBezTo>
                  <a:cubicBezTo>
                    <a:pt x="40000" y="3469"/>
                    <a:pt x="53092" y="0"/>
                    <a:pt x="65752" y="0"/>
                  </a:cubicBezTo>
                  <a:cubicBezTo>
                    <a:pt x="101949" y="0"/>
                    <a:pt x="119951" y="22858"/>
                    <a:pt x="119951" y="44841"/>
                  </a:cubicBezTo>
                  <a:cubicBezTo>
                    <a:pt x="119951" y="66306"/>
                    <a:pt x="98531" y="87543"/>
                    <a:pt x="64596" y="87543"/>
                  </a:cubicBezTo>
                  <a:cubicBezTo>
                    <a:pt x="54007" y="87543"/>
                    <a:pt x="42599" y="84852"/>
                    <a:pt x="33694" y="79664"/>
                  </a:cubicBezTo>
                  <a:lnTo>
                    <a:pt x="33694" y="107387"/>
                  </a:lnTo>
                  <a:cubicBezTo>
                    <a:pt x="33694" y="114941"/>
                    <a:pt x="26714" y="119967"/>
                    <a:pt x="16847" y="119967"/>
                  </a:cubicBezTo>
                  <a:cubicBezTo>
                    <a:pt x="7027" y="119967"/>
                    <a:pt x="48" y="114941"/>
                    <a:pt x="48" y="107387"/>
                  </a:cubicBezTo>
                  <a:lnTo>
                    <a:pt x="48" y="13553"/>
                  </a:lnTo>
                  <a:lnTo>
                    <a:pt x="0" y="1355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54"/>
            <p:cNvSpPr/>
            <p:nvPr/>
          </p:nvSpPr>
          <p:spPr>
            <a:xfrm>
              <a:off x="5627688" y="2933700"/>
              <a:ext cx="284100" cy="1328700"/>
            </a:xfrm>
            <a:custGeom>
              <a:rect b="b" l="l" r="r" t="t"/>
              <a:pathLst>
                <a:path extrusionOk="0" h="120000" w="120000">
                  <a:moveTo>
                    <a:pt x="59923" y="34086"/>
                  </a:moveTo>
                  <a:cubicBezTo>
                    <a:pt x="90950" y="34086"/>
                    <a:pt x="113003" y="39155"/>
                    <a:pt x="113003" y="46726"/>
                  </a:cubicBezTo>
                  <a:lnTo>
                    <a:pt x="113003" y="107294"/>
                  </a:lnTo>
                  <a:cubicBezTo>
                    <a:pt x="113003" y="114898"/>
                    <a:pt x="90950" y="119967"/>
                    <a:pt x="59923" y="119967"/>
                  </a:cubicBezTo>
                  <a:cubicBezTo>
                    <a:pt x="28745" y="119967"/>
                    <a:pt x="6692" y="114898"/>
                    <a:pt x="6692" y="107294"/>
                  </a:cubicBezTo>
                  <a:lnTo>
                    <a:pt x="6692" y="46726"/>
                  </a:lnTo>
                  <a:cubicBezTo>
                    <a:pt x="6692" y="39155"/>
                    <a:pt x="28745" y="34086"/>
                    <a:pt x="59923" y="34086"/>
                  </a:cubicBezTo>
                  <a:close/>
                  <a:moveTo>
                    <a:pt x="59771" y="25572"/>
                  </a:moveTo>
                  <a:cubicBezTo>
                    <a:pt x="27984" y="25572"/>
                    <a:pt x="0" y="19431"/>
                    <a:pt x="0" y="12477"/>
                  </a:cubicBezTo>
                  <a:cubicBezTo>
                    <a:pt x="0" y="6011"/>
                    <a:pt x="27984" y="0"/>
                    <a:pt x="59771" y="0"/>
                  </a:cubicBezTo>
                  <a:cubicBezTo>
                    <a:pt x="91558" y="0"/>
                    <a:pt x="119847" y="5848"/>
                    <a:pt x="119847" y="12477"/>
                  </a:cubicBezTo>
                  <a:cubicBezTo>
                    <a:pt x="119847" y="19593"/>
                    <a:pt x="93079" y="25572"/>
                    <a:pt x="59771" y="2557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54"/>
            <p:cNvSpPr/>
            <p:nvPr/>
          </p:nvSpPr>
          <p:spPr>
            <a:xfrm>
              <a:off x="5954713" y="3300413"/>
              <a:ext cx="897000" cy="1332000"/>
            </a:xfrm>
            <a:custGeom>
              <a:rect b="b" l="l" r="r" t="t"/>
              <a:pathLst>
                <a:path extrusionOk="0" h="120000" w="120000">
                  <a:moveTo>
                    <a:pt x="33694" y="43577"/>
                  </a:moveTo>
                  <a:cubicBezTo>
                    <a:pt x="33694" y="55736"/>
                    <a:pt x="42262" y="66792"/>
                    <a:pt x="59831" y="66792"/>
                  </a:cubicBezTo>
                  <a:cubicBezTo>
                    <a:pt x="77833" y="66792"/>
                    <a:pt x="86257" y="55412"/>
                    <a:pt x="86257" y="44388"/>
                  </a:cubicBezTo>
                  <a:cubicBezTo>
                    <a:pt x="86257" y="33396"/>
                    <a:pt x="78315" y="20815"/>
                    <a:pt x="59831" y="20815"/>
                  </a:cubicBezTo>
                  <a:cubicBezTo>
                    <a:pt x="42262" y="20815"/>
                    <a:pt x="33694" y="33104"/>
                    <a:pt x="33694" y="43577"/>
                  </a:cubicBezTo>
                  <a:close/>
                  <a:moveTo>
                    <a:pt x="55210" y="119967"/>
                  </a:moveTo>
                  <a:cubicBezTo>
                    <a:pt x="41395" y="119967"/>
                    <a:pt x="2117" y="115428"/>
                    <a:pt x="2117" y="103009"/>
                  </a:cubicBezTo>
                  <a:cubicBezTo>
                    <a:pt x="2117" y="98697"/>
                    <a:pt x="9145" y="93023"/>
                    <a:pt x="15691" y="93023"/>
                  </a:cubicBezTo>
                  <a:cubicBezTo>
                    <a:pt x="26425" y="93023"/>
                    <a:pt x="38315" y="100156"/>
                    <a:pt x="57761" y="100156"/>
                  </a:cubicBezTo>
                  <a:cubicBezTo>
                    <a:pt x="74079" y="100156"/>
                    <a:pt x="86257" y="93704"/>
                    <a:pt x="86257" y="82194"/>
                  </a:cubicBezTo>
                  <a:lnTo>
                    <a:pt x="86257" y="76844"/>
                  </a:lnTo>
                  <a:lnTo>
                    <a:pt x="85824" y="76844"/>
                  </a:lnTo>
                  <a:cubicBezTo>
                    <a:pt x="78748" y="83815"/>
                    <a:pt x="67340" y="87543"/>
                    <a:pt x="51841" y="87543"/>
                  </a:cubicBezTo>
                  <a:cubicBezTo>
                    <a:pt x="16654" y="87543"/>
                    <a:pt x="0" y="66598"/>
                    <a:pt x="0" y="44063"/>
                  </a:cubicBezTo>
                  <a:cubicBezTo>
                    <a:pt x="0" y="21269"/>
                    <a:pt x="21564" y="0"/>
                    <a:pt x="55403" y="0"/>
                  </a:cubicBezTo>
                  <a:cubicBezTo>
                    <a:pt x="66859" y="0"/>
                    <a:pt x="79951" y="3469"/>
                    <a:pt x="86257" y="10375"/>
                  </a:cubicBezTo>
                  <a:cubicBezTo>
                    <a:pt x="88375" y="4442"/>
                    <a:pt x="93718" y="940"/>
                    <a:pt x="103104" y="940"/>
                  </a:cubicBezTo>
                  <a:cubicBezTo>
                    <a:pt x="112972" y="940"/>
                    <a:pt x="119951" y="5998"/>
                    <a:pt x="119951" y="13553"/>
                  </a:cubicBezTo>
                  <a:lnTo>
                    <a:pt x="119951" y="79081"/>
                  </a:lnTo>
                  <a:cubicBezTo>
                    <a:pt x="119951" y="106317"/>
                    <a:pt x="93477" y="119967"/>
                    <a:pt x="55210" y="11996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54"/>
            <p:cNvSpPr/>
            <p:nvPr/>
          </p:nvSpPr>
          <p:spPr>
            <a:xfrm>
              <a:off x="6897688" y="3300413"/>
              <a:ext cx="904800" cy="973200"/>
            </a:xfrm>
            <a:custGeom>
              <a:rect b="b" l="l" r="r" t="t"/>
              <a:pathLst>
                <a:path extrusionOk="0" h="120000" w="120000">
                  <a:moveTo>
                    <a:pt x="59880" y="25945"/>
                  </a:moveTo>
                  <a:cubicBezTo>
                    <a:pt x="45029" y="25945"/>
                    <a:pt x="35001" y="36475"/>
                    <a:pt x="33378" y="49714"/>
                  </a:cubicBezTo>
                  <a:lnTo>
                    <a:pt x="86526" y="49714"/>
                  </a:lnTo>
                  <a:cubicBezTo>
                    <a:pt x="84711" y="36075"/>
                    <a:pt x="75447" y="25945"/>
                    <a:pt x="59880" y="25945"/>
                  </a:cubicBezTo>
                  <a:close/>
                  <a:moveTo>
                    <a:pt x="34142" y="70373"/>
                  </a:moveTo>
                  <a:cubicBezTo>
                    <a:pt x="36434" y="85657"/>
                    <a:pt x="50139" y="92765"/>
                    <a:pt x="65658" y="92765"/>
                  </a:cubicBezTo>
                  <a:cubicBezTo>
                    <a:pt x="82849" y="92765"/>
                    <a:pt x="94643" y="80281"/>
                    <a:pt x="103477" y="80281"/>
                  </a:cubicBezTo>
                  <a:cubicBezTo>
                    <a:pt x="110688" y="80281"/>
                    <a:pt x="117182" y="86945"/>
                    <a:pt x="117182" y="93654"/>
                  </a:cubicBezTo>
                  <a:cubicBezTo>
                    <a:pt x="117182" y="107027"/>
                    <a:pt x="87481" y="119955"/>
                    <a:pt x="62650" y="119955"/>
                  </a:cubicBezTo>
                  <a:cubicBezTo>
                    <a:pt x="25069" y="119955"/>
                    <a:pt x="0" y="94498"/>
                    <a:pt x="0" y="60155"/>
                  </a:cubicBezTo>
                  <a:cubicBezTo>
                    <a:pt x="0" y="28744"/>
                    <a:pt x="24592" y="0"/>
                    <a:pt x="59880" y="0"/>
                  </a:cubicBezTo>
                  <a:cubicBezTo>
                    <a:pt x="96076" y="0"/>
                    <a:pt x="119952" y="30655"/>
                    <a:pt x="119952" y="56556"/>
                  </a:cubicBezTo>
                  <a:cubicBezTo>
                    <a:pt x="119952" y="65797"/>
                    <a:pt x="115559" y="70373"/>
                    <a:pt x="105340" y="70373"/>
                  </a:cubicBezTo>
                  <a:lnTo>
                    <a:pt x="34142" y="7037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54"/>
            <p:cNvSpPr/>
            <p:nvPr/>
          </p:nvSpPr>
          <p:spPr>
            <a:xfrm>
              <a:off x="7842250" y="3303588"/>
              <a:ext cx="904800" cy="973200"/>
            </a:xfrm>
            <a:custGeom>
              <a:rect b="b" l="l" r="r" t="t"/>
              <a:pathLst>
                <a:path extrusionOk="0" h="120000" w="120000">
                  <a:moveTo>
                    <a:pt x="86491" y="49670"/>
                  </a:moveTo>
                  <a:cubicBezTo>
                    <a:pt x="84677" y="36075"/>
                    <a:pt x="75369" y="25901"/>
                    <a:pt x="59856" y="25901"/>
                  </a:cubicBezTo>
                  <a:cubicBezTo>
                    <a:pt x="45011" y="25901"/>
                    <a:pt x="34988" y="36475"/>
                    <a:pt x="33412" y="49670"/>
                  </a:cubicBezTo>
                  <a:lnTo>
                    <a:pt x="86491" y="49670"/>
                  </a:lnTo>
                  <a:close/>
                  <a:moveTo>
                    <a:pt x="34128" y="70329"/>
                  </a:moveTo>
                  <a:cubicBezTo>
                    <a:pt x="36467" y="85701"/>
                    <a:pt x="50119" y="92810"/>
                    <a:pt x="65680" y="92810"/>
                  </a:cubicBezTo>
                  <a:cubicBezTo>
                    <a:pt x="82768" y="92810"/>
                    <a:pt x="94653" y="80236"/>
                    <a:pt x="103436" y="80236"/>
                  </a:cubicBezTo>
                  <a:cubicBezTo>
                    <a:pt x="110644" y="80236"/>
                    <a:pt x="117136" y="86945"/>
                    <a:pt x="117136" y="93609"/>
                  </a:cubicBezTo>
                  <a:cubicBezTo>
                    <a:pt x="117136" y="106982"/>
                    <a:pt x="87446" y="119955"/>
                    <a:pt x="62673" y="119955"/>
                  </a:cubicBezTo>
                  <a:cubicBezTo>
                    <a:pt x="25059" y="119955"/>
                    <a:pt x="0" y="94498"/>
                    <a:pt x="0" y="60199"/>
                  </a:cubicBezTo>
                  <a:cubicBezTo>
                    <a:pt x="0" y="28700"/>
                    <a:pt x="24630" y="0"/>
                    <a:pt x="59856" y="0"/>
                  </a:cubicBezTo>
                  <a:cubicBezTo>
                    <a:pt x="96038" y="0"/>
                    <a:pt x="119952" y="30655"/>
                    <a:pt x="119952" y="56556"/>
                  </a:cubicBezTo>
                  <a:cubicBezTo>
                    <a:pt x="119952" y="65797"/>
                    <a:pt x="115560" y="70329"/>
                    <a:pt x="105250" y="70329"/>
                  </a:cubicBezTo>
                  <a:lnTo>
                    <a:pt x="34128" y="703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2" name="Google Shape;452;p54"/>
          <p:cNvGrpSpPr/>
          <p:nvPr/>
        </p:nvGrpSpPr>
        <p:grpSpPr>
          <a:xfrm>
            <a:off x="171932" y="4885890"/>
            <a:ext cx="968814" cy="173729"/>
            <a:chOff x="3603625" y="2098675"/>
            <a:chExt cx="5019763" cy="900150"/>
          </a:xfrm>
        </p:grpSpPr>
        <p:sp>
          <p:nvSpPr>
            <p:cNvPr id="453" name="Google Shape;453;p54"/>
            <p:cNvSpPr/>
            <p:nvPr/>
          </p:nvSpPr>
          <p:spPr>
            <a:xfrm>
              <a:off x="4324350" y="2346325"/>
              <a:ext cx="450900" cy="450900"/>
            </a:xfrm>
            <a:custGeom>
              <a:rect b="b" l="l" r="r" t="t"/>
              <a:pathLst>
                <a:path extrusionOk="0" h="120000" w="120000">
                  <a:moveTo>
                    <a:pt x="119904" y="59856"/>
                  </a:moveTo>
                  <a:cubicBezTo>
                    <a:pt x="119904" y="94429"/>
                    <a:pt x="92822" y="119904"/>
                    <a:pt x="59904" y="119904"/>
                  </a:cubicBezTo>
                  <a:cubicBezTo>
                    <a:pt x="26889" y="119904"/>
                    <a:pt x="0" y="94429"/>
                    <a:pt x="0" y="59856"/>
                  </a:cubicBezTo>
                  <a:cubicBezTo>
                    <a:pt x="0" y="25187"/>
                    <a:pt x="26889" y="0"/>
                    <a:pt x="59904" y="0"/>
                  </a:cubicBezTo>
                  <a:cubicBezTo>
                    <a:pt x="92822" y="0"/>
                    <a:pt x="119904" y="25187"/>
                    <a:pt x="119904" y="59856"/>
                  </a:cubicBezTo>
                  <a:close/>
                  <a:moveTo>
                    <a:pt x="93684" y="59856"/>
                  </a:moveTo>
                  <a:cubicBezTo>
                    <a:pt x="93684" y="38403"/>
                    <a:pt x="77990" y="23750"/>
                    <a:pt x="59904" y="23750"/>
                  </a:cubicBezTo>
                  <a:cubicBezTo>
                    <a:pt x="41818" y="23750"/>
                    <a:pt x="26220" y="38595"/>
                    <a:pt x="26220" y="59856"/>
                  </a:cubicBezTo>
                  <a:cubicBezTo>
                    <a:pt x="26220" y="81213"/>
                    <a:pt x="41818" y="96057"/>
                    <a:pt x="59904" y="96057"/>
                  </a:cubicBezTo>
                  <a:cubicBezTo>
                    <a:pt x="77990" y="96057"/>
                    <a:pt x="93684" y="81213"/>
                    <a:pt x="93684" y="5985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54" name="Google Shape;454;p54"/>
            <p:cNvSpPr/>
            <p:nvPr/>
          </p:nvSpPr>
          <p:spPr>
            <a:xfrm>
              <a:off x="4811713" y="2346325"/>
              <a:ext cx="450900" cy="450900"/>
            </a:xfrm>
            <a:custGeom>
              <a:rect b="b" l="l" r="r" t="t"/>
              <a:pathLst>
                <a:path extrusionOk="0" h="120000" w="120000">
                  <a:moveTo>
                    <a:pt x="119904" y="59856"/>
                  </a:moveTo>
                  <a:cubicBezTo>
                    <a:pt x="119904" y="94429"/>
                    <a:pt x="92918" y="119904"/>
                    <a:pt x="60000" y="119904"/>
                  </a:cubicBezTo>
                  <a:cubicBezTo>
                    <a:pt x="27081" y="119904"/>
                    <a:pt x="0" y="94429"/>
                    <a:pt x="0" y="59856"/>
                  </a:cubicBezTo>
                  <a:cubicBezTo>
                    <a:pt x="0" y="25379"/>
                    <a:pt x="27081" y="0"/>
                    <a:pt x="60000" y="0"/>
                  </a:cubicBezTo>
                  <a:cubicBezTo>
                    <a:pt x="92918" y="0"/>
                    <a:pt x="119904" y="25187"/>
                    <a:pt x="119904" y="59856"/>
                  </a:cubicBezTo>
                  <a:close/>
                  <a:moveTo>
                    <a:pt x="93492" y="59856"/>
                  </a:moveTo>
                  <a:cubicBezTo>
                    <a:pt x="93492" y="38403"/>
                    <a:pt x="77799" y="23750"/>
                    <a:pt x="59712" y="23750"/>
                  </a:cubicBezTo>
                  <a:cubicBezTo>
                    <a:pt x="41626" y="23750"/>
                    <a:pt x="25933" y="38595"/>
                    <a:pt x="25933" y="59856"/>
                  </a:cubicBezTo>
                  <a:cubicBezTo>
                    <a:pt x="25933" y="81213"/>
                    <a:pt x="41626" y="96057"/>
                    <a:pt x="59712" y="96057"/>
                  </a:cubicBezTo>
                  <a:cubicBezTo>
                    <a:pt x="77799" y="96057"/>
                    <a:pt x="93492" y="81213"/>
                    <a:pt x="93492" y="5985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55" name="Google Shape;455;p54"/>
            <p:cNvSpPr/>
            <p:nvPr/>
          </p:nvSpPr>
          <p:spPr>
            <a:xfrm>
              <a:off x="5299075" y="2346325"/>
              <a:ext cx="431700" cy="652500"/>
            </a:xfrm>
            <a:custGeom>
              <a:rect b="b" l="l" r="r" t="t"/>
              <a:pathLst>
                <a:path extrusionOk="0" h="120000" w="120000">
                  <a:moveTo>
                    <a:pt x="119900" y="2646"/>
                  </a:moveTo>
                  <a:lnTo>
                    <a:pt x="119900" y="76802"/>
                  </a:lnTo>
                  <a:cubicBezTo>
                    <a:pt x="119900" y="107431"/>
                    <a:pt x="92522" y="119933"/>
                    <a:pt x="60349" y="119933"/>
                  </a:cubicBezTo>
                  <a:cubicBezTo>
                    <a:pt x="29875" y="119933"/>
                    <a:pt x="11890" y="106504"/>
                    <a:pt x="4796" y="95457"/>
                  </a:cubicBezTo>
                  <a:lnTo>
                    <a:pt x="28776" y="88974"/>
                  </a:lnTo>
                  <a:cubicBezTo>
                    <a:pt x="32972" y="95656"/>
                    <a:pt x="43463" y="103660"/>
                    <a:pt x="60349" y="103660"/>
                  </a:cubicBezTo>
                  <a:cubicBezTo>
                    <a:pt x="80932" y="103660"/>
                    <a:pt x="93621" y="95325"/>
                    <a:pt x="93621" y="79448"/>
                  </a:cubicBezTo>
                  <a:lnTo>
                    <a:pt x="93621" y="73495"/>
                  </a:lnTo>
                  <a:lnTo>
                    <a:pt x="92822" y="73495"/>
                  </a:lnTo>
                  <a:cubicBezTo>
                    <a:pt x="86627" y="78522"/>
                    <a:pt x="74737" y="82822"/>
                    <a:pt x="59750" y="82822"/>
                  </a:cubicBezTo>
                  <a:cubicBezTo>
                    <a:pt x="28476" y="82822"/>
                    <a:pt x="0" y="64696"/>
                    <a:pt x="0" y="41543"/>
                  </a:cubicBezTo>
                  <a:cubicBezTo>
                    <a:pt x="0" y="18324"/>
                    <a:pt x="28776" y="0"/>
                    <a:pt x="59750" y="0"/>
                  </a:cubicBezTo>
                  <a:cubicBezTo>
                    <a:pt x="74737" y="0"/>
                    <a:pt x="86627" y="4498"/>
                    <a:pt x="92822" y="9327"/>
                  </a:cubicBezTo>
                  <a:lnTo>
                    <a:pt x="93621" y="9327"/>
                  </a:lnTo>
                  <a:lnTo>
                    <a:pt x="93621" y="2646"/>
                  </a:lnTo>
                  <a:lnTo>
                    <a:pt x="119900" y="2646"/>
                  </a:lnTo>
                  <a:close/>
                  <a:moveTo>
                    <a:pt x="95620" y="41543"/>
                  </a:moveTo>
                  <a:cubicBezTo>
                    <a:pt x="95620" y="27056"/>
                    <a:pt x="80932" y="16405"/>
                    <a:pt x="62348" y="16405"/>
                  </a:cubicBezTo>
                  <a:cubicBezTo>
                    <a:pt x="43463" y="16405"/>
                    <a:pt x="27377" y="27056"/>
                    <a:pt x="27377" y="41543"/>
                  </a:cubicBezTo>
                  <a:cubicBezTo>
                    <a:pt x="27377" y="55898"/>
                    <a:pt x="43164" y="66549"/>
                    <a:pt x="62348" y="66549"/>
                  </a:cubicBezTo>
                  <a:cubicBezTo>
                    <a:pt x="80932" y="66549"/>
                    <a:pt x="95620" y="55898"/>
                    <a:pt x="95620" y="4154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56" name="Google Shape;456;p54"/>
            <p:cNvSpPr/>
            <p:nvPr/>
          </p:nvSpPr>
          <p:spPr>
            <a:xfrm>
              <a:off x="5788025" y="2124075"/>
              <a:ext cx="96900" cy="660300"/>
            </a:xfrm>
            <a:custGeom>
              <a:rect b="b" l="l" r="r" t="t"/>
              <a:pathLst>
                <a:path extrusionOk="0" h="120000" w="120000">
                  <a:moveTo>
                    <a:pt x="119555" y="0"/>
                  </a:moveTo>
                  <a:lnTo>
                    <a:pt x="119555" y="119934"/>
                  </a:lnTo>
                  <a:lnTo>
                    <a:pt x="0" y="119934"/>
                  </a:lnTo>
                  <a:lnTo>
                    <a:pt x="0" y="0"/>
                  </a:lnTo>
                  <a:lnTo>
                    <a:pt x="119555" y="0"/>
                  </a:ln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57" name="Google Shape;457;p54"/>
            <p:cNvSpPr/>
            <p:nvPr/>
          </p:nvSpPr>
          <p:spPr>
            <a:xfrm>
              <a:off x="5927725" y="2346325"/>
              <a:ext cx="415800" cy="450900"/>
            </a:xfrm>
            <a:custGeom>
              <a:rect b="b" l="l" r="r" t="t"/>
              <a:pathLst>
                <a:path extrusionOk="0" h="120000" w="120000">
                  <a:moveTo>
                    <a:pt x="96499" y="79872"/>
                  </a:moveTo>
                  <a:lnTo>
                    <a:pt x="118752" y="93375"/>
                  </a:lnTo>
                  <a:cubicBezTo>
                    <a:pt x="111681" y="103144"/>
                    <a:pt x="94419" y="119904"/>
                    <a:pt x="64471" y="119904"/>
                  </a:cubicBezTo>
                  <a:cubicBezTo>
                    <a:pt x="27556" y="119904"/>
                    <a:pt x="0" y="93663"/>
                    <a:pt x="0" y="59952"/>
                  </a:cubicBezTo>
                  <a:cubicBezTo>
                    <a:pt x="0" y="24325"/>
                    <a:pt x="27868" y="0"/>
                    <a:pt x="61247" y="0"/>
                  </a:cubicBezTo>
                  <a:cubicBezTo>
                    <a:pt x="94939" y="0"/>
                    <a:pt x="111369" y="24900"/>
                    <a:pt x="116984" y="38116"/>
                  </a:cubicBezTo>
                  <a:lnTo>
                    <a:pt x="119896" y="44916"/>
                  </a:lnTo>
                  <a:lnTo>
                    <a:pt x="32859" y="78244"/>
                  </a:lnTo>
                  <a:cubicBezTo>
                    <a:pt x="39618" y="90407"/>
                    <a:pt x="49913" y="96344"/>
                    <a:pt x="64471" y="96344"/>
                  </a:cubicBezTo>
                  <a:cubicBezTo>
                    <a:pt x="78821" y="96344"/>
                    <a:pt x="88804" y="89928"/>
                    <a:pt x="96499" y="79872"/>
                  </a:cubicBezTo>
                  <a:close/>
                  <a:moveTo>
                    <a:pt x="28180" y="58324"/>
                  </a:moveTo>
                  <a:lnTo>
                    <a:pt x="86204" y="36201"/>
                  </a:lnTo>
                  <a:cubicBezTo>
                    <a:pt x="82980" y="28635"/>
                    <a:pt x="73310" y="23559"/>
                    <a:pt x="62079" y="23559"/>
                  </a:cubicBezTo>
                  <a:cubicBezTo>
                    <a:pt x="47521" y="23559"/>
                    <a:pt x="27348" y="35434"/>
                    <a:pt x="28180" y="5832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58" name="Google Shape;458;p54"/>
            <p:cNvSpPr/>
            <p:nvPr/>
          </p:nvSpPr>
          <p:spPr>
            <a:xfrm>
              <a:off x="3603625" y="2098675"/>
              <a:ext cx="682500" cy="700200"/>
            </a:xfrm>
            <a:custGeom>
              <a:rect b="b" l="l" r="r" t="t"/>
              <a:pathLst>
                <a:path extrusionOk="0" h="120000" w="120000">
                  <a:moveTo>
                    <a:pt x="62374" y="71234"/>
                  </a:moveTo>
                  <a:lnTo>
                    <a:pt x="62374" y="54876"/>
                  </a:lnTo>
                  <a:lnTo>
                    <a:pt x="119050" y="54876"/>
                  </a:lnTo>
                  <a:cubicBezTo>
                    <a:pt x="119556" y="57654"/>
                    <a:pt x="119936" y="61111"/>
                    <a:pt x="119936" y="64753"/>
                  </a:cubicBezTo>
                  <a:cubicBezTo>
                    <a:pt x="119936" y="77160"/>
                    <a:pt x="116517" y="92222"/>
                    <a:pt x="105245" y="103024"/>
                  </a:cubicBezTo>
                  <a:cubicBezTo>
                    <a:pt x="94543" y="114012"/>
                    <a:pt x="80612" y="119938"/>
                    <a:pt x="62374" y="119938"/>
                  </a:cubicBezTo>
                  <a:cubicBezTo>
                    <a:pt x="28622" y="119938"/>
                    <a:pt x="0" y="92901"/>
                    <a:pt x="0" y="59876"/>
                  </a:cubicBezTo>
                  <a:cubicBezTo>
                    <a:pt x="0" y="26790"/>
                    <a:pt x="28622" y="0"/>
                    <a:pt x="62374" y="0"/>
                  </a:cubicBezTo>
                  <a:cubicBezTo>
                    <a:pt x="81118" y="0"/>
                    <a:pt x="94543" y="7160"/>
                    <a:pt x="104548" y="16543"/>
                  </a:cubicBezTo>
                  <a:lnTo>
                    <a:pt x="92770" y="28024"/>
                  </a:lnTo>
                  <a:cubicBezTo>
                    <a:pt x="85614" y="21419"/>
                    <a:pt x="75799" y="16358"/>
                    <a:pt x="62374" y="16358"/>
                  </a:cubicBezTo>
                  <a:cubicBezTo>
                    <a:pt x="37551" y="16358"/>
                    <a:pt x="18237" y="35802"/>
                    <a:pt x="18237" y="59876"/>
                  </a:cubicBezTo>
                  <a:cubicBezTo>
                    <a:pt x="18237" y="83888"/>
                    <a:pt x="37551" y="103395"/>
                    <a:pt x="62374" y="103395"/>
                  </a:cubicBezTo>
                  <a:cubicBezTo>
                    <a:pt x="78459" y="103395"/>
                    <a:pt x="87577" y="97098"/>
                    <a:pt x="93467" y="91358"/>
                  </a:cubicBezTo>
                  <a:cubicBezTo>
                    <a:pt x="98279" y="86666"/>
                    <a:pt x="101319" y="80061"/>
                    <a:pt x="102585" y="71049"/>
                  </a:cubicBezTo>
                  <a:lnTo>
                    <a:pt x="62374" y="71234"/>
                  </a:ln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59" name="Google Shape;459;p54"/>
            <p:cNvSpPr/>
            <p:nvPr/>
          </p:nvSpPr>
          <p:spPr>
            <a:xfrm>
              <a:off x="6535738" y="2160588"/>
              <a:ext cx="555600" cy="633300"/>
            </a:xfrm>
            <a:custGeom>
              <a:rect b="b" l="l" r="r" t="t"/>
              <a:pathLst>
                <a:path extrusionOk="0" h="120000" w="120000">
                  <a:moveTo>
                    <a:pt x="67961" y="119931"/>
                  </a:moveTo>
                  <a:cubicBezTo>
                    <a:pt x="48699" y="119931"/>
                    <a:pt x="32466" y="114204"/>
                    <a:pt x="19339" y="102818"/>
                  </a:cubicBezTo>
                  <a:cubicBezTo>
                    <a:pt x="6368" y="91500"/>
                    <a:pt x="0" y="77045"/>
                    <a:pt x="0" y="60000"/>
                  </a:cubicBezTo>
                  <a:cubicBezTo>
                    <a:pt x="0" y="42886"/>
                    <a:pt x="6368" y="28636"/>
                    <a:pt x="19339" y="17318"/>
                  </a:cubicBezTo>
                  <a:cubicBezTo>
                    <a:pt x="32233" y="5795"/>
                    <a:pt x="48466" y="0"/>
                    <a:pt x="67961" y="0"/>
                  </a:cubicBezTo>
                  <a:cubicBezTo>
                    <a:pt x="87689" y="0"/>
                    <a:pt x="103689" y="6340"/>
                    <a:pt x="115961" y="18886"/>
                  </a:cubicBezTo>
                  <a:lnTo>
                    <a:pt x="103922" y="29045"/>
                  </a:lnTo>
                  <a:cubicBezTo>
                    <a:pt x="94524" y="19022"/>
                    <a:pt x="82485" y="14045"/>
                    <a:pt x="67961" y="14045"/>
                  </a:cubicBezTo>
                  <a:cubicBezTo>
                    <a:pt x="53514" y="14045"/>
                    <a:pt x="41475" y="18272"/>
                    <a:pt x="31611" y="26931"/>
                  </a:cubicBezTo>
                  <a:cubicBezTo>
                    <a:pt x="21980" y="35386"/>
                    <a:pt x="17165" y="46295"/>
                    <a:pt x="17165" y="60000"/>
                  </a:cubicBezTo>
                  <a:cubicBezTo>
                    <a:pt x="17165" y="73636"/>
                    <a:pt x="21980" y="84545"/>
                    <a:pt x="31611" y="93000"/>
                  </a:cubicBezTo>
                  <a:cubicBezTo>
                    <a:pt x="41242" y="101522"/>
                    <a:pt x="53514" y="105886"/>
                    <a:pt x="67961" y="105886"/>
                  </a:cubicBezTo>
                  <a:cubicBezTo>
                    <a:pt x="83106" y="105886"/>
                    <a:pt x="96466" y="100363"/>
                    <a:pt x="107650" y="88977"/>
                  </a:cubicBezTo>
                  <a:lnTo>
                    <a:pt x="119922" y="99340"/>
                  </a:lnTo>
                  <a:cubicBezTo>
                    <a:pt x="113786" y="105886"/>
                    <a:pt x="106097" y="110931"/>
                    <a:pt x="97165" y="114545"/>
                  </a:cubicBezTo>
                  <a:cubicBezTo>
                    <a:pt x="88155" y="118227"/>
                    <a:pt x="78524" y="119931"/>
                    <a:pt x="67961" y="119931"/>
                  </a:cubicBez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60" name="Google Shape;460;p54"/>
            <p:cNvSpPr/>
            <p:nvPr/>
          </p:nvSpPr>
          <p:spPr>
            <a:xfrm>
              <a:off x="7154863" y="2174875"/>
              <a:ext cx="77700" cy="606300"/>
            </a:xfrm>
            <a:custGeom>
              <a:rect b="b" l="l" r="r" t="t"/>
              <a:pathLst>
                <a:path extrusionOk="0" h="120000" w="120000">
                  <a:moveTo>
                    <a:pt x="119449" y="0"/>
                  </a:moveTo>
                  <a:lnTo>
                    <a:pt x="119449" y="119928"/>
                  </a:lnTo>
                  <a:lnTo>
                    <a:pt x="0" y="119928"/>
                  </a:lnTo>
                  <a:lnTo>
                    <a:pt x="0" y="0"/>
                  </a:lnTo>
                  <a:lnTo>
                    <a:pt x="119449" y="0"/>
                  </a:ln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61" name="Google Shape;461;p54"/>
            <p:cNvSpPr/>
            <p:nvPr/>
          </p:nvSpPr>
          <p:spPr>
            <a:xfrm>
              <a:off x="7294563" y="2351088"/>
              <a:ext cx="426900" cy="442800"/>
            </a:xfrm>
            <a:custGeom>
              <a:rect b="b" l="l" r="r" t="t"/>
              <a:pathLst>
                <a:path extrusionOk="0" h="120000" w="120000">
                  <a:moveTo>
                    <a:pt x="0" y="59902"/>
                  </a:moveTo>
                  <a:cubicBezTo>
                    <a:pt x="0" y="42634"/>
                    <a:pt x="5666" y="28390"/>
                    <a:pt x="16795" y="17073"/>
                  </a:cubicBezTo>
                  <a:cubicBezTo>
                    <a:pt x="28229" y="5853"/>
                    <a:pt x="42495" y="0"/>
                    <a:pt x="59898" y="0"/>
                  </a:cubicBezTo>
                  <a:cubicBezTo>
                    <a:pt x="77403" y="0"/>
                    <a:pt x="91669" y="5853"/>
                    <a:pt x="102799" y="17073"/>
                  </a:cubicBezTo>
                  <a:cubicBezTo>
                    <a:pt x="114232" y="28390"/>
                    <a:pt x="119898" y="42634"/>
                    <a:pt x="119898" y="59902"/>
                  </a:cubicBezTo>
                  <a:cubicBezTo>
                    <a:pt x="119898" y="77268"/>
                    <a:pt x="114232" y="91609"/>
                    <a:pt x="102799" y="102829"/>
                  </a:cubicBezTo>
                  <a:cubicBezTo>
                    <a:pt x="91669" y="114146"/>
                    <a:pt x="77099" y="119902"/>
                    <a:pt x="59898" y="119902"/>
                  </a:cubicBezTo>
                  <a:cubicBezTo>
                    <a:pt x="42495" y="119902"/>
                    <a:pt x="28229" y="114146"/>
                    <a:pt x="16795" y="102829"/>
                  </a:cubicBezTo>
                  <a:cubicBezTo>
                    <a:pt x="5666" y="91317"/>
                    <a:pt x="0" y="76975"/>
                    <a:pt x="0" y="59902"/>
                  </a:cubicBezTo>
                  <a:close/>
                  <a:moveTo>
                    <a:pt x="21956" y="59902"/>
                  </a:moveTo>
                  <a:cubicBezTo>
                    <a:pt x="21956" y="72000"/>
                    <a:pt x="25699" y="81658"/>
                    <a:pt x="32782" y="89365"/>
                  </a:cubicBezTo>
                  <a:cubicBezTo>
                    <a:pt x="40269" y="96780"/>
                    <a:pt x="49072" y="100682"/>
                    <a:pt x="59898" y="100682"/>
                  </a:cubicBezTo>
                  <a:cubicBezTo>
                    <a:pt x="70826" y="100682"/>
                    <a:pt x="79730" y="96780"/>
                    <a:pt x="87116" y="89365"/>
                  </a:cubicBezTo>
                  <a:cubicBezTo>
                    <a:pt x="94603" y="81951"/>
                    <a:pt x="97942" y="72000"/>
                    <a:pt x="97942" y="59902"/>
                  </a:cubicBezTo>
                  <a:cubicBezTo>
                    <a:pt x="97942" y="48195"/>
                    <a:pt x="94198" y="38243"/>
                    <a:pt x="87116" y="30829"/>
                  </a:cubicBezTo>
                  <a:cubicBezTo>
                    <a:pt x="79629" y="23121"/>
                    <a:pt x="70522" y="19317"/>
                    <a:pt x="59898" y="19317"/>
                  </a:cubicBezTo>
                  <a:cubicBezTo>
                    <a:pt x="49376" y="19317"/>
                    <a:pt x="40269" y="23121"/>
                    <a:pt x="32782" y="30829"/>
                  </a:cubicBezTo>
                  <a:cubicBezTo>
                    <a:pt x="25699" y="38243"/>
                    <a:pt x="21956" y="47902"/>
                    <a:pt x="21956" y="5990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62" name="Google Shape;462;p54"/>
            <p:cNvSpPr/>
            <p:nvPr/>
          </p:nvSpPr>
          <p:spPr>
            <a:xfrm>
              <a:off x="7780338" y="2365375"/>
              <a:ext cx="368400" cy="428700"/>
            </a:xfrm>
            <a:custGeom>
              <a:rect b="b" l="l" r="r" t="t"/>
              <a:pathLst>
                <a:path extrusionOk="0" h="120000" w="120000">
                  <a:moveTo>
                    <a:pt x="118946" y="116268"/>
                  </a:moveTo>
                  <a:lnTo>
                    <a:pt x="94712" y="116268"/>
                  </a:lnTo>
                  <a:lnTo>
                    <a:pt x="94712" y="100033"/>
                  </a:lnTo>
                  <a:lnTo>
                    <a:pt x="93775" y="100033"/>
                  </a:lnTo>
                  <a:cubicBezTo>
                    <a:pt x="89795" y="105680"/>
                    <a:pt x="83941" y="110521"/>
                    <a:pt x="75980" y="114252"/>
                  </a:cubicBezTo>
                  <a:cubicBezTo>
                    <a:pt x="68136" y="117983"/>
                    <a:pt x="59707" y="119899"/>
                    <a:pt x="51160" y="119899"/>
                  </a:cubicBezTo>
                  <a:cubicBezTo>
                    <a:pt x="34653" y="119899"/>
                    <a:pt x="21775" y="115966"/>
                    <a:pt x="13112" y="107697"/>
                  </a:cubicBezTo>
                  <a:cubicBezTo>
                    <a:pt x="4214" y="99428"/>
                    <a:pt x="0" y="88033"/>
                    <a:pt x="0" y="73008"/>
                  </a:cubicBezTo>
                  <a:lnTo>
                    <a:pt x="0" y="0"/>
                  </a:lnTo>
                  <a:lnTo>
                    <a:pt x="25404" y="0"/>
                  </a:lnTo>
                  <a:lnTo>
                    <a:pt x="25404" y="71596"/>
                  </a:lnTo>
                  <a:cubicBezTo>
                    <a:pt x="25990" y="90655"/>
                    <a:pt x="36995" y="100033"/>
                    <a:pt x="58770" y="100033"/>
                  </a:cubicBezTo>
                  <a:cubicBezTo>
                    <a:pt x="68956" y="100033"/>
                    <a:pt x="77268" y="96605"/>
                    <a:pt x="84175" y="89445"/>
                  </a:cubicBezTo>
                  <a:cubicBezTo>
                    <a:pt x="91082" y="82386"/>
                    <a:pt x="94478" y="74117"/>
                    <a:pt x="94478" y="64134"/>
                  </a:cubicBezTo>
                  <a:lnTo>
                    <a:pt x="94478" y="0"/>
                  </a:lnTo>
                  <a:lnTo>
                    <a:pt x="119882" y="0"/>
                  </a:lnTo>
                  <a:lnTo>
                    <a:pt x="119882" y="116268"/>
                  </a:lnTo>
                  <a:lnTo>
                    <a:pt x="118946" y="116268"/>
                  </a:ln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63" name="Google Shape;463;p54"/>
            <p:cNvSpPr/>
            <p:nvPr/>
          </p:nvSpPr>
          <p:spPr>
            <a:xfrm>
              <a:off x="8205788" y="2174875"/>
              <a:ext cx="417600" cy="619200"/>
            </a:xfrm>
            <a:custGeom>
              <a:rect b="b" l="l" r="r" t="t"/>
              <a:pathLst>
                <a:path extrusionOk="0" h="120000" w="120000">
                  <a:moveTo>
                    <a:pt x="56847" y="119930"/>
                  </a:moveTo>
                  <a:cubicBezTo>
                    <a:pt x="41447" y="119930"/>
                    <a:pt x="28010" y="115813"/>
                    <a:pt x="16640" y="107581"/>
                  </a:cubicBezTo>
                  <a:cubicBezTo>
                    <a:pt x="5581" y="99069"/>
                    <a:pt x="0" y="89023"/>
                    <a:pt x="0" y="77232"/>
                  </a:cubicBezTo>
                  <a:cubicBezTo>
                    <a:pt x="0" y="65511"/>
                    <a:pt x="5581" y="55465"/>
                    <a:pt x="16640" y="47023"/>
                  </a:cubicBezTo>
                  <a:cubicBezTo>
                    <a:pt x="27700" y="38720"/>
                    <a:pt x="41136" y="34604"/>
                    <a:pt x="56847" y="34604"/>
                  </a:cubicBezTo>
                  <a:cubicBezTo>
                    <a:pt x="65633" y="34604"/>
                    <a:pt x="73591" y="35790"/>
                    <a:pt x="80826" y="38372"/>
                  </a:cubicBezTo>
                  <a:cubicBezTo>
                    <a:pt x="88165" y="40883"/>
                    <a:pt x="93643" y="44232"/>
                    <a:pt x="97467" y="48418"/>
                  </a:cubicBezTo>
                  <a:lnTo>
                    <a:pt x="98294" y="48418"/>
                  </a:lnTo>
                  <a:lnTo>
                    <a:pt x="97467" y="37186"/>
                  </a:lnTo>
                  <a:lnTo>
                    <a:pt x="97467" y="0"/>
                  </a:lnTo>
                  <a:lnTo>
                    <a:pt x="119896" y="0"/>
                  </a:lnTo>
                  <a:lnTo>
                    <a:pt x="119896" y="117418"/>
                  </a:lnTo>
                  <a:lnTo>
                    <a:pt x="98604" y="117418"/>
                  </a:lnTo>
                  <a:lnTo>
                    <a:pt x="98604" y="106186"/>
                  </a:lnTo>
                  <a:lnTo>
                    <a:pt x="97674" y="106186"/>
                  </a:lnTo>
                  <a:cubicBezTo>
                    <a:pt x="93953" y="110302"/>
                    <a:pt x="88372" y="113651"/>
                    <a:pt x="81136" y="116232"/>
                  </a:cubicBezTo>
                  <a:cubicBezTo>
                    <a:pt x="73798" y="118744"/>
                    <a:pt x="65633" y="119930"/>
                    <a:pt x="56847" y="119930"/>
                  </a:cubicBezTo>
                  <a:close/>
                  <a:moveTo>
                    <a:pt x="60671" y="106186"/>
                  </a:moveTo>
                  <a:cubicBezTo>
                    <a:pt x="71731" y="106186"/>
                    <a:pt x="80826" y="103395"/>
                    <a:pt x="87751" y="98093"/>
                  </a:cubicBezTo>
                  <a:cubicBezTo>
                    <a:pt x="95090" y="92790"/>
                    <a:pt x="98914" y="85674"/>
                    <a:pt x="98914" y="77023"/>
                  </a:cubicBezTo>
                  <a:cubicBezTo>
                    <a:pt x="98914" y="68651"/>
                    <a:pt x="95090" y="61744"/>
                    <a:pt x="87751" y="56232"/>
                  </a:cubicBezTo>
                  <a:cubicBezTo>
                    <a:pt x="80826" y="50720"/>
                    <a:pt x="71731" y="48000"/>
                    <a:pt x="60671" y="48000"/>
                  </a:cubicBezTo>
                  <a:cubicBezTo>
                    <a:pt x="49922" y="48000"/>
                    <a:pt x="40930" y="50720"/>
                    <a:pt x="33591" y="56232"/>
                  </a:cubicBezTo>
                  <a:cubicBezTo>
                    <a:pt x="26356" y="61744"/>
                    <a:pt x="22428" y="68581"/>
                    <a:pt x="22428" y="77023"/>
                  </a:cubicBezTo>
                  <a:cubicBezTo>
                    <a:pt x="22428" y="85534"/>
                    <a:pt x="26253" y="92581"/>
                    <a:pt x="33591" y="97883"/>
                  </a:cubicBezTo>
                  <a:cubicBezTo>
                    <a:pt x="40826" y="103395"/>
                    <a:pt x="49922" y="106186"/>
                    <a:pt x="60671" y="10618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bleed image Slide with description">
  <p:cSld name="Full-bleed image Slide with description">
    <p:bg>
      <p:bgPr>
        <a:solidFill>
          <a:srgbClr val="333333"/>
        </a:solidFill>
      </p:bgPr>
    </p:bg>
    <p:spTree>
      <p:nvGrpSpPr>
        <p:cNvPr id="464" name="Shape 464"/>
        <p:cNvGrpSpPr/>
        <p:nvPr/>
      </p:nvGrpSpPr>
      <p:grpSpPr>
        <a:xfrm>
          <a:off x="0" y="0"/>
          <a:ext cx="0" cy="0"/>
          <a:chOff x="0" y="0"/>
          <a:chExt cx="0" cy="0"/>
        </a:xfrm>
      </p:grpSpPr>
      <p:sp>
        <p:nvSpPr>
          <p:cNvPr id="465" name="Google Shape;465;p55"/>
          <p:cNvSpPr txBox="1"/>
          <p:nvPr>
            <p:ph idx="1" type="body"/>
          </p:nvPr>
        </p:nvSpPr>
        <p:spPr>
          <a:xfrm>
            <a:off x="382432" y="1380950"/>
            <a:ext cx="1979700" cy="3095700"/>
          </a:xfrm>
          <a:prstGeom prst="rect">
            <a:avLst/>
          </a:prstGeom>
          <a:noFill/>
          <a:ln>
            <a:noFill/>
          </a:ln>
        </p:spPr>
        <p:txBody>
          <a:bodyPr anchorCtr="0" anchor="t" bIns="91425" lIns="91425" spcFirstLastPara="1" rIns="91425" wrap="square" tIns="91425"/>
          <a:lstStyle>
            <a:lvl1pPr indent="-228600" lvl="0" marL="457200" marR="0" rtl="0" algn="l">
              <a:lnSpc>
                <a:spcPct val="11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466" name="Google Shape;466;p55"/>
          <p:cNvSpPr txBox="1"/>
          <p:nvPr>
            <p:ph idx="2" type="body"/>
          </p:nvPr>
        </p:nvSpPr>
        <p:spPr>
          <a:xfrm>
            <a:off x="379929" y="1047750"/>
            <a:ext cx="1982400" cy="2811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1">
    <p:spTree>
      <p:nvGrpSpPr>
        <p:cNvPr id="467" name="Shape 467"/>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68" name="Shape 468"/>
        <p:cNvGrpSpPr/>
        <p:nvPr/>
      </p:nvGrpSpPr>
      <p:grpSpPr>
        <a:xfrm>
          <a:off x="0" y="0"/>
          <a:ext cx="0" cy="0"/>
          <a:chOff x="0" y="0"/>
          <a:chExt cx="0" cy="0"/>
        </a:xfrm>
      </p:grpSpPr>
      <p:sp>
        <p:nvSpPr>
          <p:cNvPr id="469" name="Google Shape;469;p57"/>
          <p:cNvSpPr txBox="1"/>
          <p:nvPr>
            <p:ph type="title"/>
          </p:nvPr>
        </p:nvSpPr>
        <p:spPr>
          <a:xfrm>
            <a:off x="235500" y="216425"/>
            <a:ext cx="8520600" cy="572700"/>
          </a:xfrm>
          <a:prstGeom prst="rect">
            <a:avLst/>
          </a:prstGeom>
          <a:noFill/>
          <a:ln>
            <a:noFill/>
          </a:ln>
        </p:spPr>
        <p:txBody>
          <a:bodyPr anchorCtr="0" anchor="t" bIns="91425" lIns="91425" spcFirstLastPara="1" rIns="91425" wrap="square" tIns="91425"/>
          <a:lstStyle>
            <a:lvl1pPr lvl="0" marR="0" rtl="0" algn="l">
              <a:lnSpc>
                <a:spcPct val="114285"/>
              </a:lnSpc>
              <a:spcBef>
                <a:spcPts val="0"/>
              </a:spcBef>
              <a:spcAft>
                <a:spcPts val="0"/>
              </a:spcAft>
              <a:buClr>
                <a:srgbClr val="333333"/>
              </a:buClr>
              <a:buSzPts val="1400"/>
              <a:buFont typeface="Roboto"/>
              <a:buNone/>
              <a:defRPr b="0" i="0" sz="2800" u="none" cap="none" strike="noStrike">
                <a:solidFill>
                  <a:srgbClr val="33333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70" name="Google Shape;470;p57"/>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grpSp>
        <p:nvGrpSpPr>
          <p:cNvPr id="471" name="Google Shape;471;p57"/>
          <p:cNvGrpSpPr/>
          <p:nvPr/>
        </p:nvGrpSpPr>
        <p:grpSpPr>
          <a:xfrm>
            <a:off x="-3" y="4534370"/>
            <a:ext cx="5098203" cy="613248"/>
            <a:chOff x="-3" y="4529829"/>
            <a:chExt cx="5098203" cy="613800"/>
          </a:xfrm>
        </p:grpSpPr>
        <p:sp>
          <p:nvSpPr>
            <p:cNvPr id="472" name="Google Shape;472;p57"/>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473" name="Google Shape;473;p57"/>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4285F4"/>
            </a:solidFill>
            <a:ln>
              <a:noFill/>
            </a:ln>
          </p:spPr>
        </p:sp>
      </p:grpSp>
      <p:pic>
        <p:nvPicPr>
          <p:cNvPr id="474" name="Google Shape;474;p57"/>
          <p:cNvPicPr preferRelativeResize="0"/>
          <p:nvPr/>
        </p:nvPicPr>
        <p:blipFill rotWithShape="1">
          <a:blip r:embed="rId2">
            <a:alphaModFix/>
          </a:blip>
          <a:srcRect b="0" l="0" r="0" t="0"/>
          <a:stretch/>
        </p:blipFill>
        <p:spPr>
          <a:xfrm>
            <a:off x="166675" y="4890501"/>
            <a:ext cx="657300" cy="117000"/>
          </a:xfrm>
          <a:prstGeom prst="rect">
            <a:avLst/>
          </a:prstGeom>
          <a:noFill/>
          <a:ln>
            <a:noFill/>
          </a:ln>
        </p:spPr>
      </p:pic>
      <p:grpSp>
        <p:nvGrpSpPr>
          <p:cNvPr id="475" name="Google Shape;475;p57"/>
          <p:cNvGrpSpPr/>
          <p:nvPr/>
        </p:nvGrpSpPr>
        <p:grpSpPr>
          <a:xfrm>
            <a:off x="952533" y="4878153"/>
            <a:ext cx="419027" cy="141705"/>
            <a:chOff x="238125" y="1657125"/>
            <a:chExt cx="7138450" cy="2414050"/>
          </a:xfrm>
        </p:grpSpPr>
        <p:sp>
          <p:nvSpPr>
            <p:cNvPr id="476" name="Google Shape;476;p57"/>
            <p:cNvSpPr/>
            <p:nvPr/>
          </p:nvSpPr>
          <p:spPr>
            <a:xfrm>
              <a:off x="238125" y="2179550"/>
              <a:ext cx="1273500" cy="1379825"/>
            </a:xfrm>
            <a:custGeom>
              <a:rect b="b" l="l" r="r" t="t"/>
              <a:pathLst>
                <a:path extrusionOk="0" h="55193" w="50940">
                  <a:moveTo>
                    <a:pt x="25629" y="42113"/>
                  </a:moveTo>
                  <a:lnTo>
                    <a:pt x="27012" y="42059"/>
                  </a:lnTo>
                  <a:lnTo>
                    <a:pt x="29404" y="41368"/>
                  </a:lnTo>
                  <a:lnTo>
                    <a:pt x="31478" y="40145"/>
                  </a:lnTo>
                  <a:lnTo>
                    <a:pt x="33233" y="38444"/>
                  </a:lnTo>
                  <a:lnTo>
                    <a:pt x="34562" y="36423"/>
                  </a:lnTo>
                  <a:lnTo>
                    <a:pt x="35626" y="34084"/>
                  </a:lnTo>
                  <a:lnTo>
                    <a:pt x="36264" y="31584"/>
                  </a:lnTo>
                  <a:lnTo>
                    <a:pt x="36636" y="28979"/>
                  </a:lnTo>
                  <a:lnTo>
                    <a:pt x="36636" y="27703"/>
                  </a:lnTo>
                  <a:lnTo>
                    <a:pt x="36636" y="26374"/>
                  </a:lnTo>
                  <a:lnTo>
                    <a:pt x="36317" y="23821"/>
                  </a:lnTo>
                  <a:lnTo>
                    <a:pt x="35626" y="21269"/>
                  </a:lnTo>
                  <a:lnTo>
                    <a:pt x="34615" y="18876"/>
                  </a:lnTo>
                  <a:lnTo>
                    <a:pt x="33286" y="16803"/>
                  </a:lnTo>
                  <a:lnTo>
                    <a:pt x="31531" y="15101"/>
                  </a:lnTo>
                  <a:lnTo>
                    <a:pt x="29458" y="13825"/>
                  </a:lnTo>
                  <a:lnTo>
                    <a:pt x="27012" y="13134"/>
                  </a:lnTo>
                  <a:lnTo>
                    <a:pt x="25629" y="13081"/>
                  </a:lnTo>
                  <a:lnTo>
                    <a:pt x="24194" y="13134"/>
                  </a:lnTo>
                  <a:lnTo>
                    <a:pt x="21641" y="13825"/>
                  </a:lnTo>
                  <a:lnTo>
                    <a:pt x="19514" y="15101"/>
                  </a:lnTo>
                  <a:lnTo>
                    <a:pt x="17760" y="16803"/>
                  </a:lnTo>
                  <a:lnTo>
                    <a:pt x="16377" y="18876"/>
                  </a:lnTo>
                  <a:lnTo>
                    <a:pt x="15314" y="21269"/>
                  </a:lnTo>
                  <a:lnTo>
                    <a:pt x="14676" y="23821"/>
                  </a:lnTo>
                  <a:lnTo>
                    <a:pt x="14303" y="26374"/>
                  </a:lnTo>
                  <a:lnTo>
                    <a:pt x="14303" y="27703"/>
                  </a:lnTo>
                  <a:lnTo>
                    <a:pt x="14357" y="28979"/>
                  </a:lnTo>
                  <a:lnTo>
                    <a:pt x="14676" y="31584"/>
                  </a:lnTo>
                  <a:lnTo>
                    <a:pt x="15367" y="34084"/>
                  </a:lnTo>
                  <a:lnTo>
                    <a:pt x="16377" y="36423"/>
                  </a:lnTo>
                  <a:lnTo>
                    <a:pt x="17813" y="38444"/>
                  </a:lnTo>
                  <a:lnTo>
                    <a:pt x="19568" y="40145"/>
                  </a:lnTo>
                  <a:lnTo>
                    <a:pt x="21694" y="41368"/>
                  </a:lnTo>
                  <a:lnTo>
                    <a:pt x="24194" y="42059"/>
                  </a:lnTo>
                  <a:close/>
                  <a:moveTo>
                    <a:pt x="50939" y="45250"/>
                  </a:moveTo>
                  <a:lnTo>
                    <a:pt x="50939" y="46739"/>
                  </a:lnTo>
                  <a:lnTo>
                    <a:pt x="50727" y="49078"/>
                  </a:lnTo>
                  <a:lnTo>
                    <a:pt x="50408" y="50620"/>
                  </a:lnTo>
                  <a:lnTo>
                    <a:pt x="49770" y="52003"/>
                  </a:lnTo>
                  <a:lnTo>
                    <a:pt x="48759" y="53172"/>
                  </a:lnTo>
                  <a:lnTo>
                    <a:pt x="47324" y="54076"/>
                  </a:lnTo>
                  <a:lnTo>
                    <a:pt x="45356" y="54555"/>
                  </a:lnTo>
                  <a:lnTo>
                    <a:pt x="44080" y="54608"/>
                  </a:lnTo>
                  <a:lnTo>
                    <a:pt x="42591" y="54555"/>
                  </a:lnTo>
                  <a:lnTo>
                    <a:pt x="40358" y="53704"/>
                  </a:lnTo>
                  <a:lnTo>
                    <a:pt x="38710" y="52162"/>
                  </a:lnTo>
                  <a:lnTo>
                    <a:pt x="37646" y="49929"/>
                  </a:lnTo>
                  <a:lnTo>
                    <a:pt x="37221" y="48546"/>
                  </a:lnTo>
                  <a:lnTo>
                    <a:pt x="35838" y="50142"/>
                  </a:lnTo>
                  <a:lnTo>
                    <a:pt x="32754" y="52587"/>
                  </a:lnTo>
                  <a:lnTo>
                    <a:pt x="29404" y="54289"/>
                  </a:lnTo>
                  <a:lnTo>
                    <a:pt x="25682" y="55140"/>
                  </a:lnTo>
                  <a:lnTo>
                    <a:pt x="23662" y="55193"/>
                  </a:lnTo>
                  <a:lnTo>
                    <a:pt x="22386" y="55193"/>
                  </a:lnTo>
                  <a:lnTo>
                    <a:pt x="19940" y="54927"/>
                  </a:lnTo>
                  <a:lnTo>
                    <a:pt x="17600" y="54395"/>
                  </a:lnTo>
                  <a:lnTo>
                    <a:pt x="15367" y="53651"/>
                  </a:lnTo>
                  <a:lnTo>
                    <a:pt x="13240" y="52641"/>
                  </a:lnTo>
                  <a:lnTo>
                    <a:pt x="11219" y="51418"/>
                  </a:lnTo>
                  <a:lnTo>
                    <a:pt x="8454" y="49238"/>
                  </a:lnTo>
                  <a:lnTo>
                    <a:pt x="5264" y="45569"/>
                  </a:lnTo>
                  <a:lnTo>
                    <a:pt x="2765" y="41209"/>
                  </a:lnTo>
                  <a:lnTo>
                    <a:pt x="1010" y="36210"/>
                  </a:lnTo>
                  <a:lnTo>
                    <a:pt x="106" y="30681"/>
                  </a:lnTo>
                  <a:lnTo>
                    <a:pt x="0" y="27703"/>
                  </a:lnTo>
                  <a:lnTo>
                    <a:pt x="106" y="24778"/>
                  </a:lnTo>
                  <a:lnTo>
                    <a:pt x="1010" y="19302"/>
                  </a:lnTo>
                  <a:lnTo>
                    <a:pt x="2818" y="14304"/>
                  </a:lnTo>
                  <a:lnTo>
                    <a:pt x="5370" y="9890"/>
                  </a:lnTo>
                  <a:lnTo>
                    <a:pt x="8561" y="6168"/>
                  </a:lnTo>
                  <a:lnTo>
                    <a:pt x="11326" y="3882"/>
                  </a:lnTo>
                  <a:lnTo>
                    <a:pt x="13346" y="2659"/>
                  </a:lnTo>
                  <a:lnTo>
                    <a:pt x="15473" y="1595"/>
                  </a:lnTo>
                  <a:lnTo>
                    <a:pt x="17707" y="798"/>
                  </a:lnTo>
                  <a:lnTo>
                    <a:pt x="20046" y="266"/>
                  </a:lnTo>
                  <a:lnTo>
                    <a:pt x="22439" y="0"/>
                  </a:lnTo>
                  <a:lnTo>
                    <a:pt x="23662" y="0"/>
                  </a:lnTo>
                  <a:lnTo>
                    <a:pt x="25629" y="53"/>
                  </a:lnTo>
                  <a:lnTo>
                    <a:pt x="29458" y="851"/>
                  </a:lnTo>
                  <a:lnTo>
                    <a:pt x="32967" y="2446"/>
                  </a:lnTo>
                  <a:lnTo>
                    <a:pt x="35253" y="4254"/>
                  </a:lnTo>
                  <a:lnTo>
                    <a:pt x="36636" y="5743"/>
                  </a:lnTo>
                  <a:lnTo>
                    <a:pt x="37221" y="6540"/>
                  </a:lnTo>
                  <a:lnTo>
                    <a:pt x="37487" y="5264"/>
                  </a:lnTo>
                  <a:lnTo>
                    <a:pt x="38657" y="3084"/>
                  </a:lnTo>
                  <a:lnTo>
                    <a:pt x="40464" y="1489"/>
                  </a:lnTo>
                  <a:lnTo>
                    <a:pt x="42804" y="638"/>
                  </a:lnTo>
                  <a:lnTo>
                    <a:pt x="44080" y="585"/>
                  </a:lnTo>
                  <a:lnTo>
                    <a:pt x="45356" y="638"/>
                  </a:lnTo>
                  <a:lnTo>
                    <a:pt x="47324" y="1117"/>
                  </a:lnTo>
                  <a:lnTo>
                    <a:pt x="48759" y="1968"/>
                  </a:lnTo>
                  <a:lnTo>
                    <a:pt x="49770" y="3191"/>
                  </a:lnTo>
                  <a:lnTo>
                    <a:pt x="50408" y="4573"/>
                  </a:lnTo>
                  <a:lnTo>
                    <a:pt x="50727" y="6115"/>
                  </a:lnTo>
                  <a:lnTo>
                    <a:pt x="50939" y="8455"/>
                  </a:lnTo>
                  <a:lnTo>
                    <a:pt x="50939" y="989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57"/>
            <p:cNvSpPr/>
            <p:nvPr/>
          </p:nvSpPr>
          <p:spPr>
            <a:xfrm>
              <a:off x="1612625" y="2179550"/>
              <a:ext cx="1273500" cy="1891625"/>
            </a:xfrm>
            <a:custGeom>
              <a:rect b="b" l="l" r="r" t="t"/>
              <a:pathLst>
                <a:path extrusionOk="0" h="75665" w="50940">
                  <a:moveTo>
                    <a:pt x="25523" y="42113"/>
                  </a:moveTo>
                  <a:lnTo>
                    <a:pt x="26906" y="42006"/>
                  </a:lnTo>
                  <a:lnTo>
                    <a:pt x="29352" y="41368"/>
                  </a:lnTo>
                  <a:lnTo>
                    <a:pt x="31426" y="40092"/>
                  </a:lnTo>
                  <a:lnTo>
                    <a:pt x="33180" y="38390"/>
                  </a:lnTo>
                  <a:lnTo>
                    <a:pt x="34563" y="36317"/>
                  </a:lnTo>
                  <a:lnTo>
                    <a:pt x="35573" y="33977"/>
                  </a:lnTo>
                  <a:lnTo>
                    <a:pt x="36264" y="31478"/>
                  </a:lnTo>
                  <a:lnTo>
                    <a:pt x="36637" y="28926"/>
                  </a:lnTo>
                  <a:lnTo>
                    <a:pt x="36637" y="27703"/>
                  </a:lnTo>
                  <a:lnTo>
                    <a:pt x="36637" y="26427"/>
                  </a:lnTo>
                  <a:lnTo>
                    <a:pt x="36264" y="23821"/>
                  </a:lnTo>
                  <a:lnTo>
                    <a:pt x="35573" y="21322"/>
                  </a:lnTo>
                  <a:lnTo>
                    <a:pt x="34563" y="18929"/>
                  </a:lnTo>
                  <a:lnTo>
                    <a:pt x="33180" y="16856"/>
                  </a:lnTo>
                  <a:lnTo>
                    <a:pt x="31426" y="15101"/>
                  </a:lnTo>
                  <a:lnTo>
                    <a:pt x="29352" y="13825"/>
                  </a:lnTo>
                  <a:lnTo>
                    <a:pt x="26906" y="13134"/>
                  </a:lnTo>
                  <a:lnTo>
                    <a:pt x="25523" y="13081"/>
                  </a:lnTo>
                  <a:lnTo>
                    <a:pt x="24141" y="13134"/>
                  </a:lnTo>
                  <a:lnTo>
                    <a:pt x="21642" y="13772"/>
                  </a:lnTo>
                  <a:lnTo>
                    <a:pt x="19515" y="14942"/>
                  </a:lnTo>
                  <a:lnTo>
                    <a:pt x="17760" y="16590"/>
                  </a:lnTo>
                  <a:lnTo>
                    <a:pt x="16378" y="18557"/>
                  </a:lnTo>
                  <a:lnTo>
                    <a:pt x="15367" y="20844"/>
                  </a:lnTo>
                  <a:lnTo>
                    <a:pt x="14676" y="23290"/>
                  </a:lnTo>
                  <a:lnTo>
                    <a:pt x="14357" y="25895"/>
                  </a:lnTo>
                  <a:lnTo>
                    <a:pt x="14304" y="27171"/>
                  </a:lnTo>
                  <a:lnTo>
                    <a:pt x="14357" y="28500"/>
                  </a:lnTo>
                  <a:lnTo>
                    <a:pt x="14676" y="31159"/>
                  </a:lnTo>
                  <a:lnTo>
                    <a:pt x="15314" y="33765"/>
                  </a:lnTo>
                  <a:lnTo>
                    <a:pt x="16325" y="36157"/>
                  </a:lnTo>
                  <a:lnTo>
                    <a:pt x="17707" y="38284"/>
                  </a:lnTo>
                  <a:lnTo>
                    <a:pt x="19462" y="40039"/>
                  </a:lnTo>
                  <a:lnTo>
                    <a:pt x="21589" y="41315"/>
                  </a:lnTo>
                  <a:lnTo>
                    <a:pt x="24088" y="42006"/>
                  </a:lnTo>
                  <a:close/>
                  <a:moveTo>
                    <a:pt x="1" y="8508"/>
                  </a:moveTo>
                  <a:lnTo>
                    <a:pt x="54" y="7657"/>
                  </a:lnTo>
                  <a:lnTo>
                    <a:pt x="320" y="6009"/>
                  </a:lnTo>
                  <a:lnTo>
                    <a:pt x="798" y="4573"/>
                  </a:lnTo>
                  <a:lnTo>
                    <a:pt x="1543" y="3297"/>
                  </a:lnTo>
                  <a:lnTo>
                    <a:pt x="2500" y="2233"/>
                  </a:lnTo>
                  <a:lnTo>
                    <a:pt x="3669" y="1436"/>
                  </a:lnTo>
                  <a:lnTo>
                    <a:pt x="4946" y="904"/>
                  </a:lnTo>
                  <a:lnTo>
                    <a:pt x="6381" y="585"/>
                  </a:lnTo>
                  <a:lnTo>
                    <a:pt x="7179" y="585"/>
                  </a:lnTo>
                  <a:lnTo>
                    <a:pt x="8615" y="638"/>
                  </a:lnTo>
                  <a:lnTo>
                    <a:pt x="10954" y="1436"/>
                  </a:lnTo>
                  <a:lnTo>
                    <a:pt x="12709" y="2978"/>
                  </a:lnTo>
                  <a:lnTo>
                    <a:pt x="13932" y="5158"/>
                  </a:lnTo>
                  <a:lnTo>
                    <a:pt x="14304" y="6540"/>
                  </a:lnTo>
                  <a:lnTo>
                    <a:pt x="14836" y="5743"/>
                  </a:lnTo>
                  <a:lnTo>
                    <a:pt x="16112" y="4307"/>
                  </a:lnTo>
                  <a:lnTo>
                    <a:pt x="17548" y="3084"/>
                  </a:lnTo>
                  <a:lnTo>
                    <a:pt x="19196" y="2021"/>
                  </a:lnTo>
                  <a:lnTo>
                    <a:pt x="21961" y="851"/>
                  </a:lnTo>
                  <a:lnTo>
                    <a:pt x="25896" y="53"/>
                  </a:lnTo>
                  <a:lnTo>
                    <a:pt x="27916" y="0"/>
                  </a:lnTo>
                  <a:lnTo>
                    <a:pt x="29352" y="0"/>
                  </a:lnTo>
                  <a:lnTo>
                    <a:pt x="32064" y="319"/>
                  </a:lnTo>
                  <a:lnTo>
                    <a:pt x="34563" y="957"/>
                  </a:lnTo>
                  <a:lnTo>
                    <a:pt x="36902" y="1861"/>
                  </a:lnTo>
                  <a:lnTo>
                    <a:pt x="39082" y="3031"/>
                  </a:lnTo>
                  <a:lnTo>
                    <a:pt x="41050" y="4467"/>
                  </a:lnTo>
                  <a:lnTo>
                    <a:pt x="42858" y="6115"/>
                  </a:lnTo>
                  <a:lnTo>
                    <a:pt x="44453" y="7923"/>
                  </a:lnTo>
                  <a:lnTo>
                    <a:pt x="46580" y="10954"/>
                  </a:lnTo>
                  <a:lnTo>
                    <a:pt x="48760" y="15526"/>
                  </a:lnTo>
                  <a:lnTo>
                    <a:pt x="50196" y="20525"/>
                  </a:lnTo>
                  <a:lnTo>
                    <a:pt x="50887" y="25682"/>
                  </a:lnTo>
                  <a:lnTo>
                    <a:pt x="50940" y="28288"/>
                  </a:lnTo>
                  <a:lnTo>
                    <a:pt x="50887" y="30840"/>
                  </a:lnTo>
                  <a:lnTo>
                    <a:pt x="50036" y="35785"/>
                  </a:lnTo>
                  <a:lnTo>
                    <a:pt x="48441" y="40517"/>
                  </a:lnTo>
                  <a:lnTo>
                    <a:pt x="46048" y="44878"/>
                  </a:lnTo>
                  <a:lnTo>
                    <a:pt x="43017" y="48653"/>
                  </a:lnTo>
                  <a:lnTo>
                    <a:pt x="40252" y="50992"/>
                  </a:lnTo>
                  <a:lnTo>
                    <a:pt x="38232" y="52322"/>
                  </a:lnTo>
                  <a:lnTo>
                    <a:pt x="36105" y="53438"/>
                  </a:lnTo>
                  <a:lnTo>
                    <a:pt x="33765" y="54289"/>
                  </a:lnTo>
                  <a:lnTo>
                    <a:pt x="31319" y="54874"/>
                  </a:lnTo>
                  <a:lnTo>
                    <a:pt x="28767" y="55193"/>
                  </a:lnTo>
                  <a:lnTo>
                    <a:pt x="27438" y="55193"/>
                  </a:lnTo>
                  <a:lnTo>
                    <a:pt x="25736" y="55140"/>
                  </a:lnTo>
                  <a:lnTo>
                    <a:pt x="22280" y="54502"/>
                  </a:lnTo>
                  <a:lnTo>
                    <a:pt x="18930" y="53279"/>
                  </a:lnTo>
                  <a:lnTo>
                    <a:pt x="15740" y="51418"/>
                  </a:lnTo>
                  <a:lnTo>
                    <a:pt x="14304" y="50248"/>
                  </a:lnTo>
                  <a:lnTo>
                    <a:pt x="14304" y="67742"/>
                  </a:lnTo>
                  <a:lnTo>
                    <a:pt x="14304" y="68592"/>
                  </a:lnTo>
                  <a:lnTo>
                    <a:pt x="14038" y="70241"/>
                  </a:lnTo>
                  <a:lnTo>
                    <a:pt x="13506" y="71676"/>
                  </a:lnTo>
                  <a:lnTo>
                    <a:pt x="12762" y="72952"/>
                  </a:lnTo>
                  <a:lnTo>
                    <a:pt x="11805" y="73963"/>
                  </a:lnTo>
                  <a:lnTo>
                    <a:pt x="10688" y="74813"/>
                  </a:lnTo>
                  <a:lnTo>
                    <a:pt x="9359" y="75345"/>
                  </a:lnTo>
                  <a:lnTo>
                    <a:pt x="7923" y="75664"/>
                  </a:lnTo>
                  <a:lnTo>
                    <a:pt x="7179" y="75664"/>
                  </a:lnTo>
                  <a:lnTo>
                    <a:pt x="6381" y="75664"/>
                  </a:lnTo>
                  <a:lnTo>
                    <a:pt x="4946" y="75345"/>
                  </a:lnTo>
                  <a:lnTo>
                    <a:pt x="3669" y="74813"/>
                  </a:lnTo>
                  <a:lnTo>
                    <a:pt x="2500" y="73963"/>
                  </a:lnTo>
                  <a:lnTo>
                    <a:pt x="1543" y="72952"/>
                  </a:lnTo>
                  <a:lnTo>
                    <a:pt x="798" y="71676"/>
                  </a:lnTo>
                  <a:lnTo>
                    <a:pt x="320" y="70241"/>
                  </a:lnTo>
                  <a:lnTo>
                    <a:pt x="54" y="68592"/>
                  </a:lnTo>
                  <a:lnTo>
                    <a:pt x="1" y="67742"/>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57"/>
            <p:cNvSpPr/>
            <p:nvPr/>
          </p:nvSpPr>
          <p:spPr>
            <a:xfrm>
              <a:off x="2948600" y="1657125"/>
              <a:ext cx="402800" cy="1887625"/>
            </a:xfrm>
            <a:custGeom>
              <a:rect b="b" l="l" r="r" t="t"/>
              <a:pathLst>
                <a:path extrusionOk="0" h="75505" w="16112">
                  <a:moveTo>
                    <a:pt x="904" y="29405"/>
                  </a:moveTo>
                  <a:lnTo>
                    <a:pt x="904" y="28554"/>
                  </a:lnTo>
                  <a:lnTo>
                    <a:pt x="1170" y="26906"/>
                  </a:lnTo>
                  <a:lnTo>
                    <a:pt x="1702" y="25470"/>
                  </a:lnTo>
                  <a:lnTo>
                    <a:pt x="2446" y="24194"/>
                  </a:lnTo>
                  <a:lnTo>
                    <a:pt x="3403" y="23130"/>
                  </a:lnTo>
                  <a:lnTo>
                    <a:pt x="4520" y="22333"/>
                  </a:lnTo>
                  <a:lnTo>
                    <a:pt x="5849" y="21801"/>
                  </a:lnTo>
                  <a:lnTo>
                    <a:pt x="7285" y="21482"/>
                  </a:lnTo>
                  <a:lnTo>
                    <a:pt x="8029" y="21482"/>
                  </a:lnTo>
                  <a:lnTo>
                    <a:pt x="8827" y="21482"/>
                  </a:lnTo>
                  <a:lnTo>
                    <a:pt x="10262" y="21801"/>
                  </a:lnTo>
                  <a:lnTo>
                    <a:pt x="11539" y="22333"/>
                  </a:lnTo>
                  <a:lnTo>
                    <a:pt x="12708" y="23130"/>
                  </a:lnTo>
                  <a:lnTo>
                    <a:pt x="13665" y="24194"/>
                  </a:lnTo>
                  <a:lnTo>
                    <a:pt x="14410" y="25470"/>
                  </a:lnTo>
                  <a:lnTo>
                    <a:pt x="14888" y="26906"/>
                  </a:lnTo>
                  <a:lnTo>
                    <a:pt x="15154" y="28554"/>
                  </a:lnTo>
                  <a:lnTo>
                    <a:pt x="15207" y="29405"/>
                  </a:lnTo>
                  <a:lnTo>
                    <a:pt x="15207" y="67582"/>
                  </a:lnTo>
                  <a:lnTo>
                    <a:pt x="15154" y="68433"/>
                  </a:lnTo>
                  <a:lnTo>
                    <a:pt x="14888" y="70081"/>
                  </a:lnTo>
                  <a:lnTo>
                    <a:pt x="14410" y="71517"/>
                  </a:lnTo>
                  <a:lnTo>
                    <a:pt x="13665" y="72793"/>
                  </a:lnTo>
                  <a:lnTo>
                    <a:pt x="12708" y="73804"/>
                  </a:lnTo>
                  <a:lnTo>
                    <a:pt x="11539" y="74654"/>
                  </a:lnTo>
                  <a:lnTo>
                    <a:pt x="10262" y="75186"/>
                  </a:lnTo>
                  <a:lnTo>
                    <a:pt x="8827" y="75505"/>
                  </a:lnTo>
                  <a:lnTo>
                    <a:pt x="8029" y="75505"/>
                  </a:lnTo>
                  <a:lnTo>
                    <a:pt x="7285" y="75505"/>
                  </a:lnTo>
                  <a:lnTo>
                    <a:pt x="5849" y="75186"/>
                  </a:lnTo>
                  <a:lnTo>
                    <a:pt x="4520" y="74654"/>
                  </a:lnTo>
                  <a:lnTo>
                    <a:pt x="3403" y="73804"/>
                  </a:lnTo>
                  <a:lnTo>
                    <a:pt x="2446" y="72793"/>
                  </a:lnTo>
                  <a:lnTo>
                    <a:pt x="1702" y="71517"/>
                  </a:lnTo>
                  <a:lnTo>
                    <a:pt x="1170" y="70081"/>
                  </a:lnTo>
                  <a:lnTo>
                    <a:pt x="904" y="68433"/>
                  </a:lnTo>
                  <a:lnTo>
                    <a:pt x="904" y="67582"/>
                  </a:lnTo>
                  <a:close/>
                  <a:moveTo>
                    <a:pt x="16111" y="7870"/>
                  </a:moveTo>
                  <a:lnTo>
                    <a:pt x="16058" y="8721"/>
                  </a:lnTo>
                  <a:lnTo>
                    <a:pt x="15739" y="10316"/>
                  </a:lnTo>
                  <a:lnTo>
                    <a:pt x="15154" y="11752"/>
                  </a:lnTo>
                  <a:lnTo>
                    <a:pt x="14250" y="13081"/>
                  </a:lnTo>
                  <a:lnTo>
                    <a:pt x="13187" y="14198"/>
                  </a:lnTo>
                  <a:lnTo>
                    <a:pt x="11911" y="15101"/>
                  </a:lnTo>
                  <a:lnTo>
                    <a:pt x="10475" y="15740"/>
                  </a:lnTo>
                  <a:lnTo>
                    <a:pt x="8880" y="16059"/>
                  </a:lnTo>
                  <a:lnTo>
                    <a:pt x="8029" y="16112"/>
                  </a:lnTo>
                  <a:lnTo>
                    <a:pt x="7232" y="16059"/>
                  </a:lnTo>
                  <a:lnTo>
                    <a:pt x="5690" y="15740"/>
                  </a:lnTo>
                  <a:lnTo>
                    <a:pt x="4307" y="15101"/>
                  </a:lnTo>
                  <a:lnTo>
                    <a:pt x="2978" y="14198"/>
                  </a:lnTo>
                  <a:lnTo>
                    <a:pt x="1861" y="13028"/>
                  </a:lnTo>
                  <a:lnTo>
                    <a:pt x="1010" y="11698"/>
                  </a:lnTo>
                  <a:lnTo>
                    <a:pt x="372" y="10263"/>
                  </a:lnTo>
                  <a:lnTo>
                    <a:pt x="53" y="8668"/>
                  </a:lnTo>
                  <a:lnTo>
                    <a:pt x="0" y="7870"/>
                  </a:lnTo>
                  <a:lnTo>
                    <a:pt x="53" y="7126"/>
                  </a:lnTo>
                  <a:lnTo>
                    <a:pt x="372" y="5637"/>
                  </a:lnTo>
                  <a:lnTo>
                    <a:pt x="1010" y="4254"/>
                  </a:lnTo>
                  <a:lnTo>
                    <a:pt x="1861" y="2978"/>
                  </a:lnTo>
                  <a:lnTo>
                    <a:pt x="2978" y="1862"/>
                  </a:lnTo>
                  <a:lnTo>
                    <a:pt x="4307" y="1011"/>
                  </a:lnTo>
                  <a:lnTo>
                    <a:pt x="5690" y="373"/>
                  </a:lnTo>
                  <a:lnTo>
                    <a:pt x="7232" y="54"/>
                  </a:lnTo>
                  <a:lnTo>
                    <a:pt x="8029" y="1"/>
                  </a:lnTo>
                  <a:lnTo>
                    <a:pt x="8827" y="54"/>
                  </a:lnTo>
                  <a:lnTo>
                    <a:pt x="10369" y="373"/>
                  </a:lnTo>
                  <a:lnTo>
                    <a:pt x="11804" y="1011"/>
                  </a:lnTo>
                  <a:lnTo>
                    <a:pt x="13081" y="1862"/>
                  </a:lnTo>
                  <a:lnTo>
                    <a:pt x="14197" y="2925"/>
                  </a:lnTo>
                  <a:lnTo>
                    <a:pt x="15101" y="4201"/>
                  </a:lnTo>
                  <a:lnTo>
                    <a:pt x="15739" y="5584"/>
                  </a:lnTo>
                  <a:lnTo>
                    <a:pt x="16058" y="7072"/>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57"/>
            <p:cNvSpPr/>
            <p:nvPr/>
          </p:nvSpPr>
          <p:spPr>
            <a:xfrm>
              <a:off x="3412525" y="2179550"/>
              <a:ext cx="1274825" cy="1891625"/>
            </a:xfrm>
            <a:custGeom>
              <a:rect b="b" l="l" r="r" t="t"/>
              <a:pathLst>
                <a:path extrusionOk="0" h="75665" w="50993">
                  <a:moveTo>
                    <a:pt x="25470" y="13081"/>
                  </a:moveTo>
                  <a:lnTo>
                    <a:pt x="24088" y="13134"/>
                  </a:lnTo>
                  <a:lnTo>
                    <a:pt x="21642" y="13825"/>
                  </a:lnTo>
                  <a:lnTo>
                    <a:pt x="19568" y="15048"/>
                  </a:lnTo>
                  <a:lnTo>
                    <a:pt x="17813" y="16803"/>
                  </a:lnTo>
                  <a:lnTo>
                    <a:pt x="16431" y="18876"/>
                  </a:lnTo>
                  <a:lnTo>
                    <a:pt x="15367" y="21216"/>
                  </a:lnTo>
                  <a:lnTo>
                    <a:pt x="14676" y="23715"/>
                  </a:lnTo>
                  <a:lnTo>
                    <a:pt x="14357" y="26214"/>
                  </a:lnTo>
                  <a:lnTo>
                    <a:pt x="14304" y="27490"/>
                  </a:lnTo>
                  <a:lnTo>
                    <a:pt x="14357" y="28926"/>
                  </a:lnTo>
                  <a:lnTo>
                    <a:pt x="14676" y="31691"/>
                  </a:lnTo>
                  <a:lnTo>
                    <a:pt x="15367" y="34296"/>
                  </a:lnTo>
                  <a:lnTo>
                    <a:pt x="16431" y="36636"/>
                  </a:lnTo>
                  <a:lnTo>
                    <a:pt x="17813" y="38656"/>
                  </a:lnTo>
                  <a:lnTo>
                    <a:pt x="19568" y="40252"/>
                  </a:lnTo>
                  <a:lnTo>
                    <a:pt x="21642" y="41421"/>
                  </a:lnTo>
                  <a:lnTo>
                    <a:pt x="24088" y="42059"/>
                  </a:lnTo>
                  <a:lnTo>
                    <a:pt x="25470" y="42113"/>
                  </a:lnTo>
                  <a:lnTo>
                    <a:pt x="26853" y="42059"/>
                  </a:lnTo>
                  <a:lnTo>
                    <a:pt x="29352" y="41421"/>
                  </a:lnTo>
                  <a:lnTo>
                    <a:pt x="31425" y="40252"/>
                  </a:lnTo>
                  <a:lnTo>
                    <a:pt x="33180" y="38603"/>
                  </a:lnTo>
                  <a:lnTo>
                    <a:pt x="34563" y="36636"/>
                  </a:lnTo>
                  <a:lnTo>
                    <a:pt x="35626" y="34349"/>
                  </a:lnTo>
                  <a:lnTo>
                    <a:pt x="36317" y="31903"/>
                  </a:lnTo>
                  <a:lnTo>
                    <a:pt x="36636" y="29298"/>
                  </a:lnTo>
                  <a:lnTo>
                    <a:pt x="36690" y="27969"/>
                  </a:lnTo>
                  <a:lnTo>
                    <a:pt x="36636" y="26693"/>
                  </a:lnTo>
                  <a:lnTo>
                    <a:pt x="36317" y="24034"/>
                  </a:lnTo>
                  <a:lnTo>
                    <a:pt x="35679" y="21429"/>
                  </a:lnTo>
                  <a:lnTo>
                    <a:pt x="34669" y="19036"/>
                  </a:lnTo>
                  <a:lnTo>
                    <a:pt x="33286" y="16909"/>
                  </a:lnTo>
                  <a:lnTo>
                    <a:pt x="31532" y="15101"/>
                  </a:lnTo>
                  <a:lnTo>
                    <a:pt x="29405" y="13825"/>
                  </a:lnTo>
                  <a:lnTo>
                    <a:pt x="26906" y="13134"/>
                  </a:lnTo>
                  <a:close/>
                  <a:moveTo>
                    <a:pt x="50993" y="49823"/>
                  </a:moveTo>
                  <a:lnTo>
                    <a:pt x="50940" y="51418"/>
                  </a:lnTo>
                  <a:lnTo>
                    <a:pt x="50674" y="54448"/>
                  </a:lnTo>
                  <a:lnTo>
                    <a:pt x="50195" y="57267"/>
                  </a:lnTo>
                  <a:lnTo>
                    <a:pt x="49451" y="59872"/>
                  </a:lnTo>
                  <a:lnTo>
                    <a:pt x="48441" y="62318"/>
                  </a:lnTo>
                  <a:lnTo>
                    <a:pt x="47271" y="64551"/>
                  </a:lnTo>
                  <a:lnTo>
                    <a:pt x="45835" y="66572"/>
                  </a:lnTo>
                  <a:lnTo>
                    <a:pt x="44240" y="68380"/>
                  </a:lnTo>
                  <a:lnTo>
                    <a:pt x="42379" y="69975"/>
                  </a:lnTo>
                  <a:lnTo>
                    <a:pt x="40412" y="71410"/>
                  </a:lnTo>
                  <a:lnTo>
                    <a:pt x="38232" y="72633"/>
                  </a:lnTo>
                  <a:lnTo>
                    <a:pt x="35892" y="73644"/>
                  </a:lnTo>
                  <a:lnTo>
                    <a:pt x="32064" y="74813"/>
                  </a:lnTo>
                  <a:lnTo>
                    <a:pt x="26480" y="75611"/>
                  </a:lnTo>
                  <a:lnTo>
                    <a:pt x="23450" y="75664"/>
                  </a:lnTo>
                  <a:lnTo>
                    <a:pt x="20950" y="75558"/>
                  </a:lnTo>
                  <a:lnTo>
                    <a:pt x="15633" y="74760"/>
                  </a:lnTo>
                  <a:lnTo>
                    <a:pt x="11858" y="73856"/>
                  </a:lnTo>
                  <a:lnTo>
                    <a:pt x="8189" y="72580"/>
                  </a:lnTo>
                  <a:lnTo>
                    <a:pt x="4945" y="70932"/>
                  </a:lnTo>
                  <a:lnTo>
                    <a:pt x="3031" y="69390"/>
                  </a:lnTo>
                  <a:lnTo>
                    <a:pt x="2021" y="68273"/>
                  </a:lnTo>
                  <a:lnTo>
                    <a:pt x="1330" y="66997"/>
                  </a:lnTo>
                  <a:lnTo>
                    <a:pt x="957" y="65668"/>
                  </a:lnTo>
                  <a:lnTo>
                    <a:pt x="904" y="64923"/>
                  </a:lnTo>
                  <a:lnTo>
                    <a:pt x="1011" y="63913"/>
                  </a:lnTo>
                  <a:lnTo>
                    <a:pt x="1968" y="61786"/>
                  </a:lnTo>
                  <a:lnTo>
                    <a:pt x="3616" y="59925"/>
                  </a:lnTo>
                  <a:lnTo>
                    <a:pt x="5105" y="59021"/>
                  </a:lnTo>
                  <a:lnTo>
                    <a:pt x="6168" y="58702"/>
                  </a:lnTo>
                  <a:lnTo>
                    <a:pt x="6647" y="58702"/>
                  </a:lnTo>
                  <a:lnTo>
                    <a:pt x="7551" y="58702"/>
                  </a:lnTo>
                  <a:lnTo>
                    <a:pt x="9306" y="59074"/>
                  </a:lnTo>
                  <a:lnTo>
                    <a:pt x="12124" y="60085"/>
                  </a:lnTo>
                  <a:lnTo>
                    <a:pt x="16431" y="61733"/>
                  </a:lnTo>
                  <a:lnTo>
                    <a:pt x="20206" y="62743"/>
                  </a:lnTo>
                  <a:lnTo>
                    <a:pt x="23024" y="63116"/>
                  </a:lnTo>
                  <a:lnTo>
                    <a:pt x="24566" y="63169"/>
                  </a:lnTo>
                  <a:lnTo>
                    <a:pt x="25842" y="63116"/>
                  </a:lnTo>
                  <a:lnTo>
                    <a:pt x="28235" y="62743"/>
                  </a:lnTo>
                  <a:lnTo>
                    <a:pt x="30468" y="61999"/>
                  </a:lnTo>
                  <a:lnTo>
                    <a:pt x="32383" y="60882"/>
                  </a:lnTo>
                  <a:lnTo>
                    <a:pt x="33978" y="59447"/>
                  </a:lnTo>
                  <a:lnTo>
                    <a:pt x="35254" y="57692"/>
                  </a:lnTo>
                  <a:lnTo>
                    <a:pt x="36158" y="55565"/>
                  </a:lnTo>
                  <a:lnTo>
                    <a:pt x="36636" y="53172"/>
                  </a:lnTo>
                  <a:lnTo>
                    <a:pt x="36690" y="51843"/>
                  </a:lnTo>
                  <a:lnTo>
                    <a:pt x="36690" y="48440"/>
                  </a:lnTo>
                  <a:lnTo>
                    <a:pt x="36477" y="48440"/>
                  </a:lnTo>
                  <a:lnTo>
                    <a:pt x="35892" y="49238"/>
                  </a:lnTo>
                  <a:lnTo>
                    <a:pt x="34616" y="50726"/>
                  </a:lnTo>
                  <a:lnTo>
                    <a:pt x="33127" y="51949"/>
                  </a:lnTo>
                  <a:lnTo>
                    <a:pt x="31479" y="53013"/>
                  </a:lnTo>
                  <a:lnTo>
                    <a:pt x="29671" y="53864"/>
                  </a:lnTo>
                  <a:lnTo>
                    <a:pt x="27703" y="54502"/>
                  </a:lnTo>
                  <a:lnTo>
                    <a:pt x="24460" y="55140"/>
                  </a:lnTo>
                  <a:lnTo>
                    <a:pt x="22067" y="55193"/>
                  </a:lnTo>
                  <a:lnTo>
                    <a:pt x="20685" y="55193"/>
                  </a:lnTo>
                  <a:lnTo>
                    <a:pt x="18026" y="54874"/>
                  </a:lnTo>
                  <a:lnTo>
                    <a:pt x="15633" y="54289"/>
                  </a:lnTo>
                  <a:lnTo>
                    <a:pt x="13347" y="53438"/>
                  </a:lnTo>
                  <a:lnTo>
                    <a:pt x="11273" y="52375"/>
                  </a:lnTo>
                  <a:lnTo>
                    <a:pt x="9359" y="51045"/>
                  </a:lnTo>
                  <a:lnTo>
                    <a:pt x="7657" y="49503"/>
                  </a:lnTo>
                  <a:lnTo>
                    <a:pt x="6115" y="47749"/>
                  </a:lnTo>
                  <a:lnTo>
                    <a:pt x="4095" y="44878"/>
                  </a:lnTo>
                  <a:lnTo>
                    <a:pt x="2074" y="40464"/>
                  </a:lnTo>
                  <a:lnTo>
                    <a:pt x="745" y="35626"/>
                  </a:lnTo>
                  <a:lnTo>
                    <a:pt x="54" y="30468"/>
                  </a:lnTo>
                  <a:lnTo>
                    <a:pt x="0" y="27809"/>
                  </a:lnTo>
                  <a:lnTo>
                    <a:pt x="107" y="25097"/>
                  </a:lnTo>
                  <a:lnTo>
                    <a:pt x="904" y="19887"/>
                  </a:lnTo>
                  <a:lnTo>
                    <a:pt x="2553" y="14942"/>
                  </a:lnTo>
                  <a:lnTo>
                    <a:pt x="4892" y="10475"/>
                  </a:lnTo>
                  <a:lnTo>
                    <a:pt x="7976" y="6594"/>
                  </a:lnTo>
                  <a:lnTo>
                    <a:pt x="10741" y="4201"/>
                  </a:lnTo>
                  <a:lnTo>
                    <a:pt x="12709" y="2872"/>
                  </a:lnTo>
                  <a:lnTo>
                    <a:pt x="14889" y="1755"/>
                  </a:lnTo>
                  <a:lnTo>
                    <a:pt x="17175" y="904"/>
                  </a:lnTo>
                  <a:lnTo>
                    <a:pt x="19621" y="319"/>
                  </a:lnTo>
                  <a:lnTo>
                    <a:pt x="22227" y="0"/>
                  </a:lnTo>
                  <a:lnTo>
                    <a:pt x="23556" y="0"/>
                  </a:lnTo>
                  <a:lnTo>
                    <a:pt x="25417" y="53"/>
                  </a:lnTo>
                  <a:lnTo>
                    <a:pt x="29139" y="851"/>
                  </a:lnTo>
                  <a:lnTo>
                    <a:pt x="31798" y="2021"/>
                  </a:lnTo>
                  <a:lnTo>
                    <a:pt x="33446" y="3084"/>
                  </a:lnTo>
                  <a:lnTo>
                    <a:pt x="34882" y="4307"/>
                  </a:lnTo>
                  <a:lnTo>
                    <a:pt x="36158" y="5743"/>
                  </a:lnTo>
                  <a:lnTo>
                    <a:pt x="36690" y="6540"/>
                  </a:lnTo>
                  <a:lnTo>
                    <a:pt x="37062" y="5158"/>
                  </a:lnTo>
                  <a:lnTo>
                    <a:pt x="38232" y="2978"/>
                  </a:lnTo>
                  <a:lnTo>
                    <a:pt x="40039" y="1436"/>
                  </a:lnTo>
                  <a:lnTo>
                    <a:pt x="42379" y="638"/>
                  </a:lnTo>
                  <a:lnTo>
                    <a:pt x="43815" y="585"/>
                  </a:lnTo>
                  <a:lnTo>
                    <a:pt x="44612" y="585"/>
                  </a:lnTo>
                  <a:lnTo>
                    <a:pt x="46048" y="904"/>
                  </a:lnTo>
                  <a:lnTo>
                    <a:pt x="47324" y="1436"/>
                  </a:lnTo>
                  <a:lnTo>
                    <a:pt x="48494" y="2233"/>
                  </a:lnTo>
                  <a:lnTo>
                    <a:pt x="49398" y="3297"/>
                  </a:lnTo>
                  <a:lnTo>
                    <a:pt x="50142" y="4573"/>
                  </a:lnTo>
                  <a:lnTo>
                    <a:pt x="50674" y="6009"/>
                  </a:lnTo>
                  <a:lnTo>
                    <a:pt x="50940" y="7657"/>
                  </a:lnTo>
                  <a:lnTo>
                    <a:pt x="50993" y="8508"/>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57"/>
            <p:cNvSpPr/>
            <p:nvPr/>
          </p:nvSpPr>
          <p:spPr>
            <a:xfrm>
              <a:off x="4751150" y="2179550"/>
              <a:ext cx="1284150" cy="1379825"/>
            </a:xfrm>
            <a:custGeom>
              <a:rect b="b" l="l" r="r" t="t"/>
              <a:pathLst>
                <a:path extrusionOk="0" h="55193" w="51366">
                  <a:moveTo>
                    <a:pt x="37062" y="22811"/>
                  </a:moveTo>
                  <a:lnTo>
                    <a:pt x="36902" y="21641"/>
                  </a:lnTo>
                  <a:lnTo>
                    <a:pt x="36264" y="19461"/>
                  </a:lnTo>
                  <a:lnTo>
                    <a:pt x="35413" y="17494"/>
                  </a:lnTo>
                  <a:lnTo>
                    <a:pt x="34243" y="15792"/>
                  </a:lnTo>
                  <a:lnTo>
                    <a:pt x="32808" y="14304"/>
                  </a:lnTo>
                  <a:lnTo>
                    <a:pt x="31106" y="13134"/>
                  </a:lnTo>
                  <a:lnTo>
                    <a:pt x="29086" y="12336"/>
                  </a:lnTo>
                  <a:lnTo>
                    <a:pt x="26852" y="11911"/>
                  </a:lnTo>
                  <a:lnTo>
                    <a:pt x="25630" y="11911"/>
                  </a:lnTo>
                  <a:lnTo>
                    <a:pt x="24460" y="11911"/>
                  </a:lnTo>
                  <a:lnTo>
                    <a:pt x="22280" y="12389"/>
                  </a:lnTo>
                  <a:lnTo>
                    <a:pt x="20312" y="13187"/>
                  </a:lnTo>
                  <a:lnTo>
                    <a:pt x="18611" y="14357"/>
                  </a:lnTo>
                  <a:lnTo>
                    <a:pt x="17122" y="15846"/>
                  </a:lnTo>
                  <a:lnTo>
                    <a:pt x="15952" y="17600"/>
                  </a:lnTo>
                  <a:lnTo>
                    <a:pt x="15048" y="19568"/>
                  </a:lnTo>
                  <a:lnTo>
                    <a:pt x="14463" y="21694"/>
                  </a:lnTo>
                  <a:lnTo>
                    <a:pt x="14304" y="22811"/>
                  </a:lnTo>
                  <a:close/>
                  <a:moveTo>
                    <a:pt x="14623" y="32382"/>
                  </a:moveTo>
                  <a:lnTo>
                    <a:pt x="14835" y="33658"/>
                  </a:lnTo>
                  <a:lnTo>
                    <a:pt x="15633" y="35945"/>
                  </a:lnTo>
                  <a:lnTo>
                    <a:pt x="16803" y="37912"/>
                  </a:lnTo>
                  <a:lnTo>
                    <a:pt x="18345" y="39507"/>
                  </a:lnTo>
                  <a:lnTo>
                    <a:pt x="20153" y="40783"/>
                  </a:lnTo>
                  <a:lnTo>
                    <a:pt x="22226" y="41740"/>
                  </a:lnTo>
                  <a:lnTo>
                    <a:pt x="24460" y="42378"/>
                  </a:lnTo>
                  <a:lnTo>
                    <a:pt x="26852" y="42644"/>
                  </a:lnTo>
                  <a:lnTo>
                    <a:pt x="28129" y="42697"/>
                  </a:lnTo>
                  <a:lnTo>
                    <a:pt x="29458" y="42644"/>
                  </a:lnTo>
                  <a:lnTo>
                    <a:pt x="32010" y="42166"/>
                  </a:lnTo>
                  <a:lnTo>
                    <a:pt x="35520" y="40890"/>
                  </a:lnTo>
                  <a:lnTo>
                    <a:pt x="39508" y="38710"/>
                  </a:lnTo>
                  <a:lnTo>
                    <a:pt x="42060" y="37433"/>
                  </a:lnTo>
                  <a:lnTo>
                    <a:pt x="43602" y="36955"/>
                  </a:lnTo>
                  <a:lnTo>
                    <a:pt x="44293" y="36955"/>
                  </a:lnTo>
                  <a:lnTo>
                    <a:pt x="44878" y="36955"/>
                  </a:lnTo>
                  <a:lnTo>
                    <a:pt x="45995" y="37221"/>
                  </a:lnTo>
                  <a:lnTo>
                    <a:pt x="47537" y="38018"/>
                  </a:lnTo>
                  <a:lnTo>
                    <a:pt x="49132" y="39773"/>
                  </a:lnTo>
                  <a:lnTo>
                    <a:pt x="50089" y="41953"/>
                  </a:lnTo>
                  <a:lnTo>
                    <a:pt x="50142" y="43070"/>
                  </a:lnTo>
                  <a:lnTo>
                    <a:pt x="50142" y="43655"/>
                  </a:lnTo>
                  <a:lnTo>
                    <a:pt x="49876" y="44824"/>
                  </a:lnTo>
                  <a:lnTo>
                    <a:pt x="48972" y="46473"/>
                  </a:lnTo>
                  <a:lnTo>
                    <a:pt x="46899" y="48653"/>
                  </a:lnTo>
                  <a:lnTo>
                    <a:pt x="44134" y="50567"/>
                  </a:lnTo>
                  <a:lnTo>
                    <a:pt x="40731" y="52268"/>
                  </a:lnTo>
                  <a:lnTo>
                    <a:pt x="36955" y="53651"/>
                  </a:lnTo>
                  <a:lnTo>
                    <a:pt x="32914" y="54608"/>
                  </a:lnTo>
                  <a:lnTo>
                    <a:pt x="28820" y="55140"/>
                  </a:lnTo>
                  <a:lnTo>
                    <a:pt x="26799" y="55193"/>
                  </a:lnTo>
                  <a:lnTo>
                    <a:pt x="25310" y="55193"/>
                  </a:lnTo>
                  <a:lnTo>
                    <a:pt x="22439" y="54927"/>
                  </a:lnTo>
                  <a:lnTo>
                    <a:pt x="19674" y="54395"/>
                  </a:lnTo>
                  <a:lnTo>
                    <a:pt x="17069" y="53598"/>
                  </a:lnTo>
                  <a:lnTo>
                    <a:pt x="14623" y="52587"/>
                  </a:lnTo>
                  <a:lnTo>
                    <a:pt x="12336" y="51365"/>
                  </a:lnTo>
                  <a:lnTo>
                    <a:pt x="10209" y="49929"/>
                  </a:lnTo>
                  <a:lnTo>
                    <a:pt x="8295" y="48281"/>
                  </a:lnTo>
                  <a:lnTo>
                    <a:pt x="6541" y="46419"/>
                  </a:lnTo>
                  <a:lnTo>
                    <a:pt x="4945" y="44399"/>
                  </a:lnTo>
                  <a:lnTo>
                    <a:pt x="3563" y="42219"/>
                  </a:lnTo>
                  <a:lnTo>
                    <a:pt x="2446" y="39879"/>
                  </a:lnTo>
                  <a:lnTo>
                    <a:pt x="1489" y="37380"/>
                  </a:lnTo>
                  <a:lnTo>
                    <a:pt x="745" y="34775"/>
                  </a:lnTo>
                  <a:lnTo>
                    <a:pt x="266" y="32010"/>
                  </a:lnTo>
                  <a:lnTo>
                    <a:pt x="53" y="29139"/>
                  </a:lnTo>
                  <a:lnTo>
                    <a:pt x="0" y="27703"/>
                  </a:lnTo>
                  <a:lnTo>
                    <a:pt x="107" y="24991"/>
                  </a:lnTo>
                  <a:lnTo>
                    <a:pt x="1064" y="19727"/>
                  </a:lnTo>
                  <a:lnTo>
                    <a:pt x="2872" y="14835"/>
                  </a:lnTo>
                  <a:lnTo>
                    <a:pt x="5530" y="10369"/>
                  </a:lnTo>
                  <a:lnTo>
                    <a:pt x="8029" y="7444"/>
                  </a:lnTo>
                  <a:lnTo>
                    <a:pt x="9890" y="5690"/>
                  </a:lnTo>
                  <a:lnTo>
                    <a:pt x="11911" y="4148"/>
                  </a:lnTo>
                  <a:lnTo>
                    <a:pt x="14091" y="2818"/>
                  </a:lnTo>
                  <a:lnTo>
                    <a:pt x="16431" y="1755"/>
                  </a:lnTo>
                  <a:lnTo>
                    <a:pt x="18930" y="904"/>
                  </a:lnTo>
                  <a:lnTo>
                    <a:pt x="21482" y="319"/>
                  </a:lnTo>
                  <a:lnTo>
                    <a:pt x="24247" y="0"/>
                  </a:lnTo>
                  <a:lnTo>
                    <a:pt x="25630" y="0"/>
                  </a:lnTo>
                  <a:lnTo>
                    <a:pt x="27065" y="0"/>
                  </a:lnTo>
                  <a:lnTo>
                    <a:pt x="29830" y="319"/>
                  </a:lnTo>
                  <a:lnTo>
                    <a:pt x="32489" y="957"/>
                  </a:lnTo>
                  <a:lnTo>
                    <a:pt x="34988" y="1808"/>
                  </a:lnTo>
                  <a:lnTo>
                    <a:pt x="37327" y="2978"/>
                  </a:lnTo>
                  <a:lnTo>
                    <a:pt x="39561" y="4307"/>
                  </a:lnTo>
                  <a:lnTo>
                    <a:pt x="42538" y="6700"/>
                  </a:lnTo>
                  <a:lnTo>
                    <a:pt x="45941" y="10475"/>
                  </a:lnTo>
                  <a:lnTo>
                    <a:pt x="48547" y="14676"/>
                  </a:lnTo>
                  <a:lnTo>
                    <a:pt x="50355" y="19195"/>
                  </a:lnTo>
                  <a:lnTo>
                    <a:pt x="51259" y="23768"/>
                  </a:lnTo>
                  <a:lnTo>
                    <a:pt x="51365" y="26001"/>
                  </a:lnTo>
                  <a:lnTo>
                    <a:pt x="51312" y="27543"/>
                  </a:lnTo>
                  <a:lnTo>
                    <a:pt x="50780" y="29404"/>
                  </a:lnTo>
                  <a:lnTo>
                    <a:pt x="50248" y="30362"/>
                  </a:lnTo>
                  <a:lnTo>
                    <a:pt x="49451" y="31159"/>
                  </a:lnTo>
                  <a:lnTo>
                    <a:pt x="48494" y="31744"/>
                  </a:lnTo>
                  <a:lnTo>
                    <a:pt x="46686" y="32276"/>
                  </a:lnTo>
                  <a:lnTo>
                    <a:pt x="45091" y="32382"/>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57"/>
            <p:cNvSpPr/>
            <p:nvPr/>
          </p:nvSpPr>
          <p:spPr>
            <a:xfrm>
              <a:off x="6092425" y="2183525"/>
              <a:ext cx="1284150" cy="1381175"/>
            </a:xfrm>
            <a:custGeom>
              <a:rect b="b" l="l" r="r" t="t"/>
              <a:pathLst>
                <a:path extrusionOk="0" h="55247" w="51366">
                  <a:moveTo>
                    <a:pt x="37062" y="22865"/>
                  </a:moveTo>
                  <a:lnTo>
                    <a:pt x="36902" y="21695"/>
                  </a:lnTo>
                  <a:lnTo>
                    <a:pt x="36317" y="19515"/>
                  </a:lnTo>
                  <a:lnTo>
                    <a:pt x="35414" y="17548"/>
                  </a:lnTo>
                  <a:lnTo>
                    <a:pt x="34244" y="15793"/>
                  </a:lnTo>
                  <a:lnTo>
                    <a:pt x="32808" y="14357"/>
                  </a:lnTo>
                  <a:lnTo>
                    <a:pt x="31107" y="13187"/>
                  </a:lnTo>
                  <a:lnTo>
                    <a:pt x="29139" y="12390"/>
                  </a:lnTo>
                  <a:lnTo>
                    <a:pt x="26853" y="11964"/>
                  </a:lnTo>
                  <a:lnTo>
                    <a:pt x="25630" y="11911"/>
                  </a:lnTo>
                  <a:lnTo>
                    <a:pt x="24460" y="11964"/>
                  </a:lnTo>
                  <a:lnTo>
                    <a:pt x="22280" y="12390"/>
                  </a:lnTo>
                  <a:lnTo>
                    <a:pt x="20312" y="13241"/>
                  </a:lnTo>
                  <a:lnTo>
                    <a:pt x="18611" y="14410"/>
                  </a:lnTo>
                  <a:lnTo>
                    <a:pt x="17175" y="15899"/>
                  </a:lnTo>
                  <a:lnTo>
                    <a:pt x="15952" y="17601"/>
                  </a:lnTo>
                  <a:lnTo>
                    <a:pt x="15048" y="19568"/>
                  </a:lnTo>
                  <a:lnTo>
                    <a:pt x="14463" y="21748"/>
                  </a:lnTo>
                  <a:lnTo>
                    <a:pt x="14304" y="22865"/>
                  </a:lnTo>
                  <a:close/>
                  <a:moveTo>
                    <a:pt x="14623" y="32383"/>
                  </a:moveTo>
                  <a:lnTo>
                    <a:pt x="14836" y="33659"/>
                  </a:lnTo>
                  <a:lnTo>
                    <a:pt x="15633" y="35945"/>
                  </a:lnTo>
                  <a:lnTo>
                    <a:pt x="16856" y="37912"/>
                  </a:lnTo>
                  <a:lnTo>
                    <a:pt x="18345" y="39508"/>
                  </a:lnTo>
                  <a:lnTo>
                    <a:pt x="20206" y="40784"/>
                  </a:lnTo>
                  <a:lnTo>
                    <a:pt x="22227" y="41741"/>
                  </a:lnTo>
                  <a:lnTo>
                    <a:pt x="24513" y="42379"/>
                  </a:lnTo>
                  <a:lnTo>
                    <a:pt x="26906" y="42698"/>
                  </a:lnTo>
                  <a:lnTo>
                    <a:pt x="28129" y="42698"/>
                  </a:lnTo>
                  <a:lnTo>
                    <a:pt x="29511" y="42645"/>
                  </a:lnTo>
                  <a:lnTo>
                    <a:pt x="32064" y="42219"/>
                  </a:lnTo>
                  <a:lnTo>
                    <a:pt x="35520" y="40890"/>
                  </a:lnTo>
                  <a:lnTo>
                    <a:pt x="39508" y="38763"/>
                  </a:lnTo>
                  <a:lnTo>
                    <a:pt x="42060" y="37487"/>
                  </a:lnTo>
                  <a:lnTo>
                    <a:pt x="43602" y="37009"/>
                  </a:lnTo>
                  <a:lnTo>
                    <a:pt x="44347" y="36955"/>
                  </a:lnTo>
                  <a:lnTo>
                    <a:pt x="44878" y="36955"/>
                  </a:lnTo>
                  <a:lnTo>
                    <a:pt x="45995" y="37274"/>
                  </a:lnTo>
                  <a:lnTo>
                    <a:pt x="47537" y="38072"/>
                  </a:lnTo>
                  <a:lnTo>
                    <a:pt x="49185" y="39773"/>
                  </a:lnTo>
                  <a:lnTo>
                    <a:pt x="50089" y="41954"/>
                  </a:lnTo>
                  <a:lnTo>
                    <a:pt x="50196" y="43123"/>
                  </a:lnTo>
                  <a:lnTo>
                    <a:pt x="50142" y="43708"/>
                  </a:lnTo>
                  <a:lnTo>
                    <a:pt x="49876" y="44825"/>
                  </a:lnTo>
                  <a:lnTo>
                    <a:pt x="48973" y="46526"/>
                  </a:lnTo>
                  <a:lnTo>
                    <a:pt x="46952" y="48653"/>
                  </a:lnTo>
                  <a:lnTo>
                    <a:pt x="44134" y="50621"/>
                  </a:lnTo>
                  <a:lnTo>
                    <a:pt x="40784" y="52322"/>
                  </a:lnTo>
                  <a:lnTo>
                    <a:pt x="36956" y="53705"/>
                  </a:lnTo>
                  <a:lnTo>
                    <a:pt x="32968" y="54662"/>
                  </a:lnTo>
                  <a:lnTo>
                    <a:pt x="28873" y="55193"/>
                  </a:lnTo>
                  <a:lnTo>
                    <a:pt x="26853" y="55247"/>
                  </a:lnTo>
                  <a:lnTo>
                    <a:pt x="25364" y="55193"/>
                  </a:lnTo>
                  <a:lnTo>
                    <a:pt x="22439" y="54928"/>
                  </a:lnTo>
                  <a:lnTo>
                    <a:pt x="19728" y="54396"/>
                  </a:lnTo>
                  <a:lnTo>
                    <a:pt x="17122" y="53651"/>
                  </a:lnTo>
                  <a:lnTo>
                    <a:pt x="14623" y="52641"/>
                  </a:lnTo>
                  <a:lnTo>
                    <a:pt x="12337" y="51418"/>
                  </a:lnTo>
                  <a:lnTo>
                    <a:pt x="10263" y="49929"/>
                  </a:lnTo>
                  <a:lnTo>
                    <a:pt x="8295" y="48281"/>
                  </a:lnTo>
                  <a:lnTo>
                    <a:pt x="6541" y="46473"/>
                  </a:lnTo>
                  <a:lnTo>
                    <a:pt x="4946" y="44453"/>
                  </a:lnTo>
                  <a:lnTo>
                    <a:pt x="3616" y="42273"/>
                  </a:lnTo>
                  <a:lnTo>
                    <a:pt x="2446" y="39933"/>
                  </a:lnTo>
                  <a:lnTo>
                    <a:pt x="1489" y="37434"/>
                  </a:lnTo>
                  <a:lnTo>
                    <a:pt x="798" y="34775"/>
                  </a:lnTo>
                  <a:lnTo>
                    <a:pt x="266" y="32064"/>
                  </a:lnTo>
                  <a:lnTo>
                    <a:pt x="54" y="29192"/>
                  </a:lnTo>
                  <a:lnTo>
                    <a:pt x="1" y="27703"/>
                  </a:lnTo>
                  <a:lnTo>
                    <a:pt x="107" y="24992"/>
                  </a:lnTo>
                  <a:lnTo>
                    <a:pt x="1064" y="19781"/>
                  </a:lnTo>
                  <a:lnTo>
                    <a:pt x="2872" y="14836"/>
                  </a:lnTo>
                  <a:lnTo>
                    <a:pt x="5530" y="10422"/>
                  </a:lnTo>
                  <a:lnTo>
                    <a:pt x="8030" y="7498"/>
                  </a:lnTo>
                  <a:lnTo>
                    <a:pt x="9891" y="5743"/>
                  </a:lnTo>
                  <a:lnTo>
                    <a:pt x="11911" y="4201"/>
                  </a:lnTo>
                  <a:lnTo>
                    <a:pt x="14144" y="2872"/>
                  </a:lnTo>
                  <a:lnTo>
                    <a:pt x="16431" y="1755"/>
                  </a:lnTo>
                  <a:lnTo>
                    <a:pt x="18930" y="905"/>
                  </a:lnTo>
                  <a:lnTo>
                    <a:pt x="21535" y="320"/>
                  </a:lnTo>
                  <a:lnTo>
                    <a:pt x="24247" y="54"/>
                  </a:lnTo>
                  <a:lnTo>
                    <a:pt x="25630" y="1"/>
                  </a:lnTo>
                  <a:lnTo>
                    <a:pt x="27065" y="54"/>
                  </a:lnTo>
                  <a:lnTo>
                    <a:pt x="29884" y="373"/>
                  </a:lnTo>
                  <a:lnTo>
                    <a:pt x="32489" y="958"/>
                  </a:lnTo>
                  <a:lnTo>
                    <a:pt x="34988" y="1862"/>
                  </a:lnTo>
                  <a:lnTo>
                    <a:pt x="37381" y="2978"/>
                  </a:lnTo>
                  <a:lnTo>
                    <a:pt x="39561" y="4361"/>
                  </a:lnTo>
                  <a:lnTo>
                    <a:pt x="42592" y="6700"/>
                  </a:lnTo>
                  <a:lnTo>
                    <a:pt x="45942" y="10476"/>
                  </a:lnTo>
                  <a:lnTo>
                    <a:pt x="48547" y="14676"/>
                  </a:lnTo>
                  <a:lnTo>
                    <a:pt x="50355" y="19196"/>
                  </a:lnTo>
                  <a:lnTo>
                    <a:pt x="51312" y="23769"/>
                  </a:lnTo>
                  <a:lnTo>
                    <a:pt x="51365" y="26055"/>
                  </a:lnTo>
                  <a:lnTo>
                    <a:pt x="51312" y="27544"/>
                  </a:lnTo>
                  <a:lnTo>
                    <a:pt x="50834" y="29405"/>
                  </a:lnTo>
                  <a:lnTo>
                    <a:pt x="50249" y="30415"/>
                  </a:lnTo>
                  <a:lnTo>
                    <a:pt x="49504" y="31213"/>
                  </a:lnTo>
                  <a:lnTo>
                    <a:pt x="48494" y="31798"/>
                  </a:lnTo>
                  <a:lnTo>
                    <a:pt x="46686" y="32329"/>
                  </a:lnTo>
                  <a:lnTo>
                    <a:pt x="45091" y="32383"/>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82" name="Google Shape;482;p57"/>
          <p:cNvCxnSpPr/>
          <p:nvPr/>
        </p:nvCxnSpPr>
        <p:spPr>
          <a:xfrm>
            <a:off x="888254" y="4830500"/>
            <a:ext cx="0" cy="237000"/>
          </a:xfrm>
          <a:prstGeom prst="straightConnector1">
            <a:avLst/>
          </a:prstGeom>
          <a:noFill/>
          <a:ln cap="flat" cmpd="sng" w="9525">
            <a:solidFill>
              <a:srgbClr val="FFFFFF"/>
            </a:solidFill>
            <a:prstDash val="solid"/>
            <a:round/>
            <a:headEnd len="sm" w="sm" type="none"/>
            <a:tailEnd len="sm" w="sm" type="none"/>
          </a:ln>
        </p:spPr>
      </p:cxn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4">
  <p:cSld name="Blank 1">
    <p:spTree>
      <p:nvGrpSpPr>
        <p:cNvPr id="483" name="Shape 483"/>
        <p:cNvGrpSpPr/>
        <p:nvPr/>
      </p:nvGrpSpPr>
      <p:grpSpPr>
        <a:xfrm>
          <a:off x="0" y="0"/>
          <a:ext cx="0" cy="0"/>
          <a:chOff x="0" y="0"/>
          <a:chExt cx="0" cy="0"/>
        </a:xfrm>
      </p:grpSpPr>
      <p:sp>
        <p:nvSpPr>
          <p:cNvPr id="484" name="Google Shape;484;p58"/>
          <p:cNvSpPr/>
          <p:nvPr/>
        </p:nvSpPr>
        <p:spPr>
          <a:xfrm>
            <a:off x="0" y="-100"/>
            <a:ext cx="9154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58"/>
          <p:cNvSpPr txBox="1"/>
          <p:nvPr>
            <p:ph idx="1" type="body"/>
          </p:nvPr>
        </p:nvSpPr>
        <p:spPr>
          <a:xfrm>
            <a:off x="1144401" y="1707775"/>
            <a:ext cx="6855300" cy="1344900"/>
          </a:xfrm>
          <a:prstGeom prst="rect">
            <a:avLst/>
          </a:prstGeom>
          <a:noFill/>
          <a:ln>
            <a:noFill/>
          </a:ln>
        </p:spPr>
        <p:txBody>
          <a:bodyPr anchorCtr="0" anchor="ctr" bIns="91425" lIns="91425" spcFirstLastPara="1" rIns="91425" wrap="square" tIns="91425"/>
          <a:lstStyle>
            <a:lvl1pPr indent="-431800" lvl="0" marL="457200" marR="0" rtl="0" algn="ctr">
              <a:lnSpc>
                <a:spcPct val="100000"/>
              </a:lnSpc>
              <a:spcBef>
                <a:spcPts val="0"/>
              </a:spcBef>
              <a:spcAft>
                <a:spcPts val="0"/>
              </a:spcAft>
              <a:buClr>
                <a:schemeClr val="accent5"/>
              </a:buClr>
              <a:buSzPts val="3200"/>
              <a:buFont typeface="Roboto"/>
              <a:buChar char="●"/>
              <a:defRPr b="0" i="0" sz="3200" u="none" cap="none" strike="noStrike">
                <a:solidFill>
                  <a:schemeClr val="accent5"/>
                </a:solidFill>
                <a:latin typeface="Roboto"/>
                <a:ea typeface="Roboto"/>
                <a:cs typeface="Roboto"/>
                <a:sym typeface="Roboto"/>
              </a:defRPr>
            </a:lvl1pPr>
            <a:lvl2pPr indent="-317500" lvl="1" marL="914400" marR="0" rtl="0" algn="l">
              <a:lnSpc>
                <a:spcPct val="100000"/>
              </a:lnSpc>
              <a:spcBef>
                <a:spcPts val="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317500" lvl="2" marL="1371600" marR="0" rtl="0" algn="l">
              <a:lnSpc>
                <a:spcPct val="100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317500" lvl="3" marL="1828800" marR="0" rtl="0" algn="l">
              <a:lnSpc>
                <a:spcPct val="100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317500" lvl="4" marL="2286000" marR="0" rtl="0" algn="l">
              <a:lnSpc>
                <a:spcPct val="100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7" name="Shape 497"/>
        <p:cNvGrpSpPr/>
        <p:nvPr/>
      </p:nvGrpSpPr>
      <p:grpSpPr>
        <a:xfrm>
          <a:off x="0" y="0"/>
          <a:ext cx="0" cy="0"/>
          <a:chOff x="0" y="0"/>
          <a:chExt cx="0" cy="0"/>
        </a:xfrm>
      </p:grpSpPr>
      <p:sp>
        <p:nvSpPr>
          <p:cNvPr id="498" name="Google Shape;498;p6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14285"/>
              </a:lnSpc>
              <a:spcBef>
                <a:spcPts val="0"/>
              </a:spcBef>
              <a:spcAft>
                <a:spcPts val="0"/>
              </a:spcAft>
              <a:buClr>
                <a:srgbClr val="333333"/>
              </a:buClr>
              <a:buSzPts val="1400"/>
              <a:buFont typeface="Roboto"/>
              <a:buNone/>
              <a:defRPr b="0" i="0" sz="2800" u="none" cap="none" strike="noStrike">
                <a:solidFill>
                  <a:srgbClr val="33333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99" name="Google Shape;499;p60"/>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bleed image Slide with description">
  <p:cSld name="Full-bleed image Slide with description">
    <p:bg>
      <p:bgPr>
        <a:solidFill>
          <a:srgbClr val="333333"/>
        </a:solidFill>
      </p:bgPr>
    </p:bg>
    <p:spTree>
      <p:nvGrpSpPr>
        <p:cNvPr id="500" name="Shape 500"/>
        <p:cNvGrpSpPr/>
        <p:nvPr/>
      </p:nvGrpSpPr>
      <p:grpSpPr>
        <a:xfrm>
          <a:off x="0" y="0"/>
          <a:ext cx="0" cy="0"/>
          <a:chOff x="0" y="0"/>
          <a:chExt cx="0" cy="0"/>
        </a:xfrm>
      </p:grpSpPr>
      <p:sp>
        <p:nvSpPr>
          <p:cNvPr id="501" name="Google Shape;501;p61"/>
          <p:cNvSpPr txBox="1"/>
          <p:nvPr>
            <p:ph idx="1" type="body"/>
          </p:nvPr>
        </p:nvSpPr>
        <p:spPr>
          <a:xfrm>
            <a:off x="382432" y="1380950"/>
            <a:ext cx="1979700" cy="3095700"/>
          </a:xfrm>
          <a:prstGeom prst="rect">
            <a:avLst/>
          </a:prstGeom>
          <a:noFill/>
          <a:ln>
            <a:noFill/>
          </a:ln>
        </p:spPr>
        <p:txBody>
          <a:bodyPr anchorCtr="0" anchor="t" bIns="91425" lIns="91425" spcFirstLastPara="1" rIns="91425" wrap="square" tIns="91425"/>
          <a:lstStyle>
            <a:lvl1pPr indent="-228600" lvl="0" marL="457200" marR="0" rtl="0" algn="l">
              <a:lnSpc>
                <a:spcPct val="11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502" name="Google Shape;502;p61"/>
          <p:cNvSpPr txBox="1"/>
          <p:nvPr>
            <p:ph idx="2" type="body"/>
          </p:nvPr>
        </p:nvSpPr>
        <p:spPr>
          <a:xfrm>
            <a:off x="379929" y="1047750"/>
            <a:ext cx="1982400" cy="2811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 Content 1 Column">
  <p:cSld name="Title and Text">
    <p:spTree>
      <p:nvGrpSpPr>
        <p:cNvPr id="50" name="Shape 50"/>
        <p:cNvGrpSpPr/>
        <p:nvPr/>
      </p:nvGrpSpPr>
      <p:grpSpPr>
        <a:xfrm>
          <a:off x="0" y="0"/>
          <a:ext cx="0" cy="0"/>
          <a:chOff x="0" y="0"/>
          <a:chExt cx="0" cy="0"/>
        </a:xfrm>
      </p:grpSpPr>
      <p:sp>
        <p:nvSpPr>
          <p:cNvPr id="51" name="Google Shape;51;p7"/>
          <p:cNvSpPr txBox="1"/>
          <p:nvPr>
            <p:ph type="title"/>
          </p:nvPr>
        </p:nvSpPr>
        <p:spPr>
          <a:xfrm>
            <a:off x="459388" y="218142"/>
            <a:ext cx="8225100" cy="523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accent1"/>
              </a:buClr>
              <a:buSzPts val="1400"/>
              <a:buFont typeface="Roboto"/>
              <a:buNone/>
              <a:defRPr b="0" i="0" sz="2800" u="none" cap="none" strike="noStrike">
                <a:solidFill>
                  <a:schemeClr val="accent1"/>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2" name="Google Shape;52;p7"/>
          <p:cNvSpPr txBox="1"/>
          <p:nvPr>
            <p:ph idx="1" type="body"/>
          </p:nvPr>
        </p:nvSpPr>
        <p:spPr>
          <a:xfrm>
            <a:off x="658906" y="1063557"/>
            <a:ext cx="7826100" cy="32169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1pPr>
            <a:lvl2pPr indent="-330200" lvl="1" marL="9144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2pPr>
            <a:lvl3pPr indent="-317500" lvl="2" marL="13716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3pPr>
            <a:lvl4pPr indent="-317500" lvl="3" marL="18288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4pPr>
            <a:lvl5pPr indent="-317500" lvl="4" marL="22860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5pPr>
            <a:lvl6pPr indent="-228600" lvl="5" marL="2743200" marR="0" rtl="0" algn="l">
              <a:lnSpc>
                <a:spcPct val="100000"/>
              </a:lnSpc>
              <a:spcBef>
                <a:spcPts val="6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53" name="Google Shape;53;p7"/>
          <p:cNvSpPr txBox="1"/>
          <p:nvPr/>
        </p:nvSpPr>
        <p:spPr>
          <a:xfrm>
            <a:off x="8571259" y="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1"/>
                </a:solidFill>
                <a:latin typeface="Roboto"/>
                <a:ea typeface="Roboto"/>
                <a:cs typeface="Roboto"/>
                <a:sym typeface="Roboto"/>
              </a:rPr>
              <a:t>‹#›</a:t>
            </a:fld>
            <a:endParaRPr b="0" i="0" sz="800" u="none" cap="none" strike="noStrike">
              <a:solidFill>
                <a:schemeClr val="accent1"/>
              </a:solidFill>
              <a:latin typeface="Roboto"/>
              <a:ea typeface="Roboto"/>
              <a:cs typeface="Roboto"/>
              <a:sym typeface="Roboto"/>
            </a:endParaRPr>
          </a:p>
        </p:txBody>
      </p:sp>
      <p:sp>
        <p:nvSpPr>
          <p:cNvPr id="54" name="Google Shape;54;p7"/>
          <p:cNvSpPr txBox="1"/>
          <p:nvPr/>
        </p:nvSpPr>
        <p:spPr>
          <a:xfrm>
            <a:off x="3028950" y="4887335"/>
            <a:ext cx="3086100" cy="2001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700"/>
              <a:buFont typeface="Roboto Light"/>
              <a:buNone/>
            </a:pPr>
            <a:r>
              <a:rPr b="0" i="0" lang="en" sz="700" u="none" cap="none" strike="noStrike">
                <a:solidFill>
                  <a:srgbClr val="999999"/>
                </a:solidFill>
                <a:latin typeface="Roboto Light"/>
                <a:ea typeface="Roboto Light"/>
                <a:cs typeface="Roboto Light"/>
                <a:sym typeface="Roboto Light"/>
              </a:rPr>
              <a:t>Proprietary and confidential</a:t>
            </a:r>
            <a:endParaRPr b="0" i="0" sz="1400" u="none" cap="none" strike="noStrike">
              <a:solidFill>
                <a:srgbClr val="999999"/>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p:cSld name="Agenda">
    <p:bg>
      <p:bgPr>
        <a:solidFill>
          <a:srgbClr val="333333"/>
        </a:solidFill>
      </p:bgPr>
    </p:bg>
    <p:spTree>
      <p:nvGrpSpPr>
        <p:cNvPr id="503" name="Shape 503"/>
        <p:cNvGrpSpPr/>
        <p:nvPr/>
      </p:nvGrpSpPr>
      <p:grpSpPr>
        <a:xfrm>
          <a:off x="0" y="0"/>
          <a:ext cx="0" cy="0"/>
          <a:chOff x="0" y="0"/>
          <a:chExt cx="0" cy="0"/>
        </a:xfrm>
      </p:grpSpPr>
      <p:sp>
        <p:nvSpPr>
          <p:cNvPr id="504" name="Google Shape;504;p62"/>
          <p:cNvSpPr txBox="1"/>
          <p:nvPr>
            <p:ph type="title"/>
          </p:nvPr>
        </p:nvSpPr>
        <p:spPr>
          <a:xfrm>
            <a:off x="364685" y="407791"/>
            <a:ext cx="6256500" cy="841500"/>
          </a:xfrm>
          <a:prstGeom prst="rect">
            <a:avLst/>
          </a:prstGeom>
          <a:noFill/>
          <a:ln>
            <a:noFill/>
          </a:ln>
        </p:spPr>
        <p:txBody>
          <a:bodyPr anchorCtr="0" anchor="t" bIns="91425" lIns="91425" spcFirstLastPara="1" rIns="91425" wrap="square" tIns="91425"/>
          <a:lstStyle>
            <a:lvl1pPr lvl="0" marR="0" rtl="0" algn="l">
              <a:lnSpc>
                <a:spcPct val="114285"/>
              </a:lnSpc>
              <a:spcBef>
                <a:spcPts val="0"/>
              </a:spcBef>
              <a:spcAft>
                <a:spcPts val="0"/>
              </a:spcAft>
              <a:buClr>
                <a:srgbClr val="333333"/>
              </a:buClr>
              <a:buSzPts val="1400"/>
              <a:buFont typeface="Roboto"/>
              <a:buNone/>
              <a:defRPr b="0" i="0" sz="2800" u="none" cap="none" strike="noStrike">
                <a:solidFill>
                  <a:srgbClr val="33333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05" name="Google Shape;505;p62"/>
          <p:cNvSpPr txBox="1"/>
          <p:nvPr>
            <p:ph idx="1" type="body"/>
          </p:nvPr>
        </p:nvSpPr>
        <p:spPr>
          <a:xfrm>
            <a:off x="373062" y="1330325"/>
            <a:ext cx="6256200" cy="31464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grpSp>
        <p:nvGrpSpPr>
          <p:cNvPr id="506" name="Google Shape;506;p62"/>
          <p:cNvGrpSpPr/>
          <p:nvPr/>
        </p:nvGrpSpPr>
        <p:grpSpPr>
          <a:xfrm>
            <a:off x="364683" y="-36"/>
            <a:ext cx="1986925" cy="86700"/>
            <a:chOff x="364668" y="4969989"/>
            <a:chExt cx="996902" cy="43500"/>
          </a:xfrm>
        </p:grpSpPr>
        <p:sp>
          <p:nvSpPr>
            <p:cNvPr id="507" name="Google Shape;507;p62"/>
            <p:cNvSpPr/>
            <p:nvPr/>
          </p:nvSpPr>
          <p:spPr>
            <a:xfrm>
              <a:off x="364668" y="4969989"/>
              <a:ext cx="249300" cy="43500"/>
            </a:xfrm>
            <a:prstGeom prst="rect">
              <a:avLst/>
            </a:prstGeom>
            <a:solidFill>
              <a:srgbClr val="4285F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508" name="Google Shape;508;p62"/>
            <p:cNvSpPr/>
            <p:nvPr/>
          </p:nvSpPr>
          <p:spPr>
            <a:xfrm>
              <a:off x="613870" y="4969989"/>
              <a:ext cx="249300" cy="43500"/>
            </a:xfrm>
            <a:prstGeom prst="rect">
              <a:avLst/>
            </a:prstGeom>
            <a:solidFill>
              <a:srgbClr val="EA433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509" name="Google Shape;509;p62"/>
            <p:cNvSpPr/>
            <p:nvPr/>
          </p:nvSpPr>
          <p:spPr>
            <a:xfrm>
              <a:off x="863070" y="4969989"/>
              <a:ext cx="249300" cy="43500"/>
            </a:xfrm>
            <a:prstGeom prst="rect">
              <a:avLst/>
            </a:prstGeom>
            <a:solidFill>
              <a:srgbClr val="FBBC0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510" name="Google Shape;510;p62"/>
            <p:cNvSpPr/>
            <p:nvPr/>
          </p:nvSpPr>
          <p:spPr>
            <a:xfrm>
              <a:off x="1112270" y="4969989"/>
              <a:ext cx="249300" cy="43500"/>
            </a:xfrm>
            <a:prstGeom prst="rect">
              <a:avLst/>
            </a:prstGeom>
            <a:solidFill>
              <a:srgbClr val="34A85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Statement">
  <p:cSld name="Big Statement">
    <p:spTree>
      <p:nvGrpSpPr>
        <p:cNvPr id="511" name="Shape 511"/>
        <p:cNvGrpSpPr/>
        <p:nvPr/>
      </p:nvGrpSpPr>
      <p:grpSpPr>
        <a:xfrm>
          <a:off x="0" y="0"/>
          <a:ext cx="0" cy="0"/>
          <a:chOff x="0" y="0"/>
          <a:chExt cx="0" cy="0"/>
        </a:xfrm>
      </p:grpSpPr>
      <p:sp>
        <p:nvSpPr>
          <p:cNvPr id="512" name="Google Shape;512;p63"/>
          <p:cNvSpPr txBox="1"/>
          <p:nvPr>
            <p:ph idx="1" type="body"/>
          </p:nvPr>
        </p:nvSpPr>
        <p:spPr>
          <a:xfrm>
            <a:off x="372960" y="2258683"/>
            <a:ext cx="8374200" cy="626100"/>
          </a:xfrm>
          <a:prstGeom prst="rect">
            <a:avLst/>
          </a:prstGeom>
          <a:noFill/>
          <a:ln>
            <a:noFill/>
          </a:ln>
        </p:spPr>
        <p:txBody>
          <a:bodyPr anchorCtr="0" anchor="ctr" bIns="91425" lIns="91425" spcFirstLastPara="1" rIns="91425" wrap="square" tIns="91425"/>
          <a:lstStyle>
            <a:lvl1pPr indent="-228600" lvl="0" marL="457200" marR="0" rtl="0" algn="ctr">
              <a:lnSpc>
                <a:spcPct val="100000"/>
              </a:lnSpc>
              <a:spcBef>
                <a:spcPts val="0"/>
              </a:spcBef>
              <a:spcAft>
                <a:spcPts val="0"/>
              </a:spcAft>
              <a:buClr>
                <a:srgbClr val="333333"/>
              </a:buClr>
              <a:buSzPts val="1400"/>
              <a:buFont typeface="Roboto"/>
              <a:buNone/>
              <a:defRPr b="0" i="0" sz="1200" u="none" cap="none" strike="noStrike">
                <a:solidFill>
                  <a:srgbClr val="747474"/>
                </a:solidFill>
                <a:latin typeface="Roboto"/>
                <a:ea typeface="Roboto"/>
                <a:cs typeface="Roboto"/>
                <a:sym typeface="Roboto"/>
              </a:defRPr>
            </a:lvl1pPr>
            <a:lvl2pPr indent="-228600" lvl="1" marL="914400" marR="0" rtl="0" algn="l">
              <a:lnSpc>
                <a:spcPct val="100000"/>
              </a:lnSpc>
              <a:spcBef>
                <a:spcPts val="0"/>
              </a:spcBef>
              <a:spcAft>
                <a:spcPts val="0"/>
              </a:spcAft>
              <a:buClr>
                <a:srgbClr val="888888"/>
              </a:buClr>
              <a:buSzPts val="1200"/>
              <a:buFont typeface="Roboto"/>
              <a:buNone/>
              <a:defRPr b="0" i="0" sz="1200" u="none" cap="none" strike="noStrike">
                <a:solidFill>
                  <a:srgbClr val="747474"/>
                </a:solidFill>
                <a:latin typeface="Roboto"/>
                <a:ea typeface="Roboto"/>
                <a:cs typeface="Roboto"/>
                <a:sym typeface="Roboto"/>
              </a:defRPr>
            </a:lvl2pPr>
            <a:lvl3pPr indent="-228600" lvl="2" marL="1371600" marR="0" rtl="0" algn="l">
              <a:lnSpc>
                <a:spcPct val="100000"/>
              </a:lnSpc>
              <a:spcBef>
                <a:spcPts val="0"/>
              </a:spcBef>
              <a:spcAft>
                <a:spcPts val="0"/>
              </a:spcAft>
              <a:buClr>
                <a:srgbClr val="888888"/>
              </a:buClr>
              <a:buSzPts val="1200"/>
              <a:buFont typeface="Roboto"/>
              <a:buNone/>
              <a:defRPr b="0" i="0" sz="1200" u="none" cap="none" strike="noStrike">
                <a:solidFill>
                  <a:srgbClr val="747474"/>
                </a:solidFill>
                <a:latin typeface="Roboto"/>
                <a:ea typeface="Roboto"/>
                <a:cs typeface="Roboto"/>
                <a:sym typeface="Roboto"/>
              </a:defRPr>
            </a:lvl3pPr>
            <a:lvl4pPr indent="-228600" lvl="3" marL="1828800" marR="0" rtl="0" algn="l">
              <a:lnSpc>
                <a:spcPct val="100000"/>
              </a:lnSpc>
              <a:spcBef>
                <a:spcPts val="0"/>
              </a:spcBef>
              <a:spcAft>
                <a:spcPts val="0"/>
              </a:spcAft>
              <a:buClr>
                <a:srgbClr val="888888"/>
              </a:buClr>
              <a:buSzPts val="1200"/>
              <a:buFont typeface="Roboto"/>
              <a:buNone/>
              <a:defRPr b="0" i="0" sz="1200" u="none" cap="none" strike="noStrike">
                <a:solidFill>
                  <a:srgbClr val="747474"/>
                </a:solidFill>
                <a:latin typeface="Roboto"/>
                <a:ea typeface="Roboto"/>
                <a:cs typeface="Roboto"/>
                <a:sym typeface="Roboto"/>
              </a:defRPr>
            </a:lvl4pPr>
            <a:lvl5pPr indent="-228600" lvl="4" marL="2286000" marR="0" rtl="0" algn="l">
              <a:lnSpc>
                <a:spcPct val="100000"/>
              </a:lnSpc>
              <a:spcBef>
                <a:spcPts val="0"/>
              </a:spcBef>
              <a:spcAft>
                <a:spcPts val="0"/>
              </a:spcAft>
              <a:buClr>
                <a:srgbClr val="888888"/>
              </a:buClr>
              <a:buSzPts val="1200"/>
              <a:buFont typeface="Roboto"/>
              <a:buNone/>
              <a:defRPr b="0" i="0" sz="1200" u="none" cap="none" strike="noStrike">
                <a:solidFill>
                  <a:srgbClr val="747474"/>
                </a:solidFill>
                <a:latin typeface="Roboto"/>
                <a:ea typeface="Roboto"/>
                <a:cs typeface="Roboto"/>
                <a:sym typeface="Roboto"/>
              </a:defRPr>
            </a:lvl5pPr>
            <a:lvl6pPr indent="-228600" lvl="5" marL="2743200" marR="0" rtl="0" algn="l">
              <a:lnSpc>
                <a:spcPct val="100000"/>
              </a:lnSpc>
              <a:spcBef>
                <a:spcPts val="0"/>
              </a:spcBef>
              <a:spcAft>
                <a:spcPts val="0"/>
              </a:spcAft>
              <a:buClr>
                <a:srgbClr val="888888"/>
              </a:buClr>
              <a:buSzPts val="1200"/>
              <a:buFont typeface="Arial"/>
              <a:buNone/>
              <a:defRPr b="0" i="0" sz="1200" u="none" cap="none" strike="noStrike">
                <a:solidFill>
                  <a:srgbClr val="747474"/>
                </a:solidFill>
                <a:latin typeface="Roboto"/>
                <a:ea typeface="Roboto"/>
                <a:cs typeface="Roboto"/>
                <a:sym typeface="Roboto"/>
              </a:defRPr>
            </a:lvl6pPr>
            <a:lvl7pPr indent="-228600" lvl="6" marL="3200400" marR="0" rtl="0" algn="l">
              <a:lnSpc>
                <a:spcPct val="100000"/>
              </a:lnSpc>
              <a:spcBef>
                <a:spcPts val="0"/>
              </a:spcBef>
              <a:spcAft>
                <a:spcPts val="0"/>
              </a:spcAft>
              <a:buClr>
                <a:srgbClr val="888888"/>
              </a:buClr>
              <a:buSzPts val="1200"/>
              <a:buFont typeface="Arial"/>
              <a:buNone/>
              <a:defRPr b="0" i="0" sz="1200" u="none" cap="none" strike="noStrike">
                <a:solidFill>
                  <a:srgbClr val="747474"/>
                </a:solidFill>
                <a:latin typeface="Roboto"/>
                <a:ea typeface="Roboto"/>
                <a:cs typeface="Roboto"/>
                <a:sym typeface="Roboto"/>
              </a:defRPr>
            </a:lvl7pPr>
            <a:lvl8pPr indent="-228600" lvl="7" marL="3657600" marR="0" rtl="0" algn="l">
              <a:lnSpc>
                <a:spcPct val="100000"/>
              </a:lnSpc>
              <a:spcBef>
                <a:spcPts val="0"/>
              </a:spcBef>
              <a:spcAft>
                <a:spcPts val="0"/>
              </a:spcAft>
              <a:buClr>
                <a:srgbClr val="888888"/>
              </a:buClr>
              <a:buSzPts val="1200"/>
              <a:buFont typeface="Arial"/>
              <a:buNone/>
              <a:defRPr b="0" i="0" sz="1200" u="none" cap="none" strike="noStrike">
                <a:solidFill>
                  <a:srgbClr val="747474"/>
                </a:solidFill>
                <a:latin typeface="Roboto"/>
                <a:ea typeface="Roboto"/>
                <a:cs typeface="Roboto"/>
                <a:sym typeface="Roboto"/>
              </a:defRPr>
            </a:lvl8pPr>
            <a:lvl9pPr indent="-228600" lvl="8" marL="4114800" marR="0" rtl="0" algn="l">
              <a:lnSpc>
                <a:spcPct val="100000"/>
              </a:lnSpc>
              <a:spcBef>
                <a:spcPts val="0"/>
              </a:spcBef>
              <a:spcAft>
                <a:spcPts val="0"/>
              </a:spcAft>
              <a:buClr>
                <a:srgbClr val="888888"/>
              </a:buClr>
              <a:buSzPts val="1200"/>
              <a:buFont typeface="Arial"/>
              <a:buNone/>
              <a:defRPr b="0" i="0" sz="1200" u="none" cap="none" strike="noStrike">
                <a:solidFill>
                  <a:srgbClr val="747474"/>
                </a:solidFill>
                <a:latin typeface="Roboto"/>
                <a:ea typeface="Roboto"/>
                <a:cs typeface="Roboto"/>
                <a:sym typeface="Roboto"/>
              </a:defRPr>
            </a:lvl9pPr>
          </a:lstStyle>
          <a:p/>
        </p:txBody>
      </p:sp>
      <p:pic>
        <p:nvPicPr>
          <p:cNvPr descr="icon.png" id="513" name="Google Shape;513;p63"/>
          <p:cNvPicPr preferRelativeResize="0"/>
          <p:nvPr/>
        </p:nvPicPr>
        <p:blipFill rotWithShape="1">
          <a:blip r:embed="rId2">
            <a:alphaModFix/>
          </a:blip>
          <a:srcRect b="503" l="0" r="0" t="514"/>
          <a:stretch/>
        </p:blipFill>
        <p:spPr>
          <a:xfrm>
            <a:off x="4419600" y="4272616"/>
            <a:ext cx="304800" cy="26820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514" name="Shape 514"/>
        <p:cNvGrpSpPr/>
        <p:nvPr/>
      </p:nvGrpSpPr>
      <p:grpSpPr>
        <a:xfrm>
          <a:off x="0" y="0"/>
          <a:ext cx="0" cy="0"/>
          <a:chOff x="0" y="0"/>
          <a:chExt cx="0" cy="0"/>
        </a:xfrm>
      </p:grpSpPr>
      <p:sp>
        <p:nvSpPr>
          <p:cNvPr id="515" name="Google Shape;515;p6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14285"/>
              </a:lnSpc>
              <a:spcBef>
                <a:spcPts val="0"/>
              </a:spcBef>
              <a:spcAft>
                <a:spcPts val="0"/>
              </a:spcAft>
              <a:buClr>
                <a:srgbClr val="333333"/>
              </a:buClr>
              <a:buSzPts val="1400"/>
              <a:buFont typeface="Roboto"/>
              <a:buNone/>
              <a:defRPr b="0" i="0" sz="2800" u="none" cap="none" strike="noStrike">
                <a:solidFill>
                  <a:srgbClr val="33333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16" name="Google Shape;516;p6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517" name="Google Shape;517;p64"/>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llout Quote with background image">
  <p:cSld name="Callout Quote with background image">
    <p:spTree>
      <p:nvGrpSpPr>
        <p:cNvPr id="518" name="Shape 518"/>
        <p:cNvGrpSpPr/>
        <p:nvPr/>
      </p:nvGrpSpPr>
      <p:grpSpPr>
        <a:xfrm>
          <a:off x="0" y="0"/>
          <a:ext cx="0" cy="0"/>
          <a:chOff x="0" y="0"/>
          <a:chExt cx="0" cy="0"/>
        </a:xfrm>
      </p:grpSpPr>
      <p:sp>
        <p:nvSpPr>
          <p:cNvPr id="519" name="Google Shape;519;p65"/>
          <p:cNvSpPr txBox="1"/>
          <p:nvPr>
            <p:ph type="title"/>
          </p:nvPr>
        </p:nvSpPr>
        <p:spPr>
          <a:xfrm>
            <a:off x="479383" y="2247305"/>
            <a:ext cx="8235000" cy="6489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333333"/>
              </a:buClr>
              <a:buSzPts val="1400"/>
              <a:buFont typeface="Roboto"/>
              <a:buNone/>
              <a:defRPr b="0" i="0" sz="2800" u="none" cap="none" strike="noStrike">
                <a:solidFill>
                  <a:srgbClr val="33333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520" name="Shape 520"/>
        <p:cNvGrpSpPr/>
        <p:nvPr/>
      </p:nvGrpSpPr>
      <p:grpSpPr>
        <a:xfrm>
          <a:off x="0" y="0"/>
          <a:ext cx="0" cy="0"/>
          <a:chOff x="0" y="0"/>
          <a:chExt cx="0" cy="0"/>
        </a:xfrm>
      </p:grpSpPr>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llout Quote Blue">
  <p:cSld name="Callout Quote Blue">
    <p:bg>
      <p:bgPr>
        <a:solidFill>
          <a:schemeClr val="accent1"/>
        </a:solidFill>
      </p:bgPr>
    </p:bg>
    <p:spTree>
      <p:nvGrpSpPr>
        <p:cNvPr id="521" name="Shape 521"/>
        <p:cNvGrpSpPr/>
        <p:nvPr/>
      </p:nvGrpSpPr>
      <p:grpSpPr>
        <a:xfrm>
          <a:off x="0" y="0"/>
          <a:ext cx="0" cy="0"/>
          <a:chOff x="0" y="0"/>
          <a:chExt cx="0" cy="0"/>
        </a:xfrm>
      </p:grpSpPr>
      <p:sp>
        <p:nvSpPr>
          <p:cNvPr id="522" name="Google Shape;522;p67"/>
          <p:cNvSpPr txBox="1"/>
          <p:nvPr>
            <p:ph type="title"/>
          </p:nvPr>
        </p:nvSpPr>
        <p:spPr>
          <a:xfrm>
            <a:off x="479383" y="2247305"/>
            <a:ext cx="8235000" cy="6489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FFFFFF"/>
              </a:buClr>
              <a:buSzPts val="1400"/>
              <a:buFont typeface="Roboto"/>
              <a:buNone/>
              <a:defRPr b="0" i="0" sz="2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23" name="Google Shape;523;p67"/>
          <p:cNvSpPr txBox="1"/>
          <p:nvPr/>
        </p:nvSpPr>
        <p:spPr>
          <a:xfrm>
            <a:off x="6801960" y="4936551"/>
            <a:ext cx="1580100" cy="76800"/>
          </a:xfrm>
          <a:prstGeom prst="rect">
            <a:avLst/>
          </a:prstGeom>
          <a:noFill/>
          <a:ln>
            <a:noFill/>
          </a:ln>
        </p:spPr>
        <p:txBody>
          <a:bodyPr anchorCtr="0" anchor="ctr" bIns="0" lIns="0" spcFirstLastPara="1" rIns="0" wrap="square" tIns="0">
            <a:noAutofit/>
          </a:bodyPr>
          <a:lstStyle/>
          <a:p>
            <a:pPr indent="0" lvl="1" marL="0" marR="0" rtl="0" algn="l">
              <a:lnSpc>
                <a:spcPct val="100000"/>
              </a:lnSpc>
              <a:spcBef>
                <a:spcPts val="0"/>
              </a:spcBef>
              <a:spcAft>
                <a:spcPts val="0"/>
              </a:spcAft>
              <a:buClr>
                <a:schemeClr val="lt1"/>
              </a:buClr>
              <a:buSzPts val="500"/>
              <a:buFont typeface="Roboto"/>
              <a:buNone/>
            </a:pPr>
            <a:r>
              <a:rPr b="0" i="0" lang="en" sz="500" u="none" cap="none" strike="noStrike">
                <a:solidFill>
                  <a:schemeClr val="lt1"/>
                </a:solidFill>
                <a:latin typeface="Roboto"/>
                <a:ea typeface="Roboto"/>
                <a:cs typeface="Roboto"/>
                <a:sym typeface="Roboto"/>
              </a:rPr>
              <a:t>Confidential &amp; Proprietary</a:t>
            </a:r>
            <a:endParaRPr b="0" i="0" sz="1400" u="none" cap="none" strike="noStrike">
              <a:solidFill>
                <a:srgbClr val="000000"/>
              </a:solidFill>
              <a:latin typeface="Arial"/>
              <a:ea typeface="Arial"/>
              <a:cs typeface="Arial"/>
              <a:sym typeface="Arial"/>
            </a:endParaRPr>
          </a:p>
        </p:txBody>
      </p:sp>
      <p:sp>
        <p:nvSpPr>
          <p:cNvPr id="524" name="Google Shape;524;p67"/>
          <p:cNvSpPr txBox="1"/>
          <p:nvPr/>
        </p:nvSpPr>
        <p:spPr>
          <a:xfrm>
            <a:off x="4648200" y="4936551"/>
            <a:ext cx="1023000" cy="76800"/>
          </a:xfrm>
          <a:prstGeom prst="rect">
            <a:avLst/>
          </a:prstGeom>
          <a:noFill/>
          <a:ln>
            <a:noFill/>
          </a:ln>
        </p:spPr>
        <p:txBody>
          <a:bodyPr anchorCtr="0" anchor="ctr" bIns="0" lIns="0" spcFirstLastPara="1" rIns="0" wrap="square" tIns="0">
            <a:noAutofit/>
          </a:bodyPr>
          <a:lstStyle/>
          <a:p>
            <a:pPr indent="0" lvl="1" marL="0" marR="0" rtl="0" algn="l">
              <a:lnSpc>
                <a:spcPct val="100000"/>
              </a:lnSpc>
              <a:spcBef>
                <a:spcPts val="0"/>
              </a:spcBef>
              <a:spcAft>
                <a:spcPts val="0"/>
              </a:spcAft>
              <a:buClr>
                <a:schemeClr val="lt1"/>
              </a:buClr>
              <a:buSzPts val="500"/>
              <a:buFont typeface="Roboto"/>
              <a:buNone/>
            </a:pPr>
            <a:r>
              <a:rPr b="0" i="0" lang="en" sz="500" u="none" cap="none" strike="noStrike">
                <a:solidFill>
                  <a:schemeClr val="lt1"/>
                </a:solidFill>
                <a:latin typeface="Roboto"/>
                <a:ea typeface="Roboto"/>
                <a:cs typeface="Roboto"/>
                <a:sym typeface="Roboto"/>
              </a:rPr>
              <a:t>Google Cloud Platform</a:t>
            </a:r>
            <a:endParaRPr b="0" i="0" sz="1400" u="none" cap="none" strike="noStrike">
              <a:solidFill>
                <a:srgbClr val="000000"/>
              </a:solidFill>
              <a:latin typeface="Arial"/>
              <a:ea typeface="Arial"/>
              <a:cs typeface="Arial"/>
              <a:sym typeface="Arial"/>
            </a:endParaRPr>
          </a:p>
        </p:txBody>
      </p:sp>
      <p:sp>
        <p:nvSpPr>
          <p:cNvPr id="525" name="Google Shape;525;p67"/>
          <p:cNvSpPr txBox="1"/>
          <p:nvPr/>
        </p:nvSpPr>
        <p:spPr>
          <a:xfrm>
            <a:off x="8382000" y="4936551"/>
            <a:ext cx="400500" cy="76800"/>
          </a:xfrm>
          <a:prstGeom prst="rect">
            <a:avLst/>
          </a:prstGeom>
          <a:noFill/>
          <a:ln>
            <a:noFill/>
          </a:ln>
        </p:spPr>
        <p:txBody>
          <a:bodyPr anchorCtr="0" anchor="ctr" bIns="0" lIns="0" spcFirstLastPara="1" rIns="0" wrap="square" tIns="0">
            <a:noAutofit/>
          </a:bodyPr>
          <a:lstStyle/>
          <a:p>
            <a:pPr indent="0" lvl="1" marL="0" marR="0" rtl="0" algn="r">
              <a:lnSpc>
                <a:spcPct val="100000"/>
              </a:lnSpc>
              <a:spcBef>
                <a:spcPts val="0"/>
              </a:spcBef>
              <a:spcAft>
                <a:spcPts val="0"/>
              </a:spcAft>
              <a:buClr>
                <a:schemeClr val="lt1"/>
              </a:buClr>
              <a:buSzPts val="500"/>
              <a:buFont typeface="Roboto"/>
              <a:buNone/>
            </a:pPr>
            <a:fld id="{00000000-1234-1234-1234-123412341234}" type="slidenum">
              <a:rPr b="0" i="0" lang="en" sz="500" u="none" cap="none" strike="noStrike">
                <a:solidFill>
                  <a:schemeClr val="lt1"/>
                </a:solidFill>
                <a:latin typeface="Roboto"/>
                <a:ea typeface="Roboto"/>
                <a:cs typeface="Roboto"/>
                <a:sym typeface="Roboto"/>
              </a:rPr>
              <a:t>‹#›</a:t>
            </a:fld>
            <a:endParaRPr b="0" i="0" sz="500" u="none" cap="none" strike="noStrike">
              <a:solidFill>
                <a:schemeClr val="lt1"/>
              </a:solidFill>
              <a:latin typeface="Roboto"/>
              <a:ea typeface="Roboto"/>
              <a:cs typeface="Roboto"/>
              <a:sym typeface="Roboto"/>
            </a:endParaRPr>
          </a:p>
        </p:txBody>
      </p:sp>
      <p:pic>
        <p:nvPicPr>
          <p:cNvPr descr="logo_lockup_cloud_platform_icon_vertical_white_lockup_cloud_platform_icon_vertical copy.png" id="526" name="Google Shape;526;p67"/>
          <p:cNvPicPr preferRelativeResize="0"/>
          <p:nvPr/>
        </p:nvPicPr>
        <p:blipFill rotWithShape="1">
          <a:blip r:embed="rId2">
            <a:alphaModFix/>
          </a:blip>
          <a:srcRect b="0" l="128" r="129" t="0"/>
          <a:stretch/>
        </p:blipFill>
        <p:spPr>
          <a:xfrm>
            <a:off x="364067" y="4915750"/>
            <a:ext cx="129600" cy="1152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Divider Gray">
  <p:cSld name="Section Divider Gray">
    <p:bg>
      <p:bgPr>
        <a:solidFill>
          <a:srgbClr val="333333"/>
        </a:solidFill>
      </p:bgPr>
    </p:bg>
    <p:spTree>
      <p:nvGrpSpPr>
        <p:cNvPr id="527" name="Shape 527"/>
        <p:cNvGrpSpPr/>
        <p:nvPr/>
      </p:nvGrpSpPr>
      <p:grpSpPr>
        <a:xfrm>
          <a:off x="0" y="0"/>
          <a:ext cx="0" cy="0"/>
          <a:chOff x="0" y="0"/>
          <a:chExt cx="0" cy="0"/>
        </a:xfrm>
      </p:grpSpPr>
      <p:sp>
        <p:nvSpPr>
          <p:cNvPr id="528" name="Google Shape;528;p68"/>
          <p:cNvSpPr txBox="1"/>
          <p:nvPr>
            <p:ph type="title"/>
          </p:nvPr>
        </p:nvSpPr>
        <p:spPr>
          <a:xfrm>
            <a:off x="361653" y="1880582"/>
            <a:ext cx="6244500" cy="742200"/>
          </a:xfrm>
          <a:prstGeom prst="rect">
            <a:avLst/>
          </a:prstGeom>
          <a:noFill/>
          <a:ln>
            <a:noFill/>
          </a:ln>
        </p:spPr>
        <p:txBody>
          <a:bodyPr anchorCtr="0" anchor="t" bIns="91425" lIns="91425" spcFirstLastPara="1" rIns="91425" wrap="square" tIns="91425"/>
          <a:lstStyle>
            <a:lvl1pPr lvl="0" marR="0" rtl="0" algn="l">
              <a:lnSpc>
                <a:spcPct val="114285"/>
              </a:lnSpc>
              <a:spcBef>
                <a:spcPts val="0"/>
              </a:spcBef>
              <a:spcAft>
                <a:spcPts val="0"/>
              </a:spcAft>
              <a:buClr>
                <a:srgbClr val="333333"/>
              </a:buClr>
              <a:buSzPts val="1400"/>
              <a:buFont typeface="Roboto"/>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9pPr>
          </a:lstStyle>
          <a:p/>
        </p:txBody>
      </p:sp>
      <p:sp>
        <p:nvSpPr>
          <p:cNvPr id="529" name="Google Shape;529;p68"/>
          <p:cNvSpPr txBox="1"/>
          <p:nvPr>
            <p:ph idx="1" type="subTitle"/>
          </p:nvPr>
        </p:nvSpPr>
        <p:spPr>
          <a:xfrm>
            <a:off x="361653" y="2603903"/>
            <a:ext cx="4637100" cy="4179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747474"/>
              </a:buClr>
              <a:buSzPts val="1400"/>
              <a:buFont typeface="Roboto"/>
              <a:buNone/>
              <a:defRPr b="0" i="0" sz="1400" u="none" cap="none" strike="noStrike">
                <a:solidFill>
                  <a:srgbClr val="747474"/>
                </a:solidFill>
                <a:latin typeface="Roboto"/>
                <a:ea typeface="Roboto"/>
                <a:cs typeface="Roboto"/>
                <a:sym typeface="Roboto"/>
              </a:defRPr>
            </a:lvl1pPr>
            <a:lvl2pPr lvl="1" marR="0" rtl="0" algn="l">
              <a:lnSpc>
                <a:spcPct val="100000"/>
              </a:lnSpc>
              <a:spcBef>
                <a:spcPts val="0"/>
              </a:spcBef>
              <a:spcAft>
                <a:spcPts val="0"/>
              </a:spcAft>
              <a:buClr>
                <a:srgbClr val="747474"/>
              </a:buClr>
              <a:buSzPts val="1200"/>
              <a:buFont typeface="Roboto"/>
              <a:buNone/>
              <a:defRPr b="0" i="0" sz="1400" u="none" cap="none" strike="noStrike">
                <a:solidFill>
                  <a:srgbClr val="747474"/>
                </a:solidFill>
                <a:latin typeface="Roboto"/>
                <a:ea typeface="Roboto"/>
                <a:cs typeface="Roboto"/>
                <a:sym typeface="Roboto"/>
              </a:defRPr>
            </a:lvl2pPr>
            <a:lvl3pPr lvl="2" marR="0" rtl="0" algn="l">
              <a:lnSpc>
                <a:spcPct val="100000"/>
              </a:lnSpc>
              <a:spcBef>
                <a:spcPts val="0"/>
              </a:spcBef>
              <a:spcAft>
                <a:spcPts val="0"/>
              </a:spcAft>
              <a:buClr>
                <a:srgbClr val="747474"/>
              </a:buClr>
              <a:buSzPts val="1200"/>
              <a:buFont typeface="Roboto"/>
              <a:buNone/>
              <a:defRPr b="0" i="0" sz="1400" u="none" cap="none" strike="noStrike">
                <a:solidFill>
                  <a:srgbClr val="747474"/>
                </a:solidFill>
                <a:latin typeface="Roboto"/>
                <a:ea typeface="Roboto"/>
                <a:cs typeface="Roboto"/>
                <a:sym typeface="Roboto"/>
              </a:defRPr>
            </a:lvl3pPr>
            <a:lvl4pPr lvl="3" marR="0" rtl="0" algn="l">
              <a:lnSpc>
                <a:spcPct val="100000"/>
              </a:lnSpc>
              <a:spcBef>
                <a:spcPts val="0"/>
              </a:spcBef>
              <a:spcAft>
                <a:spcPts val="0"/>
              </a:spcAft>
              <a:buClr>
                <a:srgbClr val="747474"/>
              </a:buClr>
              <a:buSzPts val="1200"/>
              <a:buFont typeface="Roboto"/>
              <a:buNone/>
              <a:defRPr b="0" i="0" sz="1400" u="none" cap="none" strike="noStrike">
                <a:solidFill>
                  <a:srgbClr val="747474"/>
                </a:solidFill>
                <a:latin typeface="Roboto"/>
                <a:ea typeface="Roboto"/>
                <a:cs typeface="Roboto"/>
                <a:sym typeface="Roboto"/>
              </a:defRPr>
            </a:lvl4pPr>
            <a:lvl5pPr lvl="4" marR="0" rtl="0" algn="l">
              <a:lnSpc>
                <a:spcPct val="100000"/>
              </a:lnSpc>
              <a:spcBef>
                <a:spcPts val="0"/>
              </a:spcBef>
              <a:spcAft>
                <a:spcPts val="0"/>
              </a:spcAft>
              <a:buClr>
                <a:srgbClr val="747474"/>
              </a:buClr>
              <a:buSzPts val="1200"/>
              <a:buFont typeface="Roboto"/>
              <a:buNone/>
              <a:defRPr b="0" i="0" sz="1400" u="none" cap="none" strike="noStrike">
                <a:solidFill>
                  <a:srgbClr val="747474"/>
                </a:solidFill>
                <a:latin typeface="Roboto"/>
                <a:ea typeface="Roboto"/>
                <a:cs typeface="Roboto"/>
                <a:sym typeface="Roboto"/>
              </a:defRPr>
            </a:lvl5pPr>
            <a:lvl6pPr lvl="5" marR="0" rtl="0" algn="l">
              <a:lnSpc>
                <a:spcPct val="100000"/>
              </a:lnSpc>
              <a:spcBef>
                <a:spcPts val="0"/>
              </a:spcBef>
              <a:spcAft>
                <a:spcPts val="0"/>
              </a:spcAft>
              <a:buClr>
                <a:srgbClr val="747474"/>
              </a:buClr>
              <a:buSzPts val="1200"/>
              <a:buFont typeface="Roboto"/>
              <a:buNone/>
              <a:defRPr b="0" i="0" sz="1400" u="none" cap="none" strike="noStrike">
                <a:solidFill>
                  <a:srgbClr val="747474"/>
                </a:solidFill>
                <a:latin typeface="Roboto"/>
                <a:ea typeface="Roboto"/>
                <a:cs typeface="Roboto"/>
                <a:sym typeface="Roboto"/>
              </a:defRPr>
            </a:lvl6pPr>
            <a:lvl7pPr lvl="6" marR="0" rtl="0" algn="l">
              <a:lnSpc>
                <a:spcPct val="100000"/>
              </a:lnSpc>
              <a:spcBef>
                <a:spcPts val="0"/>
              </a:spcBef>
              <a:spcAft>
                <a:spcPts val="0"/>
              </a:spcAft>
              <a:buClr>
                <a:srgbClr val="747474"/>
              </a:buClr>
              <a:buSzPts val="1200"/>
              <a:buFont typeface="Roboto"/>
              <a:buNone/>
              <a:defRPr b="0" i="0" sz="1400" u="none" cap="none" strike="noStrike">
                <a:solidFill>
                  <a:srgbClr val="747474"/>
                </a:solidFill>
                <a:latin typeface="Roboto"/>
                <a:ea typeface="Roboto"/>
                <a:cs typeface="Roboto"/>
                <a:sym typeface="Roboto"/>
              </a:defRPr>
            </a:lvl7pPr>
            <a:lvl8pPr lvl="7" marR="0" rtl="0" algn="l">
              <a:lnSpc>
                <a:spcPct val="100000"/>
              </a:lnSpc>
              <a:spcBef>
                <a:spcPts val="0"/>
              </a:spcBef>
              <a:spcAft>
                <a:spcPts val="0"/>
              </a:spcAft>
              <a:buClr>
                <a:srgbClr val="747474"/>
              </a:buClr>
              <a:buSzPts val="1200"/>
              <a:buFont typeface="Roboto"/>
              <a:buNone/>
              <a:defRPr b="0" i="0" sz="1400" u="none" cap="none" strike="noStrike">
                <a:solidFill>
                  <a:srgbClr val="747474"/>
                </a:solidFill>
                <a:latin typeface="Roboto"/>
                <a:ea typeface="Roboto"/>
                <a:cs typeface="Roboto"/>
                <a:sym typeface="Roboto"/>
              </a:defRPr>
            </a:lvl8pPr>
            <a:lvl9pPr lvl="8" marR="0" rtl="0" algn="l">
              <a:lnSpc>
                <a:spcPct val="100000"/>
              </a:lnSpc>
              <a:spcBef>
                <a:spcPts val="0"/>
              </a:spcBef>
              <a:spcAft>
                <a:spcPts val="0"/>
              </a:spcAft>
              <a:buClr>
                <a:srgbClr val="747474"/>
              </a:buClr>
              <a:buSzPts val="1200"/>
              <a:buFont typeface="Roboto"/>
              <a:buNone/>
              <a:defRPr b="0" i="0" sz="1400" u="none" cap="none" strike="noStrike">
                <a:solidFill>
                  <a:srgbClr val="747474"/>
                </a:solidFill>
                <a:latin typeface="Roboto"/>
                <a:ea typeface="Roboto"/>
                <a:cs typeface="Roboto"/>
                <a:sym typeface="Roboto"/>
              </a:defRPr>
            </a:lvl9pPr>
          </a:lstStyle>
          <a:p/>
        </p:txBody>
      </p:sp>
      <p:grpSp>
        <p:nvGrpSpPr>
          <p:cNvPr id="530" name="Google Shape;530;p68"/>
          <p:cNvGrpSpPr/>
          <p:nvPr/>
        </p:nvGrpSpPr>
        <p:grpSpPr>
          <a:xfrm>
            <a:off x="364683" y="-5"/>
            <a:ext cx="1986845" cy="86700"/>
            <a:chOff x="364683" y="-5"/>
            <a:chExt cx="1986845" cy="86700"/>
          </a:xfrm>
        </p:grpSpPr>
        <p:sp>
          <p:nvSpPr>
            <p:cNvPr id="531" name="Google Shape;531;p68"/>
            <p:cNvSpPr/>
            <p:nvPr/>
          </p:nvSpPr>
          <p:spPr>
            <a:xfrm>
              <a:off x="364683" y="-5"/>
              <a:ext cx="496800" cy="86700"/>
            </a:xfrm>
            <a:prstGeom prst="rect">
              <a:avLst/>
            </a:prstGeom>
            <a:solidFill>
              <a:srgbClr val="4285F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532" name="Google Shape;532;p68"/>
            <p:cNvSpPr/>
            <p:nvPr/>
          </p:nvSpPr>
          <p:spPr>
            <a:xfrm>
              <a:off x="861365" y="-5"/>
              <a:ext cx="496800" cy="86700"/>
            </a:xfrm>
            <a:prstGeom prst="rect">
              <a:avLst/>
            </a:prstGeom>
            <a:solidFill>
              <a:srgbClr val="EA433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533" name="Google Shape;533;p68"/>
            <p:cNvSpPr/>
            <p:nvPr/>
          </p:nvSpPr>
          <p:spPr>
            <a:xfrm>
              <a:off x="1358046" y="-5"/>
              <a:ext cx="496800" cy="86700"/>
            </a:xfrm>
            <a:prstGeom prst="rect">
              <a:avLst/>
            </a:prstGeom>
            <a:solidFill>
              <a:srgbClr val="FBBC0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534" name="Google Shape;534;p68"/>
            <p:cNvSpPr/>
            <p:nvPr/>
          </p:nvSpPr>
          <p:spPr>
            <a:xfrm>
              <a:off x="1854728" y="-5"/>
              <a:ext cx="496800" cy="86700"/>
            </a:xfrm>
            <a:prstGeom prst="rect">
              <a:avLst/>
            </a:prstGeom>
            <a:solidFill>
              <a:srgbClr val="34A85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gr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sic Type">
  <p:cSld name="Basic Type">
    <p:spTree>
      <p:nvGrpSpPr>
        <p:cNvPr id="535" name="Shape 535"/>
        <p:cNvGrpSpPr/>
        <p:nvPr/>
      </p:nvGrpSpPr>
      <p:grpSpPr>
        <a:xfrm>
          <a:off x="0" y="0"/>
          <a:ext cx="0" cy="0"/>
          <a:chOff x="0" y="0"/>
          <a:chExt cx="0" cy="0"/>
        </a:xfrm>
      </p:grpSpPr>
      <p:sp>
        <p:nvSpPr>
          <p:cNvPr id="536" name="Google Shape;536;p69"/>
          <p:cNvSpPr txBox="1"/>
          <p:nvPr>
            <p:ph type="title"/>
          </p:nvPr>
        </p:nvSpPr>
        <p:spPr>
          <a:xfrm>
            <a:off x="364685" y="407791"/>
            <a:ext cx="6256500" cy="841500"/>
          </a:xfrm>
          <a:prstGeom prst="rect">
            <a:avLst/>
          </a:prstGeom>
          <a:noFill/>
          <a:ln>
            <a:noFill/>
          </a:ln>
        </p:spPr>
        <p:txBody>
          <a:bodyPr anchorCtr="0" anchor="t" bIns="91425" lIns="91425" spcFirstLastPara="1" rIns="91425" wrap="square" tIns="91425"/>
          <a:lstStyle>
            <a:lvl1pPr lvl="0" marR="0" rtl="0" algn="l">
              <a:lnSpc>
                <a:spcPct val="114285"/>
              </a:lnSpc>
              <a:spcBef>
                <a:spcPts val="0"/>
              </a:spcBef>
              <a:spcAft>
                <a:spcPts val="0"/>
              </a:spcAft>
              <a:buClr>
                <a:srgbClr val="333333"/>
              </a:buClr>
              <a:buSzPts val="1400"/>
              <a:buFont typeface="Roboto"/>
              <a:buNone/>
              <a:defRPr b="0" i="0" sz="2800" u="none" cap="none" strike="noStrike">
                <a:solidFill>
                  <a:srgbClr val="33333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37" name="Google Shape;537;p69"/>
          <p:cNvSpPr txBox="1"/>
          <p:nvPr>
            <p:ph idx="1" type="body"/>
          </p:nvPr>
        </p:nvSpPr>
        <p:spPr>
          <a:xfrm>
            <a:off x="373062" y="1330325"/>
            <a:ext cx="6256200" cy="3222600"/>
          </a:xfrm>
          <a:prstGeom prst="rect">
            <a:avLst/>
          </a:prstGeom>
          <a:noFill/>
          <a:ln>
            <a:noFill/>
          </a:ln>
        </p:spPr>
        <p:txBody>
          <a:bodyPr anchorCtr="0" anchor="t" bIns="91425" lIns="91425" spcFirstLastPara="1" rIns="91425" wrap="square" tIns="91425"/>
          <a:lstStyle>
            <a:lvl1pPr indent="-228600" lvl="0" marL="457200" marR="0" rtl="0" algn="l">
              <a:lnSpc>
                <a:spcPct val="110000"/>
              </a:lnSpc>
              <a:spcBef>
                <a:spcPts val="0"/>
              </a:spcBef>
              <a:spcAft>
                <a:spcPts val="0"/>
              </a:spcAft>
              <a:buClr>
                <a:srgbClr val="747474"/>
              </a:buClr>
              <a:buSzPts val="1400"/>
              <a:buFont typeface="Arial"/>
              <a:buNone/>
              <a:defRPr b="0" i="0" sz="1200" u="none" cap="none" strike="noStrike">
                <a:solidFill>
                  <a:srgbClr val="747474"/>
                </a:solidFill>
                <a:latin typeface="Roboto"/>
                <a:ea typeface="Roboto"/>
                <a:cs typeface="Roboto"/>
                <a:sym typeface="Roboto"/>
              </a:defRPr>
            </a:lvl1pPr>
            <a:lvl2pPr indent="-304800" lvl="1" marL="914400" marR="0" rtl="0" algn="l">
              <a:lnSpc>
                <a:spcPct val="110000"/>
              </a:lnSpc>
              <a:spcBef>
                <a:spcPts val="0"/>
              </a:spcBef>
              <a:spcAft>
                <a:spcPts val="0"/>
              </a:spcAft>
              <a:buClr>
                <a:srgbClr val="747474"/>
              </a:buClr>
              <a:buSzPts val="1200"/>
              <a:buFont typeface="Arial"/>
              <a:buChar char="•"/>
              <a:defRPr b="0" i="0" sz="1200" u="none" cap="none" strike="noStrike">
                <a:solidFill>
                  <a:srgbClr val="747474"/>
                </a:solidFill>
                <a:latin typeface="Roboto"/>
                <a:ea typeface="Roboto"/>
                <a:cs typeface="Roboto"/>
                <a:sym typeface="Roboto"/>
              </a:defRPr>
            </a:lvl2pPr>
            <a:lvl3pPr indent="-304800" lvl="2" marL="1371600" marR="0" rtl="0" algn="l">
              <a:lnSpc>
                <a:spcPct val="110000"/>
              </a:lnSpc>
              <a:spcBef>
                <a:spcPts val="0"/>
              </a:spcBef>
              <a:spcAft>
                <a:spcPts val="0"/>
              </a:spcAft>
              <a:buClr>
                <a:srgbClr val="747474"/>
              </a:buClr>
              <a:buSzPts val="1200"/>
              <a:buFont typeface="Arial"/>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40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40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40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40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esentation Title 1">
  <p:cSld name="Presentation Title 1">
    <p:spTree>
      <p:nvGrpSpPr>
        <p:cNvPr id="538" name="Shape 538"/>
        <p:cNvGrpSpPr/>
        <p:nvPr/>
      </p:nvGrpSpPr>
      <p:grpSpPr>
        <a:xfrm>
          <a:off x="0" y="0"/>
          <a:ext cx="0" cy="0"/>
          <a:chOff x="0" y="0"/>
          <a:chExt cx="0" cy="0"/>
        </a:xfrm>
      </p:grpSpPr>
      <p:pic>
        <p:nvPicPr>
          <p:cNvPr descr="logo_lockup_cloud_platform_icon_horizontal.png" id="539" name="Google Shape;539;p70"/>
          <p:cNvPicPr preferRelativeResize="0"/>
          <p:nvPr/>
        </p:nvPicPr>
        <p:blipFill rotWithShape="1">
          <a:blip r:embed="rId2">
            <a:alphaModFix/>
          </a:blip>
          <a:srcRect b="10" l="0" r="-12119" t="-10"/>
          <a:stretch/>
        </p:blipFill>
        <p:spPr>
          <a:xfrm>
            <a:off x="372946" y="4322048"/>
            <a:ext cx="2030700" cy="197700"/>
          </a:xfrm>
          <a:prstGeom prst="rect">
            <a:avLst/>
          </a:prstGeom>
          <a:noFill/>
          <a:ln>
            <a:noFill/>
          </a:ln>
        </p:spPr>
      </p:pic>
      <p:sp>
        <p:nvSpPr>
          <p:cNvPr id="540" name="Google Shape;540;p70"/>
          <p:cNvSpPr txBox="1"/>
          <p:nvPr>
            <p:ph type="title"/>
          </p:nvPr>
        </p:nvSpPr>
        <p:spPr>
          <a:xfrm>
            <a:off x="258370" y="1197325"/>
            <a:ext cx="8046000" cy="1183800"/>
          </a:xfrm>
          <a:prstGeom prst="rect">
            <a:avLst/>
          </a:prstGeom>
          <a:noFill/>
          <a:ln>
            <a:noFill/>
          </a:ln>
        </p:spPr>
        <p:txBody>
          <a:bodyPr anchorCtr="0" anchor="b" bIns="91425" lIns="91425" spcFirstLastPara="1" rIns="91425" wrap="square" tIns="91425"/>
          <a:lstStyle>
            <a:lvl1pPr lvl="0" marR="0" rtl="0" algn="l">
              <a:lnSpc>
                <a:spcPct val="114285"/>
              </a:lnSpc>
              <a:spcBef>
                <a:spcPts val="0"/>
              </a:spcBef>
              <a:spcAft>
                <a:spcPts val="0"/>
              </a:spcAft>
              <a:buClr>
                <a:srgbClr val="333333"/>
              </a:buClr>
              <a:buSzPts val="1400"/>
              <a:buFont typeface="Roboto"/>
              <a:buNone/>
              <a:defRPr b="0" i="0" sz="3600" u="none" cap="none" strike="noStrike">
                <a:solidFill>
                  <a:srgbClr val="33333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9pPr>
          </a:lstStyle>
          <a:p/>
        </p:txBody>
      </p:sp>
      <p:sp>
        <p:nvSpPr>
          <p:cNvPr id="541" name="Google Shape;541;p70"/>
          <p:cNvSpPr txBox="1"/>
          <p:nvPr>
            <p:ph idx="1" type="subTitle"/>
          </p:nvPr>
        </p:nvSpPr>
        <p:spPr>
          <a:xfrm>
            <a:off x="258370" y="2259452"/>
            <a:ext cx="7978500" cy="6243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747474"/>
              </a:buClr>
              <a:buSzPts val="1400"/>
              <a:buFont typeface="Roboto"/>
              <a:buNone/>
              <a:defRPr b="0" i="0" sz="1400" u="none" cap="none" strike="noStrike">
                <a:solidFill>
                  <a:srgbClr val="747474"/>
                </a:solidFill>
                <a:latin typeface="Roboto"/>
                <a:ea typeface="Roboto"/>
                <a:cs typeface="Roboto"/>
                <a:sym typeface="Roboto"/>
              </a:defRPr>
            </a:lvl1pPr>
            <a:lvl2pPr lvl="1" marR="0" rtl="0" algn="l">
              <a:lnSpc>
                <a:spcPct val="100000"/>
              </a:lnSpc>
              <a:spcBef>
                <a:spcPts val="0"/>
              </a:spcBef>
              <a:spcAft>
                <a:spcPts val="0"/>
              </a:spcAft>
              <a:buClr>
                <a:srgbClr val="747474"/>
              </a:buClr>
              <a:buSzPts val="1200"/>
              <a:buFont typeface="Roboto"/>
              <a:buNone/>
              <a:defRPr b="0" i="0" sz="1400" u="none" cap="none" strike="noStrike">
                <a:solidFill>
                  <a:srgbClr val="747474"/>
                </a:solidFill>
                <a:latin typeface="Roboto"/>
                <a:ea typeface="Roboto"/>
                <a:cs typeface="Roboto"/>
                <a:sym typeface="Roboto"/>
              </a:defRPr>
            </a:lvl2pPr>
            <a:lvl3pPr lvl="2" marR="0" rtl="0" algn="l">
              <a:lnSpc>
                <a:spcPct val="100000"/>
              </a:lnSpc>
              <a:spcBef>
                <a:spcPts val="0"/>
              </a:spcBef>
              <a:spcAft>
                <a:spcPts val="0"/>
              </a:spcAft>
              <a:buClr>
                <a:srgbClr val="747474"/>
              </a:buClr>
              <a:buSzPts val="1200"/>
              <a:buFont typeface="Roboto"/>
              <a:buNone/>
              <a:defRPr b="0" i="0" sz="1400" u="none" cap="none" strike="noStrike">
                <a:solidFill>
                  <a:srgbClr val="747474"/>
                </a:solidFill>
                <a:latin typeface="Roboto"/>
                <a:ea typeface="Roboto"/>
                <a:cs typeface="Roboto"/>
                <a:sym typeface="Roboto"/>
              </a:defRPr>
            </a:lvl3pPr>
            <a:lvl4pPr lvl="3" marR="0" rtl="0" algn="l">
              <a:lnSpc>
                <a:spcPct val="100000"/>
              </a:lnSpc>
              <a:spcBef>
                <a:spcPts val="0"/>
              </a:spcBef>
              <a:spcAft>
                <a:spcPts val="0"/>
              </a:spcAft>
              <a:buClr>
                <a:srgbClr val="747474"/>
              </a:buClr>
              <a:buSzPts val="1200"/>
              <a:buFont typeface="Roboto"/>
              <a:buNone/>
              <a:defRPr b="0" i="0" sz="1400" u="none" cap="none" strike="noStrike">
                <a:solidFill>
                  <a:srgbClr val="747474"/>
                </a:solidFill>
                <a:latin typeface="Roboto"/>
                <a:ea typeface="Roboto"/>
                <a:cs typeface="Roboto"/>
                <a:sym typeface="Roboto"/>
              </a:defRPr>
            </a:lvl4pPr>
            <a:lvl5pPr lvl="4" marR="0" rtl="0" algn="l">
              <a:lnSpc>
                <a:spcPct val="100000"/>
              </a:lnSpc>
              <a:spcBef>
                <a:spcPts val="0"/>
              </a:spcBef>
              <a:spcAft>
                <a:spcPts val="0"/>
              </a:spcAft>
              <a:buClr>
                <a:srgbClr val="747474"/>
              </a:buClr>
              <a:buSzPts val="1200"/>
              <a:buFont typeface="Roboto"/>
              <a:buNone/>
              <a:defRPr b="0" i="0" sz="1400" u="none" cap="none" strike="noStrike">
                <a:solidFill>
                  <a:srgbClr val="747474"/>
                </a:solidFill>
                <a:latin typeface="Roboto"/>
                <a:ea typeface="Roboto"/>
                <a:cs typeface="Roboto"/>
                <a:sym typeface="Roboto"/>
              </a:defRPr>
            </a:lvl5pPr>
            <a:lvl6pPr lvl="5" marR="0" rtl="0" algn="l">
              <a:lnSpc>
                <a:spcPct val="100000"/>
              </a:lnSpc>
              <a:spcBef>
                <a:spcPts val="0"/>
              </a:spcBef>
              <a:spcAft>
                <a:spcPts val="0"/>
              </a:spcAft>
              <a:buClr>
                <a:srgbClr val="747474"/>
              </a:buClr>
              <a:buSzPts val="1200"/>
              <a:buFont typeface="Roboto"/>
              <a:buNone/>
              <a:defRPr b="0" i="0" sz="1400" u="none" cap="none" strike="noStrike">
                <a:solidFill>
                  <a:srgbClr val="747474"/>
                </a:solidFill>
                <a:latin typeface="Roboto"/>
                <a:ea typeface="Roboto"/>
                <a:cs typeface="Roboto"/>
                <a:sym typeface="Roboto"/>
              </a:defRPr>
            </a:lvl6pPr>
            <a:lvl7pPr lvl="6" marR="0" rtl="0" algn="l">
              <a:lnSpc>
                <a:spcPct val="100000"/>
              </a:lnSpc>
              <a:spcBef>
                <a:spcPts val="0"/>
              </a:spcBef>
              <a:spcAft>
                <a:spcPts val="0"/>
              </a:spcAft>
              <a:buClr>
                <a:srgbClr val="747474"/>
              </a:buClr>
              <a:buSzPts val="1200"/>
              <a:buFont typeface="Roboto"/>
              <a:buNone/>
              <a:defRPr b="0" i="0" sz="1400" u="none" cap="none" strike="noStrike">
                <a:solidFill>
                  <a:srgbClr val="747474"/>
                </a:solidFill>
                <a:latin typeface="Roboto"/>
                <a:ea typeface="Roboto"/>
                <a:cs typeface="Roboto"/>
                <a:sym typeface="Roboto"/>
              </a:defRPr>
            </a:lvl7pPr>
            <a:lvl8pPr lvl="7" marR="0" rtl="0" algn="l">
              <a:lnSpc>
                <a:spcPct val="100000"/>
              </a:lnSpc>
              <a:spcBef>
                <a:spcPts val="0"/>
              </a:spcBef>
              <a:spcAft>
                <a:spcPts val="0"/>
              </a:spcAft>
              <a:buClr>
                <a:srgbClr val="747474"/>
              </a:buClr>
              <a:buSzPts val="1200"/>
              <a:buFont typeface="Roboto"/>
              <a:buNone/>
              <a:defRPr b="0" i="0" sz="1400" u="none" cap="none" strike="noStrike">
                <a:solidFill>
                  <a:srgbClr val="747474"/>
                </a:solidFill>
                <a:latin typeface="Roboto"/>
                <a:ea typeface="Roboto"/>
                <a:cs typeface="Roboto"/>
                <a:sym typeface="Roboto"/>
              </a:defRPr>
            </a:lvl8pPr>
            <a:lvl9pPr lvl="8" marR="0" rtl="0" algn="l">
              <a:lnSpc>
                <a:spcPct val="100000"/>
              </a:lnSpc>
              <a:spcBef>
                <a:spcPts val="0"/>
              </a:spcBef>
              <a:spcAft>
                <a:spcPts val="0"/>
              </a:spcAft>
              <a:buClr>
                <a:srgbClr val="747474"/>
              </a:buClr>
              <a:buSzPts val="1200"/>
              <a:buFont typeface="Roboto"/>
              <a:buNone/>
              <a:defRPr b="0" i="0" sz="1400" u="none" cap="none" strike="noStrike">
                <a:solidFill>
                  <a:srgbClr val="747474"/>
                </a:solidFill>
                <a:latin typeface="Roboto"/>
                <a:ea typeface="Roboto"/>
                <a:cs typeface="Roboto"/>
                <a:sym typeface="Roboto"/>
              </a:defRPr>
            </a:lvl9pPr>
          </a:lstStyle>
          <a:p/>
        </p:txBody>
      </p:sp>
      <p:grpSp>
        <p:nvGrpSpPr>
          <p:cNvPr id="542" name="Google Shape;542;p70"/>
          <p:cNvGrpSpPr/>
          <p:nvPr/>
        </p:nvGrpSpPr>
        <p:grpSpPr>
          <a:xfrm>
            <a:off x="364683" y="-36"/>
            <a:ext cx="1986925" cy="86700"/>
            <a:chOff x="364668" y="4969989"/>
            <a:chExt cx="996902" cy="43500"/>
          </a:xfrm>
        </p:grpSpPr>
        <p:sp>
          <p:nvSpPr>
            <p:cNvPr id="543" name="Google Shape;543;p70"/>
            <p:cNvSpPr/>
            <p:nvPr/>
          </p:nvSpPr>
          <p:spPr>
            <a:xfrm>
              <a:off x="364668" y="4969989"/>
              <a:ext cx="249300" cy="43500"/>
            </a:xfrm>
            <a:prstGeom prst="rect">
              <a:avLst/>
            </a:prstGeom>
            <a:solidFill>
              <a:srgbClr val="4285F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544" name="Google Shape;544;p70"/>
            <p:cNvSpPr/>
            <p:nvPr/>
          </p:nvSpPr>
          <p:spPr>
            <a:xfrm>
              <a:off x="613870" y="4969989"/>
              <a:ext cx="249300" cy="43500"/>
            </a:xfrm>
            <a:prstGeom prst="rect">
              <a:avLst/>
            </a:prstGeom>
            <a:solidFill>
              <a:srgbClr val="EA433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545" name="Google Shape;545;p70"/>
            <p:cNvSpPr/>
            <p:nvPr/>
          </p:nvSpPr>
          <p:spPr>
            <a:xfrm>
              <a:off x="863070" y="4969989"/>
              <a:ext cx="249300" cy="43500"/>
            </a:xfrm>
            <a:prstGeom prst="rect">
              <a:avLst/>
            </a:prstGeom>
            <a:solidFill>
              <a:srgbClr val="FBBC0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546" name="Google Shape;546;p70"/>
            <p:cNvSpPr/>
            <p:nvPr/>
          </p:nvSpPr>
          <p:spPr>
            <a:xfrm>
              <a:off x="1112270" y="4969989"/>
              <a:ext cx="249300" cy="43500"/>
            </a:xfrm>
            <a:prstGeom prst="rect">
              <a:avLst/>
            </a:prstGeom>
            <a:solidFill>
              <a:srgbClr val="34A85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sic Type 2 Column">
  <p:cSld name="Basic Type 2 Column">
    <p:spTree>
      <p:nvGrpSpPr>
        <p:cNvPr id="547" name="Shape 547"/>
        <p:cNvGrpSpPr/>
        <p:nvPr/>
      </p:nvGrpSpPr>
      <p:grpSpPr>
        <a:xfrm>
          <a:off x="0" y="0"/>
          <a:ext cx="0" cy="0"/>
          <a:chOff x="0" y="0"/>
          <a:chExt cx="0" cy="0"/>
        </a:xfrm>
      </p:grpSpPr>
      <p:sp>
        <p:nvSpPr>
          <p:cNvPr id="548" name="Google Shape;548;p71"/>
          <p:cNvSpPr txBox="1"/>
          <p:nvPr>
            <p:ph type="title"/>
          </p:nvPr>
        </p:nvSpPr>
        <p:spPr>
          <a:xfrm>
            <a:off x="364685" y="407791"/>
            <a:ext cx="6256500" cy="841500"/>
          </a:xfrm>
          <a:prstGeom prst="rect">
            <a:avLst/>
          </a:prstGeom>
          <a:noFill/>
          <a:ln>
            <a:noFill/>
          </a:ln>
        </p:spPr>
        <p:txBody>
          <a:bodyPr anchorCtr="0" anchor="t" bIns="91425" lIns="91425" spcFirstLastPara="1" rIns="91425" wrap="square" tIns="91425"/>
          <a:lstStyle>
            <a:lvl1pPr lvl="0" marR="0" rtl="0" algn="l">
              <a:lnSpc>
                <a:spcPct val="114285"/>
              </a:lnSpc>
              <a:spcBef>
                <a:spcPts val="0"/>
              </a:spcBef>
              <a:spcAft>
                <a:spcPts val="0"/>
              </a:spcAft>
              <a:buClr>
                <a:srgbClr val="333333"/>
              </a:buClr>
              <a:buSzPts val="1400"/>
              <a:buFont typeface="Roboto"/>
              <a:buNone/>
              <a:defRPr b="0" i="0" sz="2800" u="none" cap="none" strike="noStrike">
                <a:solidFill>
                  <a:srgbClr val="33333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49" name="Google Shape;549;p71"/>
          <p:cNvSpPr txBox="1"/>
          <p:nvPr>
            <p:ph idx="1" type="body"/>
          </p:nvPr>
        </p:nvSpPr>
        <p:spPr>
          <a:xfrm>
            <a:off x="373062" y="1330325"/>
            <a:ext cx="4122600" cy="3222600"/>
          </a:xfrm>
          <a:prstGeom prst="rect">
            <a:avLst/>
          </a:prstGeom>
          <a:noFill/>
          <a:ln>
            <a:noFill/>
          </a:ln>
        </p:spPr>
        <p:txBody>
          <a:bodyPr anchorCtr="0" anchor="t" bIns="91425" lIns="91425" spcFirstLastPara="1" rIns="91425" wrap="square" tIns="91425"/>
          <a:lstStyle>
            <a:lvl1pPr indent="-228600" lvl="0" marL="457200" marR="0" rtl="0" algn="l">
              <a:lnSpc>
                <a:spcPct val="110000"/>
              </a:lnSpc>
              <a:spcBef>
                <a:spcPts val="0"/>
              </a:spcBef>
              <a:spcAft>
                <a:spcPts val="0"/>
              </a:spcAft>
              <a:buClr>
                <a:srgbClr val="747474"/>
              </a:buClr>
              <a:buSzPts val="1400"/>
              <a:buFont typeface="Arial"/>
              <a:buNone/>
              <a:defRPr b="0" i="0" sz="1200" u="none" cap="none" strike="noStrike">
                <a:solidFill>
                  <a:srgbClr val="747474"/>
                </a:solidFill>
                <a:latin typeface="Roboto"/>
                <a:ea typeface="Roboto"/>
                <a:cs typeface="Roboto"/>
                <a:sym typeface="Roboto"/>
              </a:defRPr>
            </a:lvl1pPr>
            <a:lvl2pPr indent="-304800" lvl="1" marL="914400" marR="0" rtl="0" algn="l">
              <a:lnSpc>
                <a:spcPct val="110000"/>
              </a:lnSpc>
              <a:spcBef>
                <a:spcPts val="0"/>
              </a:spcBef>
              <a:spcAft>
                <a:spcPts val="0"/>
              </a:spcAft>
              <a:buClr>
                <a:srgbClr val="747474"/>
              </a:buClr>
              <a:buSzPts val="1200"/>
              <a:buFont typeface="Arial"/>
              <a:buChar char="•"/>
              <a:defRPr b="0" i="0" sz="1200" u="none" cap="none" strike="noStrike">
                <a:solidFill>
                  <a:srgbClr val="747474"/>
                </a:solidFill>
                <a:latin typeface="Roboto"/>
                <a:ea typeface="Roboto"/>
                <a:cs typeface="Roboto"/>
                <a:sym typeface="Roboto"/>
              </a:defRPr>
            </a:lvl2pPr>
            <a:lvl3pPr indent="-304800" lvl="2" marL="1371600" marR="0" rtl="0" algn="l">
              <a:lnSpc>
                <a:spcPct val="110000"/>
              </a:lnSpc>
              <a:spcBef>
                <a:spcPts val="0"/>
              </a:spcBef>
              <a:spcAft>
                <a:spcPts val="0"/>
              </a:spcAft>
              <a:buClr>
                <a:srgbClr val="747474"/>
              </a:buClr>
              <a:buSzPts val="1200"/>
              <a:buFont typeface="Arial"/>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40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40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40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40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9pPr>
          </a:lstStyle>
          <a:p/>
        </p:txBody>
      </p:sp>
      <p:sp>
        <p:nvSpPr>
          <p:cNvPr id="550" name="Google Shape;550;p71"/>
          <p:cNvSpPr txBox="1"/>
          <p:nvPr>
            <p:ph idx="11" type="ftr"/>
          </p:nvPr>
        </p:nvSpPr>
        <p:spPr>
          <a:xfrm>
            <a:off x="364614" y="4629150"/>
            <a:ext cx="8286600" cy="2739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51" name="Google Shape;551;p71"/>
          <p:cNvSpPr txBox="1"/>
          <p:nvPr>
            <p:ph idx="2" type="body"/>
          </p:nvPr>
        </p:nvSpPr>
        <p:spPr>
          <a:xfrm>
            <a:off x="4648198" y="1330325"/>
            <a:ext cx="4141200" cy="3222600"/>
          </a:xfrm>
          <a:prstGeom prst="rect">
            <a:avLst/>
          </a:prstGeom>
          <a:noFill/>
          <a:ln>
            <a:noFill/>
          </a:ln>
        </p:spPr>
        <p:txBody>
          <a:bodyPr anchorCtr="0" anchor="t" bIns="91425" lIns="91425" spcFirstLastPara="1" rIns="91425" wrap="square" tIns="91425"/>
          <a:lstStyle>
            <a:lvl1pPr indent="-228600" lvl="0" marL="457200" marR="0" rtl="0" algn="l">
              <a:lnSpc>
                <a:spcPct val="110000"/>
              </a:lnSpc>
              <a:spcBef>
                <a:spcPts val="0"/>
              </a:spcBef>
              <a:spcAft>
                <a:spcPts val="0"/>
              </a:spcAft>
              <a:buClr>
                <a:srgbClr val="747474"/>
              </a:buClr>
              <a:buSzPts val="1400"/>
              <a:buFont typeface="Arial"/>
              <a:buNone/>
              <a:defRPr b="0" i="0" sz="1200" u="none" cap="none" strike="noStrike">
                <a:solidFill>
                  <a:srgbClr val="747474"/>
                </a:solidFill>
                <a:latin typeface="Roboto"/>
                <a:ea typeface="Roboto"/>
                <a:cs typeface="Roboto"/>
                <a:sym typeface="Roboto"/>
              </a:defRPr>
            </a:lvl1pPr>
            <a:lvl2pPr indent="-304800" lvl="1" marL="914400" marR="0" rtl="0" algn="l">
              <a:lnSpc>
                <a:spcPct val="110000"/>
              </a:lnSpc>
              <a:spcBef>
                <a:spcPts val="0"/>
              </a:spcBef>
              <a:spcAft>
                <a:spcPts val="0"/>
              </a:spcAft>
              <a:buClr>
                <a:srgbClr val="747474"/>
              </a:buClr>
              <a:buSzPts val="1200"/>
              <a:buFont typeface="Arial"/>
              <a:buChar char="•"/>
              <a:defRPr b="0" i="0" sz="1200" u="none" cap="none" strike="noStrike">
                <a:solidFill>
                  <a:srgbClr val="747474"/>
                </a:solidFill>
                <a:latin typeface="Roboto"/>
                <a:ea typeface="Roboto"/>
                <a:cs typeface="Roboto"/>
                <a:sym typeface="Roboto"/>
              </a:defRPr>
            </a:lvl2pPr>
            <a:lvl3pPr indent="-304800" lvl="2" marL="1371600" marR="0" rtl="0" algn="l">
              <a:lnSpc>
                <a:spcPct val="110000"/>
              </a:lnSpc>
              <a:spcBef>
                <a:spcPts val="0"/>
              </a:spcBef>
              <a:spcAft>
                <a:spcPts val="0"/>
              </a:spcAft>
              <a:buClr>
                <a:srgbClr val="747474"/>
              </a:buClr>
              <a:buSzPts val="1200"/>
              <a:buFont typeface="Arial"/>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40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40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40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40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 Divider Orange Gradient 1">
  <p:cSld name="Section Title Blue_1">
    <p:bg>
      <p:bgPr>
        <a:gradFill>
          <a:gsLst>
            <a:gs pos="0">
              <a:schemeClr val="accent1"/>
            </a:gs>
            <a:gs pos="35000">
              <a:schemeClr val="accent1"/>
            </a:gs>
            <a:gs pos="100000">
              <a:srgbClr val="982302"/>
            </a:gs>
          </a:gsLst>
          <a:path path="circle">
            <a:fillToRect r="100%" t="100%"/>
          </a:path>
          <a:tileRect b="-100%" l="-100%"/>
        </a:gradFill>
      </p:bgPr>
    </p:bg>
    <p:spTree>
      <p:nvGrpSpPr>
        <p:cNvPr id="55" name="Shape 55"/>
        <p:cNvGrpSpPr/>
        <p:nvPr/>
      </p:nvGrpSpPr>
      <p:grpSpPr>
        <a:xfrm>
          <a:off x="0" y="0"/>
          <a:ext cx="0" cy="0"/>
          <a:chOff x="0" y="0"/>
          <a:chExt cx="0" cy="0"/>
        </a:xfrm>
      </p:grpSpPr>
      <p:sp>
        <p:nvSpPr>
          <p:cNvPr id="56" name="Google Shape;56;p8"/>
          <p:cNvSpPr txBox="1"/>
          <p:nvPr>
            <p:ph type="ctrTitle"/>
          </p:nvPr>
        </p:nvSpPr>
        <p:spPr>
          <a:xfrm>
            <a:off x="213460" y="2155880"/>
            <a:ext cx="6375600" cy="8316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accent1"/>
              </a:buClr>
              <a:buSzPts val="1400"/>
              <a:buFont typeface="Roboto"/>
              <a:buNone/>
              <a:defRPr b="0" i="0" sz="48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grpSp>
        <p:nvGrpSpPr>
          <p:cNvPr id="57" name="Google Shape;57;p8"/>
          <p:cNvGrpSpPr/>
          <p:nvPr/>
        </p:nvGrpSpPr>
        <p:grpSpPr>
          <a:xfrm>
            <a:off x="162239" y="4892453"/>
            <a:ext cx="500240" cy="169022"/>
            <a:chOff x="3719513" y="2933700"/>
            <a:chExt cx="5027537" cy="1698713"/>
          </a:xfrm>
        </p:grpSpPr>
        <p:sp>
          <p:nvSpPr>
            <p:cNvPr id="58" name="Google Shape;58;p8"/>
            <p:cNvSpPr/>
            <p:nvPr/>
          </p:nvSpPr>
          <p:spPr>
            <a:xfrm>
              <a:off x="3719513" y="3300413"/>
              <a:ext cx="898500" cy="973200"/>
            </a:xfrm>
            <a:custGeom>
              <a:rect b="b" l="l" r="r" t="t"/>
              <a:pathLst>
                <a:path extrusionOk="0" h="120000" w="120000">
                  <a:moveTo>
                    <a:pt x="86271" y="60199"/>
                  </a:moveTo>
                  <a:cubicBezTo>
                    <a:pt x="86271" y="45360"/>
                    <a:pt x="78091" y="28522"/>
                    <a:pt x="60336" y="28522"/>
                  </a:cubicBezTo>
                  <a:cubicBezTo>
                    <a:pt x="41812" y="28522"/>
                    <a:pt x="33632" y="45360"/>
                    <a:pt x="33632" y="60199"/>
                  </a:cubicBezTo>
                  <a:cubicBezTo>
                    <a:pt x="33632" y="75083"/>
                    <a:pt x="42052" y="91521"/>
                    <a:pt x="60336" y="91521"/>
                  </a:cubicBezTo>
                  <a:cubicBezTo>
                    <a:pt x="77802" y="91521"/>
                    <a:pt x="86271" y="75083"/>
                    <a:pt x="86271" y="60199"/>
                  </a:cubicBezTo>
                  <a:close/>
                  <a:moveTo>
                    <a:pt x="103785" y="118711"/>
                  </a:moveTo>
                  <a:cubicBezTo>
                    <a:pt x="93921" y="118711"/>
                    <a:pt x="89975" y="113691"/>
                    <a:pt x="87618" y="105516"/>
                  </a:cubicBezTo>
                  <a:cubicBezTo>
                    <a:pt x="79005" y="115024"/>
                    <a:pt x="68468" y="119955"/>
                    <a:pt x="55573" y="119955"/>
                  </a:cubicBezTo>
                  <a:cubicBezTo>
                    <a:pt x="24057" y="119955"/>
                    <a:pt x="0" y="95120"/>
                    <a:pt x="0" y="60199"/>
                  </a:cubicBezTo>
                  <a:cubicBezTo>
                    <a:pt x="0" y="26123"/>
                    <a:pt x="24779" y="0"/>
                    <a:pt x="55573" y="0"/>
                  </a:cubicBezTo>
                  <a:cubicBezTo>
                    <a:pt x="67987" y="0"/>
                    <a:pt x="80160" y="4531"/>
                    <a:pt x="87618" y="14216"/>
                  </a:cubicBezTo>
                  <a:cubicBezTo>
                    <a:pt x="88580" y="6664"/>
                    <a:pt x="95605" y="1288"/>
                    <a:pt x="103785" y="1288"/>
                  </a:cubicBezTo>
                  <a:cubicBezTo>
                    <a:pt x="119951" y="1288"/>
                    <a:pt x="119951" y="13639"/>
                    <a:pt x="119951" y="21636"/>
                  </a:cubicBezTo>
                  <a:lnTo>
                    <a:pt x="119951" y="98407"/>
                  </a:lnTo>
                  <a:cubicBezTo>
                    <a:pt x="119951" y="106360"/>
                    <a:pt x="119951" y="118711"/>
                    <a:pt x="103785" y="11871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a:off x="4687888" y="3300413"/>
              <a:ext cx="897000" cy="1332000"/>
            </a:xfrm>
            <a:custGeom>
              <a:rect b="b" l="l" r="r" t="t"/>
              <a:pathLst>
                <a:path extrusionOk="0" h="120000" w="120000">
                  <a:moveTo>
                    <a:pt x="86305" y="43934"/>
                  </a:moveTo>
                  <a:cubicBezTo>
                    <a:pt x="86305" y="33266"/>
                    <a:pt x="77641" y="20815"/>
                    <a:pt x="60168" y="20815"/>
                  </a:cubicBezTo>
                  <a:cubicBezTo>
                    <a:pt x="42069" y="20815"/>
                    <a:pt x="33694" y="32131"/>
                    <a:pt x="33694" y="43155"/>
                  </a:cubicBezTo>
                  <a:cubicBezTo>
                    <a:pt x="33694" y="54179"/>
                    <a:pt x="41636" y="66760"/>
                    <a:pt x="60168" y="66760"/>
                  </a:cubicBezTo>
                  <a:cubicBezTo>
                    <a:pt x="77641" y="66760"/>
                    <a:pt x="86305" y="54471"/>
                    <a:pt x="86305" y="43934"/>
                  </a:cubicBezTo>
                  <a:close/>
                  <a:moveTo>
                    <a:pt x="0" y="13553"/>
                  </a:moveTo>
                  <a:cubicBezTo>
                    <a:pt x="0" y="5998"/>
                    <a:pt x="6979" y="940"/>
                    <a:pt x="16847" y="940"/>
                  </a:cubicBezTo>
                  <a:cubicBezTo>
                    <a:pt x="26137" y="940"/>
                    <a:pt x="31576" y="4442"/>
                    <a:pt x="33694" y="10375"/>
                  </a:cubicBezTo>
                  <a:cubicBezTo>
                    <a:pt x="40000" y="3469"/>
                    <a:pt x="53092" y="0"/>
                    <a:pt x="65752" y="0"/>
                  </a:cubicBezTo>
                  <a:cubicBezTo>
                    <a:pt x="101949" y="0"/>
                    <a:pt x="119951" y="22858"/>
                    <a:pt x="119951" y="44841"/>
                  </a:cubicBezTo>
                  <a:cubicBezTo>
                    <a:pt x="119951" y="66306"/>
                    <a:pt x="98531" y="87543"/>
                    <a:pt x="64596" y="87543"/>
                  </a:cubicBezTo>
                  <a:cubicBezTo>
                    <a:pt x="54007" y="87543"/>
                    <a:pt x="42599" y="84852"/>
                    <a:pt x="33694" y="79664"/>
                  </a:cubicBezTo>
                  <a:lnTo>
                    <a:pt x="33694" y="107387"/>
                  </a:lnTo>
                  <a:cubicBezTo>
                    <a:pt x="33694" y="114941"/>
                    <a:pt x="26714" y="119967"/>
                    <a:pt x="16847" y="119967"/>
                  </a:cubicBezTo>
                  <a:cubicBezTo>
                    <a:pt x="7027" y="119967"/>
                    <a:pt x="48" y="114941"/>
                    <a:pt x="48" y="107387"/>
                  </a:cubicBezTo>
                  <a:lnTo>
                    <a:pt x="48" y="13553"/>
                  </a:lnTo>
                  <a:lnTo>
                    <a:pt x="0" y="1355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8"/>
            <p:cNvSpPr/>
            <p:nvPr/>
          </p:nvSpPr>
          <p:spPr>
            <a:xfrm>
              <a:off x="5627688" y="2933700"/>
              <a:ext cx="284100" cy="1328700"/>
            </a:xfrm>
            <a:custGeom>
              <a:rect b="b" l="l" r="r" t="t"/>
              <a:pathLst>
                <a:path extrusionOk="0" h="120000" w="120000">
                  <a:moveTo>
                    <a:pt x="59923" y="34086"/>
                  </a:moveTo>
                  <a:cubicBezTo>
                    <a:pt x="90950" y="34086"/>
                    <a:pt x="113003" y="39155"/>
                    <a:pt x="113003" y="46726"/>
                  </a:cubicBezTo>
                  <a:lnTo>
                    <a:pt x="113003" y="107294"/>
                  </a:lnTo>
                  <a:cubicBezTo>
                    <a:pt x="113003" y="114898"/>
                    <a:pt x="90950" y="119967"/>
                    <a:pt x="59923" y="119967"/>
                  </a:cubicBezTo>
                  <a:cubicBezTo>
                    <a:pt x="28745" y="119967"/>
                    <a:pt x="6692" y="114898"/>
                    <a:pt x="6692" y="107294"/>
                  </a:cubicBezTo>
                  <a:lnTo>
                    <a:pt x="6692" y="46726"/>
                  </a:lnTo>
                  <a:cubicBezTo>
                    <a:pt x="6692" y="39155"/>
                    <a:pt x="28745" y="34086"/>
                    <a:pt x="59923" y="34086"/>
                  </a:cubicBezTo>
                  <a:close/>
                  <a:moveTo>
                    <a:pt x="59771" y="25572"/>
                  </a:moveTo>
                  <a:cubicBezTo>
                    <a:pt x="27984" y="25572"/>
                    <a:pt x="0" y="19431"/>
                    <a:pt x="0" y="12477"/>
                  </a:cubicBezTo>
                  <a:cubicBezTo>
                    <a:pt x="0" y="6011"/>
                    <a:pt x="27984" y="0"/>
                    <a:pt x="59771" y="0"/>
                  </a:cubicBezTo>
                  <a:cubicBezTo>
                    <a:pt x="91558" y="0"/>
                    <a:pt x="119847" y="5848"/>
                    <a:pt x="119847" y="12477"/>
                  </a:cubicBezTo>
                  <a:cubicBezTo>
                    <a:pt x="119847" y="19593"/>
                    <a:pt x="93079" y="25572"/>
                    <a:pt x="59771" y="2557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8"/>
            <p:cNvSpPr/>
            <p:nvPr/>
          </p:nvSpPr>
          <p:spPr>
            <a:xfrm>
              <a:off x="5954713" y="3300413"/>
              <a:ext cx="897000" cy="1332000"/>
            </a:xfrm>
            <a:custGeom>
              <a:rect b="b" l="l" r="r" t="t"/>
              <a:pathLst>
                <a:path extrusionOk="0" h="120000" w="120000">
                  <a:moveTo>
                    <a:pt x="33694" y="43577"/>
                  </a:moveTo>
                  <a:cubicBezTo>
                    <a:pt x="33694" y="55736"/>
                    <a:pt x="42262" y="66792"/>
                    <a:pt x="59831" y="66792"/>
                  </a:cubicBezTo>
                  <a:cubicBezTo>
                    <a:pt x="77833" y="66792"/>
                    <a:pt x="86257" y="55412"/>
                    <a:pt x="86257" y="44388"/>
                  </a:cubicBezTo>
                  <a:cubicBezTo>
                    <a:pt x="86257" y="33396"/>
                    <a:pt x="78315" y="20815"/>
                    <a:pt x="59831" y="20815"/>
                  </a:cubicBezTo>
                  <a:cubicBezTo>
                    <a:pt x="42262" y="20815"/>
                    <a:pt x="33694" y="33104"/>
                    <a:pt x="33694" y="43577"/>
                  </a:cubicBezTo>
                  <a:close/>
                  <a:moveTo>
                    <a:pt x="55210" y="119967"/>
                  </a:moveTo>
                  <a:cubicBezTo>
                    <a:pt x="41395" y="119967"/>
                    <a:pt x="2117" y="115428"/>
                    <a:pt x="2117" y="103009"/>
                  </a:cubicBezTo>
                  <a:cubicBezTo>
                    <a:pt x="2117" y="98697"/>
                    <a:pt x="9145" y="93023"/>
                    <a:pt x="15691" y="93023"/>
                  </a:cubicBezTo>
                  <a:cubicBezTo>
                    <a:pt x="26425" y="93023"/>
                    <a:pt x="38315" y="100156"/>
                    <a:pt x="57761" y="100156"/>
                  </a:cubicBezTo>
                  <a:cubicBezTo>
                    <a:pt x="74079" y="100156"/>
                    <a:pt x="86257" y="93704"/>
                    <a:pt x="86257" y="82194"/>
                  </a:cubicBezTo>
                  <a:lnTo>
                    <a:pt x="86257" y="76844"/>
                  </a:lnTo>
                  <a:lnTo>
                    <a:pt x="85824" y="76844"/>
                  </a:lnTo>
                  <a:cubicBezTo>
                    <a:pt x="78748" y="83815"/>
                    <a:pt x="67340" y="87543"/>
                    <a:pt x="51841" y="87543"/>
                  </a:cubicBezTo>
                  <a:cubicBezTo>
                    <a:pt x="16654" y="87543"/>
                    <a:pt x="0" y="66598"/>
                    <a:pt x="0" y="44063"/>
                  </a:cubicBezTo>
                  <a:cubicBezTo>
                    <a:pt x="0" y="21269"/>
                    <a:pt x="21564" y="0"/>
                    <a:pt x="55403" y="0"/>
                  </a:cubicBezTo>
                  <a:cubicBezTo>
                    <a:pt x="66859" y="0"/>
                    <a:pt x="79951" y="3469"/>
                    <a:pt x="86257" y="10375"/>
                  </a:cubicBezTo>
                  <a:cubicBezTo>
                    <a:pt x="88375" y="4442"/>
                    <a:pt x="93718" y="940"/>
                    <a:pt x="103104" y="940"/>
                  </a:cubicBezTo>
                  <a:cubicBezTo>
                    <a:pt x="112972" y="940"/>
                    <a:pt x="119951" y="5998"/>
                    <a:pt x="119951" y="13553"/>
                  </a:cubicBezTo>
                  <a:lnTo>
                    <a:pt x="119951" y="79081"/>
                  </a:lnTo>
                  <a:cubicBezTo>
                    <a:pt x="119951" y="106317"/>
                    <a:pt x="93477" y="119967"/>
                    <a:pt x="55210" y="11996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8"/>
            <p:cNvSpPr/>
            <p:nvPr/>
          </p:nvSpPr>
          <p:spPr>
            <a:xfrm>
              <a:off x="6897688" y="3300413"/>
              <a:ext cx="904800" cy="973200"/>
            </a:xfrm>
            <a:custGeom>
              <a:rect b="b" l="l" r="r" t="t"/>
              <a:pathLst>
                <a:path extrusionOk="0" h="120000" w="120000">
                  <a:moveTo>
                    <a:pt x="59880" y="25945"/>
                  </a:moveTo>
                  <a:cubicBezTo>
                    <a:pt x="45029" y="25945"/>
                    <a:pt x="35001" y="36475"/>
                    <a:pt x="33378" y="49714"/>
                  </a:cubicBezTo>
                  <a:lnTo>
                    <a:pt x="86526" y="49714"/>
                  </a:lnTo>
                  <a:cubicBezTo>
                    <a:pt x="84711" y="36075"/>
                    <a:pt x="75447" y="25945"/>
                    <a:pt x="59880" y="25945"/>
                  </a:cubicBezTo>
                  <a:close/>
                  <a:moveTo>
                    <a:pt x="34142" y="70373"/>
                  </a:moveTo>
                  <a:cubicBezTo>
                    <a:pt x="36434" y="85657"/>
                    <a:pt x="50139" y="92765"/>
                    <a:pt x="65658" y="92765"/>
                  </a:cubicBezTo>
                  <a:cubicBezTo>
                    <a:pt x="82849" y="92765"/>
                    <a:pt x="94643" y="80281"/>
                    <a:pt x="103477" y="80281"/>
                  </a:cubicBezTo>
                  <a:cubicBezTo>
                    <a:pt x="110688" y="80281"/>
                    <a:pt x="117182" y="86945"/>
                    <a:pt x="117182" y="93654"/>
                  </a:cubicBezTo>
                  <a:cubicBezTo>
                    <a:pt x="117182" y="107027"/>
                    <a:pt x="87481" y="119955"/>
                    <a:pt x="62650" y="119955"/>
                  </a:cubicBezTo>
                  <a:cubicBezTo>
                    <a:pt x="25069" y="119955"/>
                    <a:pt x="0" y="94498"/>
                    <a:pt x="0" y="60155"/>
                  </a:cubicBezTo>
                  <a:cubicBezTo>
                    <a:pt x="0" y="28744"/>
                    <a:pt x="24592" y="0"/>
                    <a:pt x="59880" y="0"/>
                  </a:cubicBezTo>
                  <a:cubicBezTo>
                    <a:pt x="96076" y="0"/>
                    <a:pt x="119952" y="30655"/>
                    <a:pt x="119952" y="56556"/>
                  </a:cubicBezTo>
                  <a:cubicBezTo>
                    <a:pt x="119952" y="65797"/>
                    <a:pt x="115559" y="70373"/>
                    <a:pt x="105340" y="70373"/>
                  </a:cubicBezTo>
                  <a:lnTo>
                    <a:pt x="34142" y="7037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8"/>
            <p:cNvSpPr/>
            <p:nvPr/>
          </p:nvSpPr>
          <p:spPr>
            <a:xfrm>
              <a:off x="7842250" y="3303588"/>
              <a:ext cx="904800" cy="973200"/>
            </a:xfrm>
            <a:custGeom>
              <a:rect b="b" l="l" r="r" t="t"/>
              <a:pathLst>
                <a:path extrusionOk="0" h="120000" w="120000">
                  <a:moveTo>
                    <a:pt x="86491" y="49670"/>
                  </a:moveTo>
                  <a:cubicBezTo>
                    <a:pt x="84677" y="36075"/>
                    <a:pt x="75369" y="25901"/>
                    <a:pt x="59856" y="25901"/>
                  </a:cubicBezTo>
                  <a:cubicBezTo>
                    <a:pt x="45011" y="25901"/>
                    <a:pt x="34988" y="36475"/>
                    <a:pt x="33412" y="49670"/>
                  </a:cubicBezTo>
                  <a:lnTo>
                    <a:pt x="86491" y="49670"/>
                  </a:lnTo>
                  <a:close/>
                  <a:moveTo>
                    <a:pt x="34128" y="70329"/>
                  </a:moveTo>
                  <a:cubicBezTo>
                    <a:pt x="36467" y="85701"/>
                    <a:pt x="50119" y="92810"/>
                    <a:pt x="65680" y="92810"/>
                  </a:cubicBezTo>
                  <a:cubicBezTo>
                    <a:pt x="82768" y="92810"/>
                    <a:pt x="94653" y="80236"/>
                    <a:pt x="103436" y="80236"/>
                  </a:cubicBezTo>
                  <a:cubicBezTo>
                    <a:pt x="110644" y="80236"/>
                    <a:pt x="117136" y="86945"/>
                    <a:pt x="117136" y="93609"/>
                  </a:cubicBezTo>
                  <a:cubicBezTo>
                    <a:pt x="117136" y="106982"/>
                    <a:pt x="87446" y="119955"/>
                    <a:pt x="62673" y="119955"/>
                  </a:cubicBezTo>
                  <a:cubicBezTo>
                    <a:pt x="25059" y="119955"/>
                    <a:pt x="0" y="94498"/>
                    <a:pt x="0" y="60199"/>
                  </a:cubicBezTo>
                  <a:cubicBezTo>
                    <a:pt x="0" y="28700"/>
                    <a:pt x="24630" y="0"/>
                    <a:pt x="59856" y="0"/>
                  </a:cubicBezTo>
                  <a:cubicBezTo>
                    <a:pt x="96038" y="0"/>
                    <a:pt x="119952" y="30655"/>
                    <a:pt x="119952" y="56556"/>
                  </a:cubicBezTo>
                  <a:cubicBezTo>
                    <a:pt x="119952" y="65797"/>
                    <a:pt x="115560" y="70329"/>
                    <a:pt x="105250" y="70329"/>
                  </a:cubicBezTo>
                  <a:lnTo>
                    <a:pt x="34128" y="703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4" name="Google Shape;64;p8"/>
          <p:cNvPicPr preferRelativeResize="0"/>
          <p:nvPr/>
        </p:nvPicPr>
        <p:blipFill rotWithShape="1">
          <a:blip r:embed="rId2">
            <a:alphaModFix/>
          </a:blip>
          <a:srcRect b="0" l="0" r="0" t="0"/>
          <a:stretch/>
        </p:blipFill>
        <p:spPr>
          <a:xfrm>
            <a:off x="7995006" y="4881178"/>
            <a:ext cx="978486" cy="177012"/>
          </a:xfrm>
          <a:prstGeom prst="rect">
            <a:avLst/>
          </a:prstGeom>
          <a:noFill/>
          <a:ln>
            <a:noFill/>
          </a:ln>
        </p:spPr>
      </p:pic>
      <p:sp>
        <p:nvSpPr>
          <p:cNvPr id="65" name="Google Shape;65;p8"/>
          <p:cNvSpPr txBox="1"/>
          <p:nvPr/>
        </p:nvSpPr>
        <p:spPr>
          <a:xfrm>
            <a:off x="3028950" y="4887335"/>
            <a:ext cx="3086100" cy="2001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700"/>
              <a:buFont typeface="Roboto Light"/>
              <a:buNone/>
            </a:pPr>
            <a:r>
              <a:rPr b="0" i="0" lang="en" sz="700" u="none" cap="none" strike="noStrike">
                <a:solidFill>
                  <a:schemeClr val="lt1"/>
                </a:solidFill>
                <a:latin typeface="Roboto Light"/>
                <a:ea typeface="Roboto Light"/>
                <a:cs typeface="Roboto Light"/>
                <a:sym typeface="Roboto Light"/>
              </a:rPr>
              <a:t>Proprietary and confidential</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ed 2 Column">
  <p:cSld name="Sectioned 2 Column">
    <p:spTree>
      <p:nvGrpSpPr>
        <p:cNvPr id="552" name="Shape 552"/>
        <p:cNvGrpSpPr/>
        <p:nvPr/>
      </p:nvGrpSpPr>
      <p:grpSpPr>
        <a:xfrm>
          <a:off x="0" y="0"/>
          <a:ext cx="0" cy="0"/>
          <a:chOff x="0" y="0"/>
          <a:chExt cx="0" cy="0"/>
        </a:xfrm>
      </p:grpSpPr>
      <p:sp>
        <p:nvSpPr>
          <p:cNvPr id="553" name="Google Shape;553;p72"/>
          <p:cNvSpPr txBox="1"/>
          <p:nvPr>
            <p:ph type="title"/>
          </p:nvPr>
        </p:nvSpPr>
        <p:spPr>
          <a:xfrm>
            <a:off x="364685" y="407791"/>
            <a:ext cx="6256500" cy="841500"/>
          </a:xfrm>
          <a:prstGeom prst="rect">
            <a:avLst/>
          </a:prstGeom>
          <a:noFill/>
          <a:ln>
            <a:noFill/>
          </a:ln>
        </p:spPr>
        <p:txBody>
          <a:bodyPr anchorCtr="0" anchor="t" bIns="91425" lIns="91425" spcFirstLastPara="1" rIns="91425" wrap="square" tIns="91425"/>
          <a:lstStyle>
            <a:lvl1pPr lvl="0" marR="0" rtl="0" algn="l">
              <a:lnSpc>
                <a:spcPct val="114285"/>
              </a:lnSpc>
              <a:spcBef>
                <a:spcPts val="0"/>
              </a:spcBef>
              <a:spcAft>
                <a:spcPts val="0"/>
              </a:spcAft>
              <a:buClr>
                <a:srgbClr val="333333"/>
              </a:buClr>
              <a:buSzPts val="1400"/>
              <a:buFont typeface="Roboto"/>
              <a:buNone/>
              <a:defRPr b="0" i="0" sz="2800" u="none" cap="none" strike="noStrike">
                <a:solidFill>
                  <a:srgbClr val="33333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54" name="Google Shape;554;p72"/>
          <p:cNvSpPr txBox="1"/>
          <p:nvPr>
            <p:ph idx="1" type="body"/>
          </p:nvPr>
        </p:nvSpPr>
        <p:spPr>
          <a:xfrm>
            <a:off x="373062" y="2038350"/>
            <a:ext cx="4122600" cy="2514600"/>
          </a:xfrm>
          <a:prstGeom prst="rect">
            <a:avLst/>
          </a:prstGeom>
          <a:noFill/>
          <a:ln>
            <a:noFill/>
          </a:ln>
        </p:spPr>
        <p:txBody>
          <a:bodyPr anchorCtr="0" anchor="t" bIns="91425" lIns="91425" spcFirstLastPara="1" rIns="91425" wrap="square" tIns="91425"/>
          <a:lstStyle>
            <a:lvl1pPr indent="-228600" lvl="0" marL="457200" marR="0" rtl="0" algn="l">
              <a:lnSpc>
                <a:spcPct val="110000"/>
              </a:lnSpc>
              <a:spcBef>
                <a:spcPts val="0"/>
              </a:spcBef>
              <a:spcAft>
                <a:spcPts val="0"/>
              </a:spcAft>
              <a:buClr>
                <a:srgbClr val="747474"/>
              </a:buClr>
              <a:buSzPts val="1400"/>
              <a:buFont typeface="Arial"/>
              <a:buNone/>
              <a:defRPr b="0" i="0" sz="1200" u="none" cap="none" strike="noStrike">
                <a:solidFill>
                  <a:srgbClr val="747474"/>
                </a:solidFill>
                <a:latin typeface="Roboto"/>
                <a:ea typeface="Roboto"/>
                <a:cs typeface="Roboto"/>
                <a:sym typeface="Roboto"/>
              </a:defRPr>
            </a:lvl1pPr>
            <a:lvl2pPr indent="-304800" lvl="1" marL="914400" marR="0" rtl="0" algn="l">
              <a:lnSpc>
                <a:spcPct val="110000"/>
              </a:lnSpc>
              <a:spcBef>
                <a:spcPts val="0"/>
              </a:spcBef>
              <a:spcAft>
                <a:spcPts val="0"/>
              </a:spcAft>
              <a:buClr>
                <a:srgbClr val="747474"/>
              </a:buClr>
              <a:buSzPts val="1200"/>
              <a:buFont typeface="Arial"/>
              <a:buChar char="•"/>
              <a:defRPr b="0" i="0" sz="1200" u="none" cap="none" strike="noStrike">
                <a:solidFill>
                  <a:srgbClr val="747474"/>
                </a:solidFill>
                <a:latin typeface="Roboto"/>
                <a:ea typeface="Roboto"/>
                <a:cs typeface="Roboto"/>
                <a:sym typeface="Roboto"/>
              </a:defRPr>
            </a:lvl2pPr>
            <a:lvl3pPr indent="-304800" lvl="2" marL="1371600" marR="0" rtl="0" algn="l">
              <a:lnSpc>
                <a:spcPct val="110000"/>
              </a:lnSpc>
              <a:spcBef>
                <a:spcPts val="0"/>
              </a:spcBef>
              <a:spcAft>
                <a:spcPts val="0"/>
              </a:spcAft>
              <a:buClr>
                <a:srgbClr val="747474"/>
              </a:buClr>
              <a:buSzPts val="1200"/>
              <a:buFont typeface="Arial"/>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40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40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40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40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9pPr>
          </a:lstStyle>
          <a:p/>
        </p:txBody>
      </p:sp>
      <p:sp>
        <p:nvSpPr>
          <p:cNvPr id="555" name="Google Shape;555;p72"/>
          <p:cNvSpPr txBox="1"/>
          <p:nvPr>
            <p:ph idx="11" type="ftr"/>
          </p:nvPr>
        </p:nvSpPr>
        <p:spPr>
          <a:xfrm>
            <a:off x="364614" y="4629150"/>
            <a:ext cx="8286600" cy="2739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56" name="Google Shape;556;p72"/>
          <p:cNvSpPr txBox="1"/>
          <p:nvPr>
            <p:ph idx="2" type="body"/>
          </p:nvPr>
        </p:nvSpPr>
        <p:spPr>
          <a:xfrm>
            <a:off x="4648198" y="2038350"/>
            <a:ext cx="4141200" cy="2514600"/>
          </a:xfrm>
          <a:prstGeom prst="rect">
            <a:avLst/>
          </a:prstGeom>
          <a:noFill/>
          <a:ln>
            <a:noFill/>
          </a:ln>
        </p:spPr>
        <p:txBody>
          <a:bodyPr anchorCtr="0" anchor="t" bIns="91425" lIns="91425" spcFirstLastPara="1" rIns="91425" wrap="square" tIns="91425"/>
          <a:lstStyle>
            <a:lvl1pPr indent="-228600" lvl="0" marL="457200" marR="0" rtl="0" algn="l">
              <a:lnSpc>
                <a:spcPct val="110000"/>
              </a:lnSpc>
              <a:spcBef>
                <a:spcPts val="0"/>
              </a:spcBef>
              <a:spcAft>
                <a:spcPts val="0"/>
              </a:spcAft>
              <a:buClr>
                <a:srgbClr val="747474"/>
              </a:buClr>
              <a:buSzPts val="1400"/>
              <a:buFont typeface="Arial"/>
              <a:buNone/>
              <a:defRPr b="0" i="0" sz="1200" u="none" cap="none" strike="noStrike">
                <a:solidFill>
                  <a:srgbClr val="747474"/>
                </a:solidFill>
                <a:latin typeface="Roboto"/>
                <a:ea typeface="Roboto"/>
                <a:cs typeface="Roboto"/>
                <a:sym typeface="Roboto"/>
              </a:defRPr>
            </a:lvl1pPr>
            <a:lvl2pPr indent="-304800" lvl="1" marL="914400" marR="0" rtl="0" algn="l">
              <a:lnSpc>
                <a:spcPct val="110000"/>
              </a:lnSpc>
              <a:spcBef>
                <a:spcPts val="0"/>
              </a:spcBef>
              <a:spcAft>
                <a:spcPts val="0"/>
              </a:spcAft>
              <a:buClr>
                <a:srgbClr val="747474"/>
              </a:buClr>
              <a:buSzPts val="1200"/>
              <a:buFont typeface="Arial"/>
              <a:buChar char="•"/>
              <a:defRPr b="0" i="0" sz="1200" u="none" cap="none" strike="noStrike">
                <a:solidFill>
                  <a:srgbClr val="747474"/>
                </a:solidFill>
                <a:latin typeface="Roboto"/>
                <a:ea typeface="Roboto"/>
                <a:cs typeface="Roboto"/>
                <a:sym typeface="Roboto"/>
              </a:defRPr>
            </a:lvl2pPr>
            <a:lvl3pPr indent="-304800" lvl="2" marL="1371600" marR="0" rtl="0" algn="l">
              <a:lnSpc>
                <a:spcPct val="110000"/>
              </a:lnSpc>
              <a:spcBef>
                <a:spcPts val="0"/>
              </a:spcBef>
              <a:spcAft>
                <a:spcPts val="0"/>
              </a:spcAft>
              <a:buClr>
                <a:srgbClr val="747474"/>
              </a:buClr>
              <a:buSzPts val="1200"/>
              <a:buFont typeface="Arial"/>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40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40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40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40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9pPr>
          </a:lstStyle>
          <a:p/>
        </p:txBody>
      </p:sp>
      <p:sp>
        <p:nvSpPr>
          <p:cNvPr id="557" name="Google Shape;557;p72"/>
          <p:cNvSpPr txBox="1"/>
          <p:nvPr>
            <p:ph idx="3" type="body"/>
          </p:nvPr>
        </p:nvSpPr>
        <p:spPr>
          <a:xfrm>
            <a:off x="365125" y="1428750"/>
            <a:ext cx="4130700" cy="6096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558" name="Google Shape;558;p72"/>
          <p:cNvSpPr txBox="1"/>
          <p:nvPr>
            <p:ph idx="4" type="body"/>
          </p:nvPr>
        </p:nvSpPr>
        <p:spPr>
          <a:xfrm>
            <a:off x="4648198" y="1428750"/>
            <a:ext cx="4130700" cy="6096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ed 4 Column">
  <p:cSld name="Sectioned 4 Column">
    <p:spTree>
      <p:nvGrpSpPr>
        <p:cNvPr id="559" name="Shape 559"/>
        <p:cNvGrpSpPr/>
        <p:nvPr/>
      </p:nvGrpSpPr>
      <p:grpSpPr>
        <a:xfrm>
          <a:off x="0" y="0"/>
          <a:ext cx="0" cy="0"/>
          <a:chOff x="0" y="0"/>
          <a:chExt cx="0" cy="0"/>
        </a:xfrm>
      </p:grpSpPr>
      <p:sp>
        <p:nvSpPr>
          <p:cNvPr id="560" name="Google Shape;560;p73"/>
          <p:cNvSpPr txBox="1"/>
          <p:nvPr>
            <p:ph type="title"/>
          </p:nvPr>
        </p:nvSpPr>
        <p:spPr>
          <a:xfrm>
            <a:off x="364685" y="407791"/>
            <a:ext cx="6256500" cy="841500"/>
          </a:xfrm>
          <a:prstGeom prst="rect">
            <a:avLst/>
          </a:prstGeom>
          <a:noFill/>
          <a:ln>
            <a:noFill/>
          </a:ln>
        </p:spPr>
        <p:txBody>
          <a:bodyPr anchorCtr="0" anchor="t" bIns="91425" lIns="91425" spcFirstLastPara="1" rIns="91425" wrap="square" tIns="91425"/>
          <a:lstStyle>
            <a:lvl1pPr lvl="0" marR="0" rtl="0" algn="l">
              <a:lnSpc>
                <a:spcPct val="114285"/>
              </a:lnSpc>
              <a:spcBef>
                <a:spcPts val="0"/>
              </a:spcBef>
              <a:spcAft>
                <a:spcPts val="0"/>
              </a:spcAft>
              <a:buClr>
                <a:srgbClr val="333333"/>
              </a:buClr>
              <a:buSzPts val="1400"/>
              <a:buFont typeface="Roboto"/>
              <a:buNone/>
              <a:defRPr b="0" i="0" sz="2800" u="none" cap="none" strike="noStrike">
                <a:solidFill>
                  <a:srgbClr val="33333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61" name="Google Shape;561;p73"/>
          <p:cNvSpPr txBox="1"/>
          <p:nvPr>
            <p:ph idx="1" type="body"/>
          </p:nvPr>
        </p:nvSpPr>
        <p:spPr>
          <a:xfrm>
            <a:off x="373062" y="2190750"/>
            <a:ext cx="1920000" cy="2438400"/>
          </a:xfrm>
          <a:prstGeom prst="rect">
            <a:avLst/>
          </a:prstGeom>
          <a:noFill/>
          <a:ln>
            <a:noFill/>
          </a:ln>
        </p:spPr>
        <p:txBody>
          <a:bodyPr anchorCtr="0" anchor="t" bIns="91425" lIns="91425" spcFirstLastPara="1" rIns="91425" wrap="square" tIns="91425"/>
          <a:lstStyle>
            <a:lvl1pPr indent="-228600" lvl="0" marL="457200" marR="0" rtl="0" algn="l">
              <a:lnSpc>
                <a:spcPct val="110000"/>
              </a:lnSpc>
              <a:spcBef>
                <a:spcPts val="0"/>
              </a:spcBef>
              <a:spcAft>
                <a:spcPts val="0"/>
              </a:spcAft>
              <a:buClr>
                <a:srgbClr val="747474"/>
              </a:buClr>
              <a:buSzPts val="1400"/>
              <a:buFont typeface="Arial"/>
              <a:buNone/>
              <a:defRPr b="0" i="0" sz="1200" u="none" cap="none" strike="noStrike">
                <a:solidFill>
                  <a:srgbClr val="747474"/>
                </a:solidFill>
                <a:latin typeface="Roboto"/>
                <a:ea typeface="Roboto"/>
                <a:cs typeface="Roboto"/>
                <a:sym typeface="Roboto"/>
              </a:defRPr>
            </a:lvl1pPr>
            <a:lvl2pPr indent="-304800" lvl="1" marL="914400" marR="0" rtl="0" algn="l">
              <a:lnSpc>
                <a:spcPct val="110000"/>
              </a:lnSpc>
              <a:spcBef>
                <a:spcPts val="0"/>
              </a:spcBef>
              <a:spcAft>
                <a:spcPts val="0"/>
              </a:spcAft>
              <a:buClr>
                <a:srgbClr val="747474"/>
              </a:buClr>
              <a:buSzPts val="1200"/>
              <a:buFont typeface="Arial"/>
              <a:buChar char="•"/>
              <a:defRPr b="0" i="0" sz="1200" u="none" cap="none" strike="noStrike">
                <a:solidFill>
                  <a:srgbClr val="747474"/>
                </a:solidFill>
                <a:latin typeface="Roboto"/>
                <a:ea typeface="Roboto"/>
                <a:cs typeface="Roboto"/>
                <a:sym typeface="Roboto"/>
              </a:defRPr>
            </a:lvl2pPr>
            <a:lvl3pPr indent="-304800" lvl="2" marL="1371600" marR="0" rtl="0" algn="l">
              <a:lnSpc>
                <a:spcPct val="110000"/>
              </a:lnSpc>
              <a:spcBef>
                <a:spcPts val="0"/>
              </a:spcBef>
              <a:spcAft>
                <a:spcPts val="0"/>
              </a:spcAft>
              <a:buClr>
                <a:srgbClr val="747474"/>
              </a:buClr>
              <a:buSzPts val="1200"/>
              <a:buFont typeface="Arial"/>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40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40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40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40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9pPr>
          </a:lstStyle>
          <a:p/>
        </p:txBody>
      </p:sp>
      <p:sp>
        <p:nvSpPr>
          <p:cNvPr id="562" name="Google Shape;562;p73"/>
          <p:cNvSpPr txBox="1"/>
          <p:nvPr>
            <p:ph idx="11" type="ftr"/>
          </p:nvPr>
        </p:nvSpPr>
        <p:spPr>
          <a:xfrm>
            <a:off x="364614" y="4629150"/>
            <a:ext cx="8286600" cy="2739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3" name="Google Shape;563;p73"/>
          <p:cNvSpPr txBox="1"/>
          <p:nvPr>
            <p:ph idx="2" type="body"/>
          </p:nvPr>
        </p:nvSpPr>
        <p:spPr>
          <a:xfrm>
            <a:off x="365125" y="1428750"/>
            <a:ext cx="1927800" cy="6096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564" name="Google Shape;564;p73"/>
          <p:cNvSpPr txBox="1"/>
          <p:nvPr>
            <p:ph idx="3" type="body"/>
          </p:nvPr>
        </p:nvSpPr>
        <p:spPr>
          <a:xfrm>
            <a:off x="2522538" y="2190750"/>
            <a:ext cx="1897200" cy="2438400"/>
          </a:xfrm>
          <a:prstGeom prst="rect">
            <a:avLst/>
          </a:prstGeom>
          <a:noFill/>
          <a:ln>
            <a:noFill/>
          </a:ln>
        </p:spPr>
        <p:txBody>
          <a:bodyPr anchorCtr="0" anchor="t" bIns="91425" lIns="91425" spcFirstLastPara="1" rIns="91425" wrap="square" tIns="91425"/>
          <a:lstStyle>
            <a:lvl1pPr indent="-228600" lvl="0" marL="457200" marR="0" rtl="0" algn="l">
              <a:lnSpc>
                <a:spcPct val="110000"/>
              </a:lnSpc>
              <a:spcBef>
                <a:spcPts val="0"/>
              </a:spcBef>
              <a:spcAft>
                <a:spcPts val="0"/>
              </a:spcAft>
              <a:buClr>
                <a:srgbClr val="747474"/>
              </a:buClr>
              <a:buSzPts val="1400"/>
              <a:buFont typeface="Arial"/>
              <a:buNone/>
              <a:defRPr b="0" i="0" sz="1200" u="none" cap="none" strike="noStrike">
                <a:solidFill>
                  <a:srgbClr val="747474"/>
                </a:solidFill>
                <a:latin typeface="Roboto"/>
                <a:ea typeface="Roboto"/>
                <a:cs typeface="Roboto"/>
                <a:sym typeface="Roboto"/>
              </a:defRPr>
            </a:lvl1pPr>
            <a:lvl2pPr indent="-304800" lvl="1" marL="914400" marR="0" rtl="0" algn="l">
              <a:lnSpc>
                <a:spcPct val="110000"/>
              </a:lnSpc>
              <a:spcBef>
                <a:spcPts val="0"/>
              </a:spcBef>
              <a:spcAft>
                <a:spcPts val="0"/>
              </a:spcAft>
              <a:buClr>
                <a:srgbClr val="747474"/>
              </a:buClr>
              <a:buSzPts val="1200"/>
              <a:buFont typeface="Arial"/>
              <a:buChar char="•"/>
              <a:defRPr b="0" i="0" sz="1200" u="none" cap="none" strike="noStrike">
                <a:solidFill>
                  <a:srgbClr val="747474"/>
                </a:solidFill>
                <a:latin typeface="Roboto"/>
                <a:ea typeface="Roboto"/>
                <a:cs typeface="Roboto"/>
                <a:sym typeface="Roboto"/>
              </a:defRPr>
            </a:lvl2pPr>
            <a:lvl3pPr indent="-304800" lvl="2" marL="1371600" marR="0" rtl="0" algn="l">
              <a:lnSpc>
                <a:spcPct val="110000"/>
              </a:lnSpc>
              <a:spcBef>
                <a:spcPts val="0"/>
              </a:spcBef>
              <a:spcAft>
                <a:spcPts val="0"/>
              </a:spcAft>
              <a:buClr>
                <a:srgbClr val="747474"/>
              </a:buClr>
              <a:buSzPts val="1200"/>
              <a:buFont typeface="Arial"/>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40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40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40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40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9pPr>
          </a:lstStyle>
          <a:p/>
        </p:txBody>
      </p:sp>
      <p:sp>
        <p:nvSpPr>
          <p:cNvPr id="565" name="Google Shape;565;p73"/>
          <p:cNvSpPr txBox="1"/>
          <p:nvPr>
            <p:ph idx="4" type="body"/>
          </p:nvPr>
        </p:nvSpPr>
        <p:spPr>
          <a:xfrm>
            <a:off x="2514600" y="1428750"/>
            <a:ext cx="1905000" cy="6096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566" name="Google Shape;566;p73"/>
          <p:cNvSpPr txBox="1"/>
          <p:nvPr>
            <p:ph idx="5" type="body"/>
          </p:nvPr>
        </p:nvSpPr>
        <p:spPr>
          <a:xfrm>
            <a:off x="4640264" y="2190750"/>
            <a:ext cx="1909500" cy="2438400"/>
          </a:xfrm>
          <a:prstGeom prst="rect">
            <a:avLst/>
          </a:prstGeom>
          <a:noFill/>
          <a:ln>
            <a:noFill/>
          </a:ln>
        </p:spPr>
        <p:txBody>
          <a:bodyPr anchorCtr="0" anchor="t" bIns="91425" lIns="91425" spcFirstLastPara="1" rIns="91425" wrap="square" tIns="91425"/>
          <a:lstStyle>
            <a:lvl1pPr indent="-228600" lvl="0" marL="457200" marR="0" rtl="0" algn="l">
              <a:lnSpc>
                <a:spcPct val="110000"/>
              </a:lnSpc>
              <a:spcBef>
                <a:spcPts val="0"/>
              </a:spcBef>
              <a:spcAft>
                <a:spcPts val="0"/>
              </a:spcAft>
              <a:buClr>
                <a:srgbClr val="747474"/>
              </a:buClr>
              <a:buSzPts val="1400"/>
              <a:buFont typeface="Arial"/>
              <a:buNone/>
              <a:defRPr b="0" i="0" sz="1200" u="none" cap="none" strike="noStrike">
                <a:solidFill>
                  <a:srgbClr val="747474"/>
                </a:solidFill>
                <a:latin typeface="Roboto"/>
                <a:ea typeface="Roboto"/>
                <a:cs typeface="Roboto"/>
                <a:sym typeface="Roboto"/>
              </a:defRPr>
            </a:lvl1pPr>
            <a:lvl2pPr indent="-304800" lvl="1" marL="914400" marR="0" rtl="0" algn="l">
              <a:lnSpc>
                <a:spcPct val="110000"/>
              </a:lnSpc>
              <a:spcBef>
                <a:spcPts val="0"/>
              </a:spcBef>
              <a:spcAft>
                <a:spcPts val="0"/>
              </a:spcAft>
              <a:buClr>
                <a:srgbClr val="747474"/>
              </a:buClr>
              <a:buSzPts val="1200"/>
              <a:buFont typeface="Arial"/>
              <a:buChar char="•"/>
              <a:defRPr b="0" i="0" sz="1200" u="none" cap="none" strike="noStrike">
                <a:solidFill>
                  <a:srgbClr val="747474"/>
                </a:solidFill>
                <a:latin typeface="Roboto"/>
                <a:ea typeface="Roboto"/>
                <a:cs typeface="Roboto"/>
                <a:sym typeface="Roboto"/>
              </a:defRPr>
            </a:lvl2pPr>
            <a:lvl3pPr indent="-304800" lvl="2" marL="1371600" marR="0" rtl="0" algn="l">
              <a:lnSpc>
                <a:spcPct val="110000"/>
              </a:lnSpc>
              <a:spcBef>
                <a:spcPts val="0"/>
              </a:spcBef>
              <a:spcAft>
                <a:spcPts val="0"/>
              </a:spcAft>
              <a:buClr>
                <a:srgbClr val="747474"/>
              </a:buClr>
              <a:buSzPts val="1200"/>
              <a:buFont typeface="Arial"/>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40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40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40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40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9pPr>
          </a:lstStyle>
          <a:p/>
        </p:txBody>
      </p:sp>
      <p:sp>
        <p:nvSpPr>
          <p:cNvPr id="567" name="Google Shape;567;p73"/>
          <p:cNvSpPr txBox="1"/>
          <p:nvPr>
            <p:ph idx="6" type="body"/>
          </p:nvPr>
        </p:nvSpPr>
        <p:spPr>
          <a:xfrm>
            <a:off x="4632326" y="1428750"/>
            <a:ext cx="1917300" cy="6096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568" name="Google Shape;568;p73"/>
          <p:cNvSpPr txBox="1"/>
          <p:nvPr>
            <p:ph idx="7" type="body"/>
          </p:nvPr>
        </p:nvSpPr>
        <p:spPr>
          <a:xfrm>
            <a:off x="6789738" y="2190750"/>
            <a:ext cx="1923600" cy="2438400"/>
          </a:xfrm>
          <a:prstGeom prst="rect">
            <a:avLst/>
          </a:prstGeom>
          <a:noFill/>
          <a:ln>
            <a:noFill/>
          </a:ln>
        </p:spPr>
        <p:txBody>
          <a:bodyPr anchorCtr="0" anchor="t" bIns="91425" lIns="91425" spcFirstLastPara="1" rIns="91425" wrap="square" tIns="91425"/>
          <a:lstStyle>
            <a:lvl1pPr indent="-228600" lvl="0" marL="457200" marR="0" rtl="0" algn="l">
              <a:lnSpc>
                <a:spcPct val="110000"/>
              </a:lnSpc>
              <a:spcBef>
                <a:spcPts val="0"/>
              </a:spcBef>
              <a:spcAft>
                <a:spcPts val="0"/>
              </a:spcAft>
              <a:buClr>
                <a:srgbClr val="747474"/>
              </a:buClr>
              <a:buSzPts val="1400"/>
              <a:buFont typeface="Arial"/>
              <a:buNone/>
              <a:defRPr b="0" i="0" sz="1200" u="none" cap="none" strike="noStrike">
                <a:solidFill>
                  <a:srgbClr val="747474"/>
                </a:solidFill>
                <a:latin typeface="Roboto"/>
                <a:ea typeface="Roboto"/>
                <a:cs typeface="Roboto"/>
                <a:sym typeface="Roboto"/>
              </a:defRPr>
            </a:lvl1pPr>
            <a:lvl2pPr indent="-304800" lvl="1" marL="914400" marR="0" rtl="0" algn="l">
              <a:lnSpc>
                <a:spcPct val="110000"/>
              </a:lnSpc>
              <a:spcBef>
                <a:spcPts val="0"/>
              </a:spcBef>
              <a:spcAft>
                <a:spcPts val="0"/>
              </a:spcAft>
              <a:buClr>
                <a:srgbClr val="747474"/>
              </a:buClr>
              <a:buSzPts val="1200"/>
              <a:buFont typeface="Arial"/>
              <a:buChar char="•"/>
              <a:defRPr b="0" i="0" sz="1200" u="none" cap="none" strike="noStrike">
                <a:solidFill>
                  <a:srgbClr val="747474"/>
                </a:solidFill>
                <a:latin typeface="Roboto"/>
                <a:ea typeface="Roboto"/>
                <a:cs typeface="Roboto"/>
                <a:sym typeface="Roboto"/>
              </a:defRPr>
            </a:lvl2pPr>
            <a:lvl3pPr indent="-304800" lvl="2" marL="1371600" marR="0" rtl="0" algn="l">
              <a:lnSpc>
                <a:spcPct val="110000"/>
              </a:lnSpc>
              <a:spcBef>
                <a:spcPts val="0"/>
              </a:spcBef>
              <a:spcAft>
                <a:spcPts val="0"/>
              </a:spcAft>
              <a:buClr>
                <a:srgbClr val="747474"/>
              </a:buClr>
              <a:buSzPts val="1200"/>
              <a:buFont typeface="Arial"/>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40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40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40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40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9pPr>
          </a:lstStyle>
          <a:p/>
        </p:txBody>
      </p:sp>
      <p:sp>
        <p:nvSpPr>
          <p:cNvPr id="569" name="Google Shape;569;p73"/>
          <p:cNvSpPr txBox="1"/>
          <p:nvPr>
            <p:ph idx="8" type="body"/>
          </p:nvPr>
        </p:nvSpPr>
        <p:spPr>
          <a:xfrm>
            <a:off x="6781800" y="1428750"/>
            <a:ext cx="1919700" cy="6096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type &amp; image">
  <p:cSld name="1/2 type &amp; image">
    <p:spTree>
      <p:nvGrpSpPr>
        <p:cNvPr id="570" name="Shape 570"/>
        <p:cNvGrpSpPr/>
        <p:nvPr/>
      </p:nvGrpSpPr>
      <p:grpSpPr>
        <a:xfrm>
          <a:off x="0" y="0"/>
          <a:ext cx="0" cy="0"/>
          <a:chOff x="0" y="0"/>
          <a:chExt cx="0" cy="0"/>
        </a:xfrm>
      </p:grpSpPr>
      <p:sp>
        <p:nvSpPr>
          <p:cNvPr id="571" name="Google Shape;571;p74"/>
          <p:cNvSpPr txBox="1"/>
          <p:nvPr>
            <p:ph idx="1" type="body"/>
          </p:nvPr>
        </p:nvSpPr>
        <p:spPr>
          <a:xfrm>
            <a:off x="373062" y="1428750"/>
            <a:ext cx="4122600" cy="3124200"/>
          </a:xfrm>
          <a:prstGeom prst="rect">
            <a:avLst/>
          </a:prstGeom>
          <a:noFill/>
          <a:ln>
            <a:noFill/>
          </a:ln>
        </p:spPr>
        <p:txBody>
          <a:bodyPr anchorCtr="0" anchor="t" bIns="91425" lIns="91425" spcFirstLastPara="1" rIns="91425" wrap="square" tIns="91425"/>
          <a:lstStyle>
            <a:lvl1pPr indent="-228600" lvl="0" marL="457200" marR="0" rtl="0" algn="l">
              <a:lnSpc>
                <a:spcPct val="110000"/>
              </a:lnSpc>
              <a:spcBef>
                <a:spcPts val="0"/>
              </a:spcBef>
              <a:spcAft>
                <a:spcPts val="0"/>
              </a:spcAft>
              <a:buClr>
                <a:srgbClr val="747474"/>
              </a:buClr>
              <a:buSzPts val="1400"/>
              <a:buFont typeface="Arial"/>
              <a:buNone/>
              <a:defRPr b="0" i="0" sz="1200" u="none" cap="none" strike="noStrike">
                <a:solidFill>
                  <a:srgbClr val="747474"/>
                </a:solidFill>
                <a:latin typeface="Roboto"/>
                <a:ea typeface="Roboto"/>
                <a:cs typeface="Roboto"/>
                <a:sym typeface="Roboto"/>
              </a:defRPr>
            </a:lvl1pPr>
            <a:lvl2pPr indent="-304800" lvl="1" marL="914400" marR="0" rtl="0" algn="l">
              <a:lnSpc>
                <a:spcPct val="110000"/>
              </a:lnSpc>
              <a:spcBef>
                <a:spcPts val="0"/>
              </a:spcBef>
              <a:spcAft>
                <a:spcPts val="0"/>
              </a:spcAft>
              <a:buClr>
                <a:srgbClr val="747474"/>
              </a:buClr>
              <a:buSzPts val="1200"/>
              <a:buFont typeface="Arial"/>
              <a:buChar char="•"/>
              <a:defRPr b="0" i="0" sz="1200" u="none" cap="none" strike="noStrike">
                <a:solidFill>
                  <a:srgbClr val="747474"/>
                </a:solidFill>
                <a:latin typeface="Roboto"/>
                <a:ea typeface="Roboto"/>
                <a:cs typeface="Roboto"/>
                <a:sym typeface="Roboto"/>
              </a:defRPr>
            </a:lvl2pPr>
            <a:lvl3pPr indent="-304800" lvl="2" marL="1371600" marR="0" rtl="0" algn="l">
              <a:lnSpc>
                <a:spcPct val="110000"/>
              </a:lnSpc>
              <a:spcBef>
                <a:spcPts val="0"/>
              </a:spcBef>
              <a:spcAft>
                <a:spcPts val="0"/>
              </a:spcAft>
              <a:buClr>
                <a:srgbClr val="747474"/>
              </a:buClr>
              <a:buSzPts val="1200"/>
              <a:buFont typeface="Arial"/>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40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40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40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40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9pPr>
          </a:lstStyle>
          <a:p/>
        </p:txBody>
      </p:sp>
      <p:sp>
        <p:nvSpPr>
          <p:cNvPr id="572" name="Google Shape;572;p74"/>
          <p:cNvSpPr txBox="1"/>
          <p:nvPr>
            <p:ph type="title"/>
          </p:nvPr>
        </p:nvSpPr>
        <p:spPr>
          <a:xfrm>
            <a:off x="372959" y="488197"/>
            <a:ext cx="4122900" cy="841500"/>
          </a:xfrm>
          <a:prstGeom prst="rect">
            <a:avLst/>
          </a:prstGeom>
          <a:noFill/>
          <a:ln>
            <a:noFill/>
          </a:ln>
        </p:spPr>
        <p:txBody>
          <a:bodyPr anchorCtr="0" anchor="t" bIns="91425" lIns="91425" spcFirstLastPara="1" rIns="91425" wrap="square" tIns="91425"/>
          <a:lstStyle>
            <a:lvl1pPr lvl="0" marR="0" rtl="0" algn="l">
              <a:lnSpc>
                <a:spcPct val="114285"/>
              </a:lnSpc>
              <a:spcBef>
                <a:spcPts val="0"/>
              </a:spcBef>
              <a:spcAft>
                <a:spcPts val="0"/>
              </a:spcAft>
              <a:buClr>
                <a:srgbClr val="333333"/>
              </a:buClr>
              <a:buSzPts val="1400"/>
              <a:buFont typeface="Roboto"/>
              <a:buNone/>
              <a:defRPr b="0" i="0" sz="2800" u="none" cap="none" strike="noStrike">
                <a:solidFill>
                  <a:srgbClr val="33333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73" name="Google Shape;573;p74"/>
          <p:cNvSpPr txBox="1"/>
          <p:nvPr>
            <p:ph idx="11" type="ftr"/>
          </p:nvPr>
        </p:nvSpPr>
        <p:spPr>
          <a:xfrm>
            <a:off x="364614" y="4629150"/>
            <a:ext cx="4131300" cy="2739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4" name="Google Shape;574;p74"/>
          <p:cNvSpPr txBox="1"/>
          <p:nvPr/>
        </p:nvSpPr>
        <p:spPr>
          <a:xfrm>
            <a:off x="8382000" y="4936551"/>
            <a:ext cx="400500" cy="76800"/>
          </a:xfrm>
          <a:prstGeom prst="rect">
            <a:avLst/>
          </a:prstGeom>
          <a:noFill/>
          <a:ln>
            <a:noFill/>
          </a:ln>
        </p:spPr>
        <p:txBody>
          <a:bodyPr anchorCtr="0" anchor="ctr" bIns="0" lIns="0" spcFirstLastPara="1" rIns="0" wrap="square" tIns="0">
            <a:noAutofit/>
          </a:bodyPr>
          <a:lstStyle/>
          <a:p>
            <a:pPr indent="0" lvl="1" marL="0" marR="0" rtl="0" algn="r">
              <a:lnSpc>
                <a:spcPct val="100000"/>
              </a:lnSpc>
              <a:spcBef>
                <a:spcPts val="0"/>
              </a:spcBef>
              <a:spcAft>
                <a:spcPts val="0"/>
              </a:spcAft>
              <a:buClr>
                <a:schemeClr val="lt1"/>
              </a:buClr>
              <a:buSzPts val="500"/>
              <a:buFont typeface="Roboto"/>
              <a:buNone/>
            </a:pPr>
            <a:fld id="{00000000-1234-1234-1234-123412341234}" type="slidenum">
              <a:rPr b="0" i="0" lang="en" sz="500" u="none" cap="none" strike="noStrike">
                <a:solidFill>
                  <a:schemeClr val="lt1"/>
                </a:solidFill>
                <a:latin typeface="Roboto"/>
                <a:ea typeface="Roboto"/>
                <a:cs typeface="Roboto"/>
                <a:sym typeface="Roboto"/>
              </a:rPr>
              <a:t>‹#›</a:t>
            </a:fld>
            <a:endParaRPr b="0" i="0" sz="500" u="none" cap="none" strike="noStrike">
              <a:solidFill>
                <a:schemeClr val="lt1"/>
              </a:solidFill>
              <a:latin typeface="Roboto"/>
              <a:ea typeface="Roboto"/>
              <a:cs typeface="Roboto"/>
              <a:sym typeface="Roboto"/>
            </a:endParaRPr>
          </a:p>
        </p:txBody>
      </p:sp>
      <p:grpSp>
        <p:nvGrpSpPr>
          <p:cNvPr id="575" name="Google Shape;575;p74"/>
          <p:cNvGrpSpPr/>
          <p:nvPr/>
        </p:nvGrpSpPr>
        <p:grpSpPr>
          <a:xfrm>
            <a:off x="364614" y="4970025"/>
            <a:ext cx="996823" cy="43500"/>
            <a:chOff x="364614" y="4970025"/>
            <a:chExt cx="996823" cy="43500"/>
          </a:xfrm>
        </p:grpSpPr>
        <p:sp>
          <p:nvSpPr>
            <p:cNvPr id="576" name="Google Shape;576;p74"/>
            <p:cNvSpPr/>
            <p:nvPr/>
          </p:nvSpPr>
          <p:spPr>
            <a:xfrm>
              <a:off x="364614" y="4970025"/>
              <a:ext cx="249300" cy="43500"/>
            </a:xfrm>
            <a:prstGeom prst="rect">
              <a:avLst/>
            </a:prstGeom>
            <a:solidFill>
              <a:srgbClr val="4285F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577" name="Google Shape;577;p74"/>
            <p:cNvSpPr/>
            <p:nvPr/>
          </p:nvSpPr>
          <p:spPr>
            <a:xfrm>
              <a:off x="613789" y="4970025"/>
              <a:ext cx="249300" cy="43500"/>
            </a:xfrm>
            <a:prstGeom prst="rect">
              <a:avLst/>
            </a:prstGeom>
            <a:solidFill>
              <a:srgbClr val="EA433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578" name="Google Shape;578;p74"/>
            <p:cNvSpPr/>
            <p:nvPr/>
          </p:nvSpPr>
          <p:spPr>
            <a:xfrm>
              <a:off x="862962" y="4970025"/>
              <a:ext cx="249300" cy="43500"/>
            </a:xfrm>
            <a:prstGeom prst="rect">
              <a:avLst/>
            </a:prstGeom>
            <a:solidFill>
              <a:srgbClr val="FBBC0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579" name="Google Shape;579;p74"/>
            <p:cNvSpPr/>
            <p:nvPr/>
          </p:nvSpPr>
          <p:spPr>
            <a:xfrm>
              <a:off x="1112137" y="4970025"/>
              <a:ext cx="249300" cy="43500"/>
            </a:xfrm>
            <a:prstGeom prst="rect">
              <a:avLst/>
            </a:prstGeom>
            <a:solidFill>
              <a:srgbClr val="34A85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Slide with description">
  <p:cSld name="Image Slide with description">
    <p:spTree>
      <p:nvGrpSpPr>
        <p:cNvPr id="580" name="Shape 580"/>
        <p:cNvGrpSpPr/>
        <p:nvPr/>
      </p:nvGrpSpPr>
      <p:grpSpPr>
        <a:xfrm>
          <a:off x="0" y="0"/>
          <a:ext cx="0" cy="0"/>
          <a:chOff x="0" y="0"/>
          <a:chExt cx="0" cy="0"/>
        </a:xfrm>
      </p:grpSpPr>
      <p:sp>
        <p:nvSpPr>
          <p:cNvPr id="581" name="Google Shape;581;p75"/>
          <p:cNvSpPr txBox="1"/>
          <p:nvPr>
            <p:ph idx="1" type="body"/>
          </p:nvPr>
        </p:nvSpPr>
        <p:spPr>
          <a:xfrm>
            <a:off x="382432" y="1380950"/>
            <a:ext cx="1979700" cy="3095700"/>
          </a:xfrm>
          <a:prstGeom prst="rect">
            <a:avLst/>
          </a:prstGeom>
          <a:noFill/>
          <a:ln>
            <a:noFill/>
          </a:ln>
        </p:spPr>
        <p:txBody>
          <a:bodyPr anchorCtr="0" anchor="t" bIns="91425" lIns="91425" spcFirstLastPara="1" rIns="91425" wrap="square" tIns="91425"/>
          <a:lstStyle>
            <a:lvl1pPr indent="-228600" lvl="0" marL="457200" marR="0" rtl="0" algn="l">
              <a:lnSpc>
                <a:spcPct val="11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582" name="Google Shape;582;p75"/>
          <p:cNvSpPr txBox="1"/>
          <p:nvPr>
            <p:ph idx="2" type="body"/>
          </p:nvPr>
        </p:nvSpPr>
        <p:spPr>
          <a:xfrm>
            <a:off x="379929" y="1047750"/>
            <a:ext cx="1982400" cy="2811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llout Quote">
  <p:cSld name="Callout Quote">
    <p:spTree>
      <p:nvGrpSpPr>
        <p:cNvPr id="583" name="Shape 583"/>
        <p:cNvGrpSpPr/>
        <p:nvPr/>
      </p:nvGrpSpPr>
      <p:grpSpPr>
        <a:xfrm>
          <a:off x="0" y="0"/>
          <a:ext cx="0" cy="0"/>
          <a:chOff x="0" y="0"/>
          <a:chExt cx="0" cy="0"/>
        </a:xfrm>
      </p:grpSpPr>
      <p:sp>
        <p:nvSpPr>
          <p:cNvPr id="584" name="Google Shape;584;p76"/>
          <p:cNvSpPr txBox="1"/>
          <p:nvPr>
            <p:ph type="title"/>
          </p:nvPr>
        </p:nvSpPr>
        <p:spPr>
          <a:xfrm>
            <a:off x="479383" y="2247305"/>
            <a:ext cx="8235000" cy="6489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333333"/>
              </a:buClr>
              <a:buSzPts val="1400"/>
              <a:buFont typeface="Roboto"/>
              <a:buNone/>
              <a:defRPr b="0" i="0" sz="2800" u="none" cap="none" strike="noStrike">
                <a:solidFill>
                  <a:srgbClr val="33333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llout Quote Red">
  <p:cSld name="Callout Quote Red">
    <p:bg>
      <p:bgPr>
        <a:solidFill>
          <a:srgbClr val="EA4335"/>
        </a:solidFill>
      </p:bgPr>
    </p:bg>
    <p:spTree>
      <p:nvGrpSpPr>
        <p:cNvPr id="585" name="Shape 585"/>
        <p:cNvGrpSpPr/>
        <p:nvPr/>
      </p:nvGrpSpPr>
      <p:grpSpPr>
        <a:xfrm>
          <a:off x="0" y="0"/>
          <a:ext cx="0" cy="0"/>
          <a:chOff x="0" y="0"/>
          <a:chExt cx="0" cy="0"/>
        </a:xfrm>
      </p:grpSpPr>
      <p:sp>
        <p:nvSpPr>
          <p:cNvPr id="586" name="Google Shape;586;p77"/>
          <p:cNvSpPr txBox="1"/>
          <p:nvPr>
            <p:ph type="title"/>
          </p:nvPr>
        </p:nvSpPr>
        <p:spPr>
          <a:xfrm>
            <a:off x="479383" y="2247305"/>
            <a:ext cx="8235000" cy="6489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FFFFFF"/>
              </a:buClr>
              <a:buSzPts val="1400"/>
              <a:buFont typeface="Roboto"/>
              <a:buNone/>
              <a:defRPr b="0" i="0" sz="2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1400"/>
              <a:buFont typeface="Arial"/>
              <a:buNone/>
              <a:defRPr b="0" i="0" sz="18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FFFFFF"/>
              </a:buClr>
              <a:buSzPts val="1400"/>
              <a:buFont typeface="Arial"/>
              <a:buNone/>
              <a:defRPr b="0" i="0" sz="18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FFFFFF"/>
              </a:buClr>
              <a:buSzPts val="1400"/>
              <a:buFont typeface="Arial"/>
              <a:buNone/>
              <a:defRPr b="0" i="0" sz="18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FFFFFF"/>
              </a:buClr>
              <a:buSzPts val="1400"/>
              <a:buFont typeface="Arial"/>
              <a:buNone/>
              <a:defRPr b="0" i="0" sz="18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FFFFFF"/>
              </a:buClr>
              <a:buSzPts val="1400"/>
              <a:buFont typeface="Arial"/>
              <a:buNone/>
              <a:defRPr b="0" i="0" sz="18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FFFFFF"/>
              </a:buClr>
              <a:buSzPts val="1400"/>
              <a:buFont typeface="Arial"/>
              <a:buNone/>
              <a:defRPr b="0" i="0" sz="18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FFFFFF"/>
              </a:buClr>
              <a:buSzPts val="1400"/>
              <a:buFont typeface="Arial"/>
              <a:buNone/>
              <a:defRPr b="0" i="0" sz="18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FFFFFF"/>
              </a:buClr>
              <a:buSzPts val="1400"/>
              <a:buFont typeface="Arial"/>
              <a:buNone/>
              <a:defRPr b="0" i="0" sz="1800" u="none" cap="none" strike="noStrike">
                <a:solidFill>
                  <a:srgbClr val="FFFFFF"/>
                </a:solidFill>
                <a:latin typeface="Arial"/>
                <a:ea typeface="Arial"/>
                <a:cs typeface="Arial"/>
                <a:sym typeface="Arial"/>
              </a:defRPr>
            </a:lvl9pPr>
          </a:lstStyle>
          <a:p/>
        </p:txBody>
      </p:sp>
      <p:pic>
        <p:nvPicPr>
          <p:cNvPr descr="logo_lockup_cloud_platform_icon_vertical_white_lockup_cloud_platform_icon_vertical copy.png" id="587" name="Google Shape;587;p77"/>
          <p:cNvPicPr preferRelativeResize="0"/>
          <p:nvPr/>
        </p:nvPicPr>
        <p:blipFill rotWithShape="1">
          <a:blip r:embed="rId2">
            <a:alphaModFix/>
          </a:blip>
          <a:srcRect b="0" l="128" r="129" t="0"/>
          <a:stretch/>
        </p:blipFill>
        <p:spPr>
          <a:xfrm>
            <a:off x="364067" y="4915750"/>
            <a:ext cx="129600" cy="115200"/>
          </a:xfrm>
          <a:prstGeom prst="rect">
            <a:avLst/>
          </a:prstGeom>
          <a:noFill/>
          <a:ln>
            <a:noFill/>
          </a:ln>
        </p:spPr>
      </p:pic>
      <p:sp>
        <p:nvSpPr>
          <p:cNvPr id="588" name="Google Shape;588;p77"/>
          <p:cNvSpPr txBox="1"/>
          <p:nvPr/>
        </p:nvSpPr>
        <p:spPr>
          <a:xfrm>
            <a:off x="6801960" y="4936551"/>
            <a:ext cx="1580100" cy="76800"/>
          </a:xfrm>
          <a:prstGeom prst="rect">
            <a:avLst/>
          </a:prstGeom>
          <a:noFill/>
          <a:ln>
            <a:noFill/>
          </a:ln>
        </p:spPr>
        <p:txBody>
          <a:bodyPr anchorCtr="0" anchor="ctr" bIns="0" lIns="0" spcFirstLastPara="1" rIns="0" wrap="square" tIns="0">
            <a:noAutofit/>
          </a:bodyPr>
          <a:lstStyle/>
          <a:p>
            <a:pPr indent="0" lvl="1" marL="0" marR="0" rtl="0" algn="l">
              <a:lnSpc>
                <a:spcPct val="100000"/>
              </a:lnSpc>
              <a:spcBef>
                <a:spcPts val="0"/>
              </a:spcBef>
              <a:spcAft>
                <a:spcPts val="0"/>
              </a:spcAft>
              <a:buClr>
                <a:schemeClr val="lt1"/>
              </a:buClr>
              <a:buSzPts val="500"/>
              <a:buFont typeface="Roboto"/>
              <a:buNone/>
            </a:pPr>
            <a:r>
              <a:rPr b="0" i="0" lang="en" sz="500" u="none" cap="none" strike="noStrike">
                <a:solidFill>
                  <a:schemeClr val="lt1"/>
                </a:solidFill>
                <a:latin typeface="Roboto"/>
                <a:ea typeface="Roboto"/>
                <a:cs typeface="Roboto"/>
                <a:sym typeface="Roboto"/>
              </a:rPr>
              <a:t>Confidential &amp; Proprietary</a:t>
            </a:r>
            <a:endParaRPr b="0" i="0" sz="1400" u="none" cap="none" strike="noStrike">
              <a:solidFill>
                <a:srgbClr val="000000"/>
              </a:solidFill>
              <a:latin typeface="Arial"/>
              <a:ea typeface="Arial"/>
              <a:cs typeface="Arial"/>
              <a:sym typeface="Arial"/>
            </a:endParaRPr>
          </a:p>
        </p:txBody>
      </p:sp>
      <p:sp>
        <p:nvSpPr>
          <p:cNvPr id="589" name="Google Shape;589;p77"/>
          <p:cNvSpPr txBox="1"/>
          <p:nvPr/>
        </p:nvSpPr>
        <p:spPr>
          <a:xfrm>
            <a:off x="4648200" y="4936551"/>
            <a:ext cx="1023000" cy="76800"/>
          </a:xfrm>
          <a:prstGeom prst="rect">
            <a:avLst/>
          </a:prstGeom>
          <a:noFill/>
          <a:ln>
            <a:noFill/>
          </a:ln>
        </p:spPr>
        <p:txBody>
          <a:bodyPr anchorCtr="0" anchor="ctr" bIns="0" lIns="0" spcFirstLastPara="1" rIns="0" wrap="square" tIns="0">
            <a:noAutofit/>
          </a:bodyPr>
          <a:lstStyle/>
          <a:p>
            <a:pPr indent="0" lvl="1" marL="0" marR="0" rtl="0" algn="l">
              <a:lnSpc>
                <a:spcPct val="100000"/>
              </a:lnSpc>
              <a:spcBef>
                <a:spcPts val="0"/>
              </a:spcBef>
              <a:spcAft>
                <a:spcPts val="0"/>
              </a:spcAft>
              <a:buClr>
                <a:schemeClr val="lt1"/>
              </a:buClr>
              <a:buSzPts val="500"/>
              <a:buFont typeface="Roboto"/>
              <a:buNone/>
            </a:pPr>
            <a:r>
              <a:rPr b="0" i="0" lang="en" sz="500" u="none" cap="none" strike="noStrike">
                <a:solidFill>
                  <a:schemeClr val="lt1"/>
                </a:solidFill>
                <a:latin typeface="Roboto"/>
                <a:ea typeface="Roboto"/>
                <a:cs typeface="Roboto"/>
                <a:sym typeface="Roboto"/>
              </a:rPr>
              <a:t>Google Cloud Platform</a:t>
            </a:r>
            <a:endParaRPr b="0" i="0" sz="1400" u="none" cap="none" strike="noStrike">
              <a:solidFill>
                <a:srgbClr val="000000"/>
              </a:solidFill>
              <a:latin typeface="Arial"/>
              <a:ea typeface="Arial"/>
              <a:cs typeface="Arial"/>
              <a:sym typeface="Arial"/>
            </a:endParaRPr>
          </a:p>
        </p:txBody>
      </p:sp>
      <p:sp>
        <p:nvSpPr>
          <p:cNvPr id="590" name="Google Shape;590;p77"/>
          <p:cNvSpPr txBox="1"/>
          <p:nvPr/>
        </p:nvSpPr>
        <p:spPr>
          <a:xfrm>
            <a:off x="8382000" y="4936551"/>
            <a:ext cx="400500" cy="76800"/>
          </a:xfrm>
          <a:prstGeom prst="rect">
            <a:avLst/>
          </a:prstGeom>
          <a:noFill/>
          <a:ln>
            <a:noFill/>
          </a:ln>
        </p:spPr>
        <p:txBody>
          <a:bodyPr anchorCtr="0" anchor="ctr" bIns="0" lIns="0" spcFirstLastPara="1" rIns="0" wrap="square" tIns="0">
            <a:noAutofit/>
          </a:bodyPr>
          <a:lstStyle/>
          <a:p>
            <a:pPr indent="0" lvl="1" marL="0" marR="0" rtl="0" algn="r">
              <a:lnSpc>
                <a:spcPct val="100000"/>
              </a:lnSpc>
              <a:spcBef>
                <a:spcPts val="0"/>
              </a:spcBef>
              <a:spcAft>
                <a:spcPts val="0"/>
              </a:spcAft>
              <a:buClr>
                <a:schemeClr val="lt1"/>
              </a:buClr>
              <a:buSzPts val="500"/>
              <a:buFont typeface="Roboto"/>
              <a:buNone/>
            </a:pPr>
            <a:fld id="{00000000-1234-1234-1234-123412341234}" type="slidenum">
              <a:rPr b="0" i="0" lang="en" sz="500" u="none" cap="none" strike="noStrike">
                <a:solidFill>
                  <a:schemeClr val="lt1"/>
                </a:solidFill>
                <a:latin typeface="Roboto"/>
                <a:ea typeface="Roboto"/>
                <a:cs typeface="Roboto"/>
                <a:sym typeface="Roboto"/>
              </a:rPr>
              <a:t>‹#›</a:t>
            </a:fld>
            <a:endParaRPr b="0" i="0" sz="500" u="none" cap="none" strike="noStrike">
              <a:solidFill>
                <a:schemeClr val="lt1"/>
              </a:solidFill>
              <a:latin typeface="Roboto"/>
              <a:ea typeface="Roboto"/>
              <a:cs typeface="Roboto"/>
              <a:sym typeface="Roboto"/>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llout Quote Yellow">
  <p:cSld name="Callout Quote Yellow">
    <p:bg>
      <p:bgPr>
        <a:solidFill>
          <a:srgbClr val="FBBC05"/>
        </a:solidFill>
      </p:bgPr>
    </p:bg>
    <p:spTree>
      <p:nvGrpSpPr>
        <p:cNvPr id="591" name="Shape 591"/>
        <p:cNvGrpSpPr/>
        <p:nvPr/>
      </p:nvGrpSpPr>
      <p:grpSpPr>
        <a:xfrm>
          <a:off x="0" y="0"/>
          <a:ext cx="0" cy="0"/>
          <a:chOff x="0" y="0"/>
          <a:chExt cx="0" cy="0"/>
        </a:xfrm>
      </p:grpSpPr>
      <p:sp>
        <p:nvSpPr>
          <p:cNvPr id="592" name="Google Shape;592;p78"/>
          <p:cNvSpPr txBox="1"/>
          <p:nvPr>
            <p:ph type="title"/>
          </p:nvPr>
        </p:nvSpPr>
        <p:spPr>
          <a:xfrm>
            <a:off x="479383" y="2247305"/>
            <a:ext cx="8235000" cy="6489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FFFFFF"/>
              </a:buClr>
              <a:buSzPts val="1400"/>
              <a:buFont typeface="Roboto"/>
              <a:buNone/>
              <a:defRPr b="0" i="0" sz="2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logo_lockup_cloud_platform_icon_vertical_white_lockup_cloud_platform_icon_vertical copy.png" id="593" name="Google Shape;593;p78"/>
          <p:cNvPicPr preferRelativeResize="0"/>
          <p:nvPr/>
        </p:nvPicPr>
        <p:blipFill rotWithShape="1">
          <a:blip r:embed="rId2">
            <a:alphaModFix/>
          </a:blip>
          <a:srcRect b="0" l="128" r="129" t="0"/>
          <a:stretch/>
        </p:blipFill>
        <p:spPr>
          <a:xfrm>
            <a:off x="364067" y="4915750"/>
            <a:ext cx="129600" cy="115200"/>
          </a:xfrm>
          <a:prstGeom prst="rect">
            <a:avLst/>
          </a:prstGeom>
          <a:noFill/>
          <a:ln>
            <a:noFill/>
          </a:ln>
        </p:spPr>
      </p:pic>
      <p:sp>
        <p:nvSpPr>
          <p:cNvPr id="594" name="Google Shape;594;p78"/>
          <p:cNvSpPr txBox="1"/>
          <p:nvPr/>
        </p:nvSpPr>
        <p:spPr>
          <a:xfrm>
            <a:off x="6801960" y="4936551"/>
            <a:ext cx="1580100" cy="76800"/>
          </a:xfrm>
          <a:prstGeom prst="rect">
            <a:avLst/>
          </a:prstGeom>
          <a:noFill/>
          <a:ln>
            <a:noFill/>
          </a:ln>
        </p:spPr>
        <p:txBody>
          <a:bodyPr anchorCtr="0" anchor="ctr" bIns="0" lIns="0" spcFirstLastPara="1" rIns="0" wrap="square" tIns="0">
            <a:noAutofit/>
          </a:bodyPr>
          <a:lstStyle/>
          <a:p>
            <a:pPr indent="0" lvl="1" marL="0" marR="0" rtl="0" algn="l">
              <a:lnSpc>
                <a:spcPct val="100000"/>
              </a:lnSpc>
              <a:spcBef>
                <a:spcPts val="0"/>
              </a:spcBef>
              <a:spcAft>
                <a:spcPts val="0"/>
              </a:spcAft>
              <a:buClr>
                <a:schemeClr val="lt1"/>
              </a:buClr>
              <a:buSzPts val="500"/>
              <a:buFont typeface="Roboto"/>
              <a:buNone/>
            </a:pPr>
            <a:r>
              <a:rPr b="0" i="0" lang="en" sz="500" u="none" cap="none" strike="noStrike">
                <a:solidFill>
                  <a:schemeClr val="lt1"/>
                </a:solidFill>
                <a:latin typeface="Roboto"/>
                <a:ea typeface="Roboto"/>
                <a:cs typeface="Roboto"/>
                <a:sym typeface="Roboto"/>
              </a:rPr>
              <a:t>Confidential &amp; Proprietary</a:t>
            </a:r>
            <a:endParaRPr b="0" i="0" sz="1400" u="none" cap="none" strike="noStrike">
              <a:solidFill>
                <a:srgbClr val="000000"/>
              </a:solidFill>
              <a:latin typeface="Arial"/>
              <a:ea typeface="Arial"/>
              <a:cs typeface="Arial"/>
              <a:sym typeface="Arial"/>
            </a:endParaRPr>
          </a:p>
        </p:txBody>
      </p:sp>
      <p:sp>
        <p:nvSpPr>
          <p:cNvPr id="595" name="Google Shape;595;p78"/>
          <p:cNvSpPr txBox="1"/>
          <p:nvPr/>
        </p:nvSpPr>
        <p:spPr>
          <a:xfrm>
            <a:off x="4648200" y="4936551"/>
            <a:ext cx="1023000" cy="76800"/>
          </a:xfrm>
          <a:prstGeom prst="rect">
            <a:avLst/>
          </a:prstGeom>
          <a:noFill/>
          <a:ln>
            <a:noFill/>
          </a:ln>
        </p:spPr>
        <p:txBody>
          <a:bodyPr anchorCtr="0" anchor="ctr" bIns="0" lIns="0" spcFirstLastPara="1" rIns="0" wrap="square" tIns="0">
            <a:noAutofit/>
          </a:bodyPr>
          <a:lstStyle/>
          <a:p>
            <a:pPr indent="0" lvl="1" marL="0" marR="0" rtl="0" algn="l">
              <a:lnSpc>
                <a:spcPct val="100000"/>
              </a:lnSpc>
              <a:spcBef>
                <a:spcPts val="0"/>
              </a:spcBef>
              <a:spcAft>
                <a:spcPts val="0"/>
              </a:spcAft>
              <a:buClr>
                <a:schemeClr val="lt1"/>
              </a:buClr>
              <a:buSzPts val="500"/>
              <a:buFont typeface="Roboto"/>
              <a:buNone/>
            </a:pPr>
            <a:r>
              <a:rPr b="0" i="0" lang="en" sz="500" u="none" cap="none" strike="noStrike">
                <a:solidFill>
                  <a:schemeClr val="lt1"/>
                </a:solidFill>
                <a:latin typeface="Roboto"/>
                <a:ea typeface="Roboto"/>
                <a:cs typeface="Roboto"/>
                <a:sym typeface="Roboto"/>
              </a:rPr>
              <a:t>Google Cloud Platform</a:t>
            </a:r>
            <a:endParaRPr b="0" i="0" sz="1400" u="none" cap="none" strike="noStrike">
              <a:solidFill>
                <a:srgbClr val="000000"/>
              </a:solidFill>
              <a:latin typeface="Arial"/>
              <a:ea typeface="Arial"/>
              <a:cs typeface="Arial"/>
              <a:sym typeface="Arial"/>
            </a:endParaRPr>
          </a:p>
        </p:txBody>
      </p:sp>
      <p:sp>
        <p:nvSpPr>
          <p:cNvPr id="596" name="Google Shape;596;p78"/>
          <p:cNvSpPr txBox="1"/>
          <p:nvPr/>
        </p:nvSpPr>
        <p:spPr>
          <a:xfrm>
            <a:off x="8382000" y="4936551"/>
            <a:ext cx="400500" cy="76800"/>
          </a:xfrm>
          <a:prstGeom prst="rect">
            <a:avLst/>
          </a:prstGeom>
          <a:noFill/>
          <a:ln>
            <a:noFill/>
          </a:ln>
        </p:spPr>
        <p:txBody>
          <a:bodyPr anchorCtr="0" anchor="ctr" bIns="0" lIns="0" spcFirstLastPara="1" rIns="0" wrap="square" tIns="0">
            <a:noAutofit/>
          </a:bodyPr>
          <a:lstStyle/>
          <a:p>
            <a:pPr indent="0" lvl="1" marL="0" marR="0" rtl="0" algn="r">
              <a:lnSpc>
                <a:spcPct val="100000"/>
              </a:lnSpc>
              <a:spcBef>
                <a:spcPts val="0"/>
              </a:spcBef>
              <a:spcAft>
                <a:spcPts val="0"/>
              </a:spcAft>
              <a:buClr>
                <a:schemeClr val="lt1"/>
              </a:buClr>
              <a:buSzPts val="500"/>
              <a:buFont typeface="Roboto"/>
              <a:buNone/>
            </a:pPr>
            <a:fld id="{00000000-1234-1234-1234-123412341234}" type="slidenum">
              <a:rPr b="0" i="0" lang="en" sz="500" u="none" cap="none" strike="noStrike">
                <a:solidFill>
                  <a:schemeClr val="lt1"/>
                </a:solidFill>
                <a:latin typeface="Roboto"/>
                <a:ea typeface="Roboto"/>
                <a:cs typeface="Roboto"/>
                <a:sym typeface="Roboto"/>
              </a:rPr>
              <a:t>‹#›</a:t>
            </a:fld>
            <a:endParaRPr b="0" i="0" sz="500" u="none" cap="none" strike="noStrike">
              <a:solidFill>
                <a:schemeClr val="lt1"/>
              </a:solidFill>
              <a:latin typeface="Roboto"/>
              <a:ea typeface="Roboto"/>
              <a:cs typeface="Roboto"/>
              <a:sym typeface="Roboto"/>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llout Quote Green">
  <p:cSld name="Callout Quote Green">
    <p:bg>
      <p:bgPr>
        <a:solidFill>
          <a:srgbClr val="34A853"/>
        </a:solidFill>
      </p:bgPr>
    </p:bg>
    <p:spTree>
      <p:nvGrpSpPr>
        <p:cNvPr id="597" name="Shape 597"/>
        <p:cNvGrpSpPr/>
        <p:nvPr/>
      </p:nvGrpSpPr>
      <p:grpSpPr>
        <a:xfrm>
          <a:off x="0" y="0"/>
          <a:ext cx="0" cy="0"/>
          <a:chOff x="0" y="0"/>
          <a:chExt cx="0" cy="0"/>
        </a:xfrm>
      </p:grpSpPr>
      <p:sp>
        <p:nvSpPr>
          <p:cNvPr id="598" name="Google Shape;598;p79"/>
          <p:cNvSpPr txBox="1"/>
          <p:nvPr>
            <p:ph type="title"/>
          </p:nvPr>
        </p:nvSpPr>
        <p:spPr>
          <a:xfrm>
            <a:off x="479383" y="2247305"/>
            <a:ext cx="8235000" cy="6489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FFFFFF"/>
              </a:buClr>
              <a:buSzPts val="1400"/>
              <a:buFont typeface="Roboto"/>
              <a:buNone/>
              <a:defRPr b="0" i="0" sz="2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logo_lockup_cloud_platform_icon_vertical_white_lockup_cloud_platform_icon_vertical copy.png" id="599" name="Google Shape;599;p79"/>
          <p:cNvPicPr preferRelativeResize="0"/>
          <p:nvPr/>
        </p:nvPicPr>
        <p:blipFill rotWithShape="1">
          <a:blip r:embed="rId2">
            <a:alphaModFix/>
          </a:blip>
          <a:srcRect b="0" l="128" r="129" t="0"/>
          <a:stretch/>
        </p:blipFill>
        <p:spPr>
          <a:xfrm>
            <a:off x="364067" y="4915750"/>
            <a:ext cx="129600" cy="115200"/>
          </a:xfrm>
          <a:prstGeom prst="rect">
            <a:avLst/>
          </a:prstGeom>
          <a:noFill/>
          <a:ln>
            <a:noFill/>
          </a:ln>
        </p:spPr>
      </p:pic>
      <p:sp>
        <p:nvSpPr>
          <p:cNvPr id="600" name="Google Shape;600;p79"/>
          <p:cNvSpPr txBox="1"/>
          <p:nvPr/>
        </p:nvSpPr>
        <p:spPr>
          <a:xfrm>
            <a:off x="6801960" y="4936551"/>
            <a:ext cx="1580100" cy="76800"/>
          </a:xfrm>
          <a:prstGeom prst="rect">
            <a:avLst/>
          </a:prstGeom>
          <a:noFill/>
          <a:ln>
            <a:noFill/>
          </a:ln>
        </p:spPr>
        <p:txBody>
          <a:bodyPr anchorCtr="0" anchor="ctr" bIns="0" lIns="0" spcFirstLastPara="1" rIns="0" wrap="square" tIns="0">
            <a:noAutofit/>
          </a:bodyPr>
          <a:lstStyle/>
          <a:p>
            <a:pPr indent="0" lvl="1" marL="0" marR="0" rtl="0" algn="l">
              <a:lnSpc>
                <a:spcPct val="100000"/>
              </a:lnSpc>
              <a:spcBef>
                <a:spcPts val="0"/>
              </a:spcBef>
              <a:spcAft>
                <a:spcPts val="0"/>
              </a:spcAft>
              <a:buClr>
                <a:schemeClr val="lt1"/>
              </a:buClr>
              <a:buSzPts val="500"/>
              <a:buFont typeface="Roboto"/>
              <a:buNone/>
            </a:pPr>
            <a:r>
              <a:rPr b="0" i="0" lang="en" sz="500" u="none" cap="none" strike="noStrike">
                <a:solidFill>
                  <a:schemeClr val="lt1"/>
                </a:solidFill>
                <a:latin typeface="Roboto"/>
                <a:ea typeface="Roboto"/>
                <a:cs typeface="Roboto"/>
                <a:sym typeface="Roboto"/>
              </a:rPr>
              <a:t>Confidential &amp; Proprietary</a:t>
            </a:r>
            <a:endParaRPr b="0" i="0" sz="1400" u="none" cap="none" strike="noStrike">
              <a:solidFill>
                <a:srgbClr val="000000"/>
              </a:solidFill>
              <a:latin typeface="Arial"/>
              <a:ea typeface="Arial"/>
              <a:cs typeface="Arial"/>
              <a:sym typeface="Arial"/>
            </a:endParaRPr>
          </a:p>
        </p:txBody>
      </p:sp>
      <p:sp>
        <p:nvSpPr>
          <p:cNvPr id="601" name="Google Shape;601;p79"/>
          <p:cNvSpPr txBox="1"/>
          <p:nvPr/>
        </p:nvSpPr>
        <p:spPr>
          <a:xfrm>
            <a:off x="4648200" y="4936551"/>
            <a:ext cx="1023000" cy="76800"/>
          </a:xfrm>
          <a:prstGeom prst="rect">
            <a:avLst/>
          </a:prstGeom>
          <a:noFill/>
          <a:ln>
            <a:noFill/>
          </a:ln>
        </p:spPr>
        <p:txBody>
          <a:bodyPr anchorCtr="0" anchor="ctr" bIns="0" lIns="0" spcFirstLastPara="1" rIns="0" wrap="square" tIns="0">
            <a:noAutofit/>
          </a:bodyPr>
          <a:lstStyle/>
          <a:p>
            <a:pPr indent="0" lvl="1" marL="0" marR="0" rtl="0" algn="l">
              <a:lnSpc>
                <a:spcPct val="100000"/>
              </a:lnSpc>
              <a:spcBef>
                <a:spcPts val="0"/>
              </a:spcBef>
              <a:spcAft>
                <a:spcPts val="0"/>
              </a:spcAft>
              <a:buClr>
                <a:schemeClr val="lt1"/>
              </a:buClr>
              <a:buSzPts val="500"/>
              <a:buFont typeface="Roboto"/>
              <a:buNone/>
            </a:pPr>
            <a:r>
              <a:rPr b="0" i="0" lang="en" sz="500" u="none" cap="none" strike="noStrike">
                <a:solidFill>
                  <a:schemeClr val="lt1"/>
                </a:solidFill>
                <a:latin typeface="Roboto"/>
                <a:ea typeface="Roboto"/>
                <a:cs typeface="Roboto"/>
                <a:sym typeface="Roboto"/>
              </a:rPr>
              <a:t>Google Cloud Platform</a:t>
            </a:r>
            <a:endParaRPr b="0" i="0" sz="1400" u="none" cap="none" strike="noStrike">
              <a:solidFill>
                <a:srgbClr val="000000"/>
              </a:solidFill>
              <a:latin typeface="Arial"/>
              <a:ea typeface="Arial"/>
              <a:cs typeface="Arial"/>
              <a:sym typeface="Arial"/>
            </a:endParaRPr>
          </a:p>
        </p:txBody>
      </p:sp>
      <p:sp>
        <p:nvSpPr>
          <p:cNvPr id="602" name="Google Shape;602;p79"/>
          <p:cNvSpPr txBox="1"/>
          <p:nvPr/>
        </p:nvSpPr>
        <p:spPr>
          <a:xfrm>
            <a:off x="8382000" y="4936551"/>
            <a:ext cx="400500" cy="76800"/>
          </a:xfrm>
          <a:prstGeom prst="rect">
            <a:avLst/>
          </a:prstGeom>
          <a:noFill/>
          <a:ln>
            <a:noFill/>
          </a:ln>
        </p:spPr>
        <p:txBody>
          <a:bodyPr anchorCtr="0" anchor="ctr" bIns="0" lIns="0" spcFirstLastPara="1" rIns="0" wrap="square" tIns="0">
            <a:noAutofit/>
          </a:bodyPr>
          <a:lstStyle/>
          <a:p>
            <a:pPr indent="0" lvl="1" marL="0" marR="0" rtl="0" algn="r">
              <a:lnSpc>
                <a:spcPct val="100000"/>
              </a:lnSpc>
              <a:spcBef>
                <a:spcPts val="0"/>
              </a:spcBef>
              <a:spcAft>
                <a:spcPts val="0"/>
              </a:spcAft>
              <a:buClr>
                <a:schemeClr val="lt1"/>
              </a:buClr>
              <a:buSzPts val="500"/>
              <a:buFont typeface="Roboto"/>
              <a:buNone/>
            </a:pPr>
            <a:fld id="{00000000-1234-1234-1234-123412341234}" type="slidenum">
              <a:rPr b="0" i="0" lang="en" sz="500" u="none" cap="none" strike="noStrike">
                <a:solidFill>
                  <a:schemeClr val="lt1"/>
                </a:solidFill>
                <a:latin typeface="Roboto"/>
                <a:ea typeface="Roboto"/>
                <a:cs typeface="Roboto"/>
                <a:sym typeface="Roboto"/>
              </a:rPr>
              <a:t>‹#›</a:t>
            </a:fld>
            <a:endParaRPr b="0" i="0" sz="500" u="none" cap="none" strike="noStrike">
              <a:solidFill>
                <a:schemeClr val="lt1"/>
              </a:solidFill>
              <a:latin typeface="Roboto"/>
              <a:ea typeface="Roboto"/>
              <a:cs typeface="Roboto"/>
              <a:sym typeface="Roboto"/>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y Callout Quote with background image">
  <p:cSld name="Gray Callout Quote with background image">
    <p:spTree>
      <p:nvGrpSpPr>
        <p:cNvPr id="603" name="Shape 603"/>
        <p:cNvGrpSpPr/>
        <p:nvPr/>
      </p:nvGrpSpPr>
      <p:grpSpPr>
        <a:xfrm>
          <a:off x="0" y="0"/>
          <a:ext cx="0" cy="0"/>
          <a:chOff x="0" y="0"/>
          <a:chExt cx="0" cy="0"/>
        </a:xfrm>
      </p:grpSpPr>
      <p:sp>
        <p:nvSpPr>
          <p:cNvPr id="604" name="Google Shape;604;p80"/>
          <p:cNvSpPr txBox="1"/>
          <p:nvPr>
            <p:ph type="title"/>
          </p:nvPr>
        </p:nvSpPr>
        <p:spPr>
          <a:xfrm>
            <a:off x="479383" y="2247305"/>
            <a:ext cx="8235000" cy="6489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333333"/>
              </a:buClr>
              <a:buSzPts val="1400"/>
              <a:buFont typeface="Roboto"/>
              <a:buNone/>
              <a:defRPr b="0" i="0" sz="2800" u="none" cap="none" strike="noStrike">
                <a:solidFill>
                  <a:srgbClr val="33333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t">
  <p:cSld name="Stat">
    <p:spTree>
      <p:nvGrpSpPr>
        <p:cNvPr id="605" name="Shape 605"/>
        <p:cNvGrpSpPr/>
        <p:nvPr/>
      </p:nvGrpSpPr>
      <p:grpSpPr>
        <a:xfrm>
          <a:off x="0" y="0"/>
          <a:ext cx="0" cy="0"/>
          <a:chOff x="0" y="0"/>
          <a:chExt cx="0" cy="0"/>
        </a:xfrm>
      </p:grpSpPr>
      <p:sp>
        <p:nvSpPr>
          <p:cNvPr id="606" name="Google Shape;606;p81"/>
          <p:cNvSpPr txBox="1"/>
          <p:nvPr>
            <p:ph idx="1" type="body"/>
          </p:nvPr>
        </p:nvSpPr>
        <p:spPr>
          <a:xfrm>
            <a:off x="364615" y="2180507"/>
            <a:ext cx="1997700" cy="4062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07" name="Google Shape;607;p81"/>
          <p:cNvSpPr txBox="1"/>
          <p:nvPr>
            <p:ph idx="2" type="body"/>
          </p:nvPr>
        </p:nvSpPr>
        <p:spPr>
          <a:xfrm>
            <a:off x="364615" y="1794640"/>
            <a:ext cx="1997700" cy="4413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08" name="Google Shape;608;p81"/>
          <p:cNvSpPr txBox="1"/>
          <p:nvPr>
            <p:ph idx="3" type="body"/>
          </p:nvPr>
        </p:nvSpPr>
        <p:spPr>
          <a:xfrm>
            <a:off x="364612" y="1428750"/>
            <a:ext cx="1809900" cy="4239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09" name="Google Shape;609;p81"/>
          <p:cNvSpPr txBox="1"/>
          <p:nvPr>
            <p:ph idx="4" type="body"/>
          </p:nvPr>
        </p:nvSpPr>
        <p:spPr>
          <a:xfrm>
            <a:off x="364615" y="3780707"/>
            <a:ext cx="1997700" cy="4062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10" name="Google Shape;610;p81"/>
          <p:cNvSpPr txBox="1"/>
          <p:nvPr>
            <p:ph idx="5" type="body"/>
          </p:nvPr>
        </p:nvSpPr>
        <p:spPr>
          <a:xfrm>
            <a:off x="364615" y="3394839"/>
            <a:ext cx="1997700" cy="4413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11" name="Google Shape;611;p81"/>
          <p:cNvSpPr txBox="1"/>
          <p:nvPr>
            <p:ph idx="6" type="body"/>
          </p:nvPr>
        </p:nvSpPr>
        <p:spPr>
          <a:xfrm>
            <a:off x="364612" y="3028950"/>
            <a:ext cx="1809900" cy="4239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12" name="Google Shape;612;p81"/>
          <p:cNvSpPr txBox="1"/>
          <p:nvPr>
            <p:ph idx="11" type="ftr"/>
          </p:nvPr>
        </p:nvSpPr>
        <p:spPr>
          <a:xfrm>
            <a:off x="364614" y="4629150"/>
            <a:ext cx="8286600" cy="2739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3" name="Google Shape;613;p81"/>
          <p:cNvSpPr txBox="1"/>
          <p:nvPr>
            <p:ph type="title"/>
          </p:nvPr>
        </p:nvSpPr>
        <p:spPr>
          <a:xfrm>
            <a:off x="364685" y="407791"/>
            <a:ext cx="6256500" cy="841500"/>
          </a:xfrm>
          <a:prstGeom prst="rect">
            <a:avLst/>
          </a:prstGeom>
          <a:noFill/>
          <a:ln>
            <a:noFill/>
          </a:ln>
        </p:spPr>
        <p:txBody>
          <a:bodyPr anchorCtr="0" anchor="t" bIns="91425" lIns="91425" spcFirstLastPara="1" rIns="91425" wrap="square" tIns="91425"/>
          <a:lstStyle>
            <a:lvl1pPr lvl="0" marR="0" rtl="0" algn="l">
              <a:lnSpc>
                <a:spcPct val="114285"/>
              </a:lnSpc>
              <a:spcBef>
                <a:spcPts val="0"/>
              </a:spcBef>
              <a:spcAft>
                <a:spcPts val="0"/>
              </a:spcAft>
              <a:buClr>
                <a:srgbClr val="333333"/>
              </a:buClr>
              <a:buSzPts val="1400"/>
              <a:buFont typeface="Roboto"/>
              <a:buNone/>
              <a:defRPr b="0" i="0" sz="2800" u="none" cap="none" strike="noStrike">
                <a:solidFill>
                  <a:srgbClr val="33333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14" name="Google Shape;614;p81"/>
          <p:cNvSpPr txBox="1"/>
          <p:nvPr>
            <p:ph idx="7" type="body"/>
          </p:nvPr>
        </p:nvSpPr>
        <p:spPr>
          <a:xfrm>
            <a:off x="2514601" y="2180507"/>
            <a:ext cx="1997700" cy="4062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15" name="Google Shape;615;p81"/>
          <p:cNvSpPr txBox="1"/>
          <p:nvPr>
            <p:ph idx="8" type="body"/>
          </p:nvPr>
        </p:nvSpPr>
        <p:spPr>
          <a:xfrm>
            <a:off x="2514601" y="1794640"/>
            <a:ext cx="1997700" cy="4413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16" name="Google Shape;616;p81"/>
          <p:cNvSpPr txBox="1"/>
          <p:nvPr>
            <p:ph idx="9" type="body"/>
          </p:nvPr>
        </p:nvSpPr>
        <p:spPr>
          <a:xfrm>
            <a:off x="2514600" y="1428750"/>
            <a:ext cx="1809900" cy="4239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17" name="Google Shape;617;p81"/>
          <p:cNvSpPr txBox="1"/>
          <p:nvPr>
            <p:ph idx="13" type="body"/>
          </p:nvPr>
        </p:nvSpPr>
        <p:spPr>
          <a:xfrm>
            <a:off x="2514601" y="3780707"/>
            <a:ext cx="1997700" cy="4062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18" name="Google Shape;618;p81"/>
          <p:cNvSpPr txBox="1"/>
          <p:nvPr>
            <p:ph idx="14" type="body"/>
          </p:nvPr>
        </p:nvSpPr>
        <p:spPr>
          <a:xfrm>
            <a:off x="2514601" y="3394839"/>
            <a:ext cx="1997700" cy="4413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19" name="Google Shape;619;p81"/>
          <p:cNvSpPr txBox="1"/>
          <p:nvPr>
            <p:ph idx="15" type="body"/>
          </p:nvPr>
        </p:nvSpPr>
        <p:spPr>
          <a:xfrm>
            <a:off x="2514600" y="3028950"/>
            <a:ext cx="1809900" cy="4239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20" name="Google Shape;620;p81"/>
          <p:cNvSpPr txBox="1"/>
          <p:nvPr>
            <p:ph idx="16" type="body"/>
          </p:nvPr>
        </p:nvSpPr>
        <p:spPr>
          <a:xfrm>
            <a:off x="4661642" y="2180507"/>
            <a:ext cx="1997700" cy="4062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21" name="Google Shape;621;p81"/>
          <p:cNvSpPr txBox="1"/>
          <p:nvPr>
            <p:ph idx="17" type="body"/>
          </p:nvPr>
        </p:nvSpPr>
        <p:spPr>
          <a:xfrm>
            <a:off x="4661642" y="1794640"/>
            <a:ext cx="1997700" cy="4413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22" name="Google Shape;622;p81"/>
          <p:cNvSpPr txBox="1"/>
          <p:nvPr>
            <p:ph idx="18" type="body"/>
          </p:nvPr>
        </p:nvSpPr>
        <p:spPr>
          <a:xfrm>
            <a:off x="4661639" y="1428750"/>
            <a:ext cx="1809900" cy="4239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23" name="Google Shape;623;p81"/>
          <p:cNvSpPr txBox="1"/>
          <p:nvPr>
            <p:ph idx="19" type="body"/>
          </p:nvPr>
        </p:nvSpPr>
        <p:spPr>
          <a:xfrm>
            <a:off x="4661642" y="3780707"/>
            <a:ext cx="1997700" cy="4062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24" name="Google Shape;624;p81"/>
          <p:cNvSpPr txBox="1"/>
          <p:nvPr>
            <p:ph idx="20" type="body"/>
          </p:nvPr>
        </p:nvSpPr>
        <p:spPr>
          <a:xfrm>
            <a:off x="4661642" y="3394839"/>
            <a:ext cx="1997700" cy="4413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25" name="Google Shape;625;p81"/>
          <p:cNvSpPr txBox="1"/>
          <p:nvPr>
            <p:ph idx="21" type="body"/>
          </p:nvPr>
        </p:nvSpPr>
        <p:spPr>
          <a:xfrm>
            <a:off x="4661639" y="3028950"/>
            <a:ext cx="1809900" cy="4239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26" name="Google Shape;626;p81"/>
          <p:cNvSpPr txBox="1"/>
          <p:nvPr>
            <p:ph idx="22" type="body"/>
          </p:nvPr>
        </p:nvSpPr>
        <p:spPr>
          <a:xfrm>
            <a:off x="6808682" y="2180507"/>
            <a:ext cx="1997700" cy="4062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27" name="Google Shape;627;p81"/>
          <p:cNvSpPr txBox="1"/>
          <p:nvPr>
            <p:ph idx="23" type="body"/>
          </p:nvPr>
        </p:nvSpPr>
        <p:spPr>
          <a:xfrm>
            <a:off x="6808682" y="1794640"/>
            <a:ext cx="1997700" cy="4413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28" name="Google Shape;628;p81"/>
          <p:cNvSpPr txBox="1"/>
          <p:nvPr>
            <p:ph idx="24" type="body"/>
          </p:nvPr>
        </p:nvSpPr>
        <p:spPr>
          <a:xfrm>
            <a:off x="6808678" y="1428750"/>
            <a:ext cx="1809900" cy="4239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29" name="Google Shape;629;p81"/>
          <p:cNvSpPr txBox="1"/>
          <p:nvPr>
            <p:ph idx="25" type="body"/>
          </p:nvPr>
        </p:nvSpPr>
        <p:spPr>
          <a:xfrm>
            <a:off x="6808682" y="3780707"/>
            <a:ext cx="1997700" cy="4062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30" name="Google Shape;630;p81"/>
          <p:cNvSpPr txBox="1"/>
          <p:nvPr>
            <p:ph idx="26" type="body"/>
          </p:nvPr>
        </p:nvSpPr>
        <p:spPr>
          <a:xfrm>
            <a:off x="6808682" y="3394839"/>
            <a:ext cx="1997700" cy="4413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31" name="Google Shape;631;p81"/>
          <p:cNvSpPr txBox="1"/>
          <p:nvPr>
            <p:ph idx="27" type="body"/>
          </p:nvPr>
        </p:nvSpPr>
        <p:spPr>
          <a:xfrm>
            <a:off x="6808678" y="3028950"/>
            <a:ext cx="1809900" cy="4239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 Title Red Image" showMasterSp="0" type="title">
  <p:cSld name="TITLE">
    <p:bg>
      <p:bgPr>
        <a:gradFill>
          <a:gsLst>
            <a:gs pos="0">
              <a:schemeClr val="accent1"/>
            </a:gs>
            <a:gs pos="35000">
              <a:schemeClr val="accent1"/>
            </a:gs>
            <a:gs pos="100000">
              <a:srgbClr val="982302"/>
            </a:gs>
          </a:gsLst>
          <a:path path="circle">
            <a:fillToRect r="100%" t="100%"/>
          </a:path>
          <a:tileRect b="-100%" l="-100%"/>
        </a:gradFill>
      </p:bgPr>
    </p:bg>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9724" l="22245" r="2752" t="40457"/>
          <a:stretch/>
        </p:blipFill>
        <p:spPr>
          <a:xfrm>
            <a:off x="0" y="0"/>
            <a:ext cx="9157363" cy="5143500"/>
          </a:xfrm>
          <a:prstGeom prst="rect">
            <a:avLst/>
          </a:prstGeom>
          <a:noFill/>
          <a:ln>
            <a:noFill/>
          </a:ln>
        </p:spPr>
      </p:pic>
      <p:sp>
        <p:nvSpPr>
          <p:cNvPr id="68" name="Google Shape;68;p9"/>
          <p:cNvSpPr/>
          <p:nvPr/>
        </p:nvSpPr>
        <p:spPr>
          <a:xfrm>
            <a:off x="-75" y="0"/>
            <a:ext cx="9157500" cy="5143500"/>
          </a:xfrm>
          <a:prstGeom prst="rect">
            <a:avLst/>
          </a:prstGeom>
          <a:gradFill>
            <a:gsLst>
              <a:gs pos="0">
                <a:srgbClr val="FD2A00">
                  <a:alpha val="78431"/>
                </a:srgbClr>
              </a:gs>
              <a:gs pos="36000">
                <a:srgbClr val="FD2A00">
                  <a:alpha val="78431"/>
                </a:srgbClr>
              </a:gs>
              <a:gs pos="100000">
                <a:srgbClr val="940000">
                  <a:alpha val="83529"/>
                </a:srgbClr>
              </a:gs>
            </a:gsLst>
            <a:path path="circle">
              <a:fillToRect r="100%" t="100%"/>
            </a:path>
            <a:tileRect b="-100%" l="-100%"/>
          </a:gradFill>
          <a:ln>
            <a:noFill/>
          </a:ln>
        </p:spPr>
        <p:txBody>
          <a:bodyPr anchorCtr="0" anchor="ctr" bIns="22825" lIns="45675" spcFirstLastPara="1" rIns="45675" wrap="square" tIns="2282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Helvetica Neue Light"/>
              <a:ea typeface="Helvetica Neue Light"/>
              <a:cs typeface="Helvetica Neue Light"/>
              <a:sym typeface="Helvetica Neue Light"/>
            </a:endParaRPr>
          </a:p>
        </p:txBody>
      </p:sp>
      <p:sp>
        <p:nvSpPr>
          <p:cNvPr id="69" name="Google Shape;69;p9"/>
          <p:cNvSpPr txBox="1"/>
          <p:nvPr>
            <p:ph type="ctrTitle"/>
          </p:nvPr>
        </p:nvSpPr>
        <p:spPr>
          <a:xfrm>
            <a:off x="242046" y="1937551"/>
            <a:ext cx="8901900" cy="8316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accent1"/>
              </a:buClr>
              <a:buSzPts val="1400"/>
              <a:buFont typeface="Roboto"/>
              <a:buNone/>
              <a:defRPr b="0" i="0" sz="48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0" name="Google Shape;70;p9"/>
          <p:cNvSpPr txBox="1"/>
          <p:nvPr>
            <p:ph idx="1" type="subTitle"/>
          </p:nvPr>
        </p:nvSpPr>
        <p:spPr>
          <a:xfrm>
            <a:off x="242046" y="2769291"/>
            <a:ext cx="8901900" cy="329400"/>
          </a:xfrm>
          <a:prstGeom prst="rect">
            <a:avLst/>
          </a:prstGeom>
          <a:noFill/>
          <a:ln>
            <a:noFill/>
          </a:ln>
        </p:spPr>
        <p:txBody>
          <a:bodyPr anchorCtr="0" anchor="t" bIns="91425" lIns="91425" spcFirstLastPara="1" rIns="91425" wrap="square" tIns="91425"/>
          <a:lstStyle>
            <a:lvl1pPr lvl="0" marR="0" rtl="0" algn="l">
              <a:lnSpc>
                <a:spcPct val="110000"/>
              </a:lnSpc>
              <a:spcBef>
                <a:spcPts val="0"/>
              </a:spcBef>
              <a:spcAft>
                <a:spcPts val="0"/>
              </a:spcAft>
              <a:buClr>
                <a:srgbClr val="A1A1A1"/>
              </a:buClr>
              <a:buSzPts val="1400"/>
              <a:buFont typeface="Arial"/>
              <a:buNone/>
              <a:defRPr b="0" i="0" sz="1400" u="none" cap="none" strike="noStrike">
                <a:solidFill>
                  <a:schemeClr val="lt1"/>
                </a:solidFill>
                <a:latin typeface="Roboto"/>
                <a:ea typeface="Roboto"/>
                <a:cs typeface="Roboto"/>
                <a:sym typeface="Roboto"/>
              </a:defRPr>
            </a:lvl1pPr>
            <a:lvl2pPr lvl="1" marR="0" rtl="0" algn="ctr">
              <a:lnSpc>
                <a:spcPct val="110000"/>
              </a:lnSpc>
              <a:spcBef>
                <a:spcPts val="375"/>
              </a:spcBef>
              <a:spcAft>
                <a:spcPts val="0"/>
              </a:spcAft>
              <a:buClr>
                <a:srgbClr val="545454"/>
              </a:buClr>
              <a:buSzPts val="1400"/>
              <a:buFont typeface="Arial"/>
              <a:buNone/>
              <a:defRPr b="0" i="0" sz="1500" u="none" cap="none" strike="noStrike">
                <a:solidFill>
                  <a:srgbClr val="545454"/>
                </a:solidFill>
                <a:latin typeface="Roboto"/>
                <a:ea typeface="Roboto"/>
                <a:cs typeface="Roboto"/>
                <a:sym typeface="Roboto"/>
              </a:defRPr>
            </a:lvl2pPr>
            <a:lvl3pPr lvl="2" marR="0" rtl="0" algn="ctr">
              <a:lnSpc>
                <a:spcPct val="110000"/>
              </a:lnSpc>
              <a:spcBef>
                <a:spcPts val="375"/>
              </a:spcBef>
              <a:spcAft>
                <a:spcPts val="0"/>
              </a:spcAft>
              <a:buClr>
                <a:srgbClr val="545454"/>
              </a:buClr>
              <a:buSzPts val="1400"/>
              <a:buFont typeface="Arial"/>
              <a:buNone/>
              <a:defRPr b="0" i="0" sz="1350" u="none" cap="none" strike="noStrike">
                <a:solidFill>
                  <a:srgbClr val="545454"/>
                </a:solidFill>
                <a:latin typeface="Roboto"/>
                <a:ea typeface="Roboto"/>
                <a:cs typeface="Roboto"/>
                <a:sym typeface="Roboto"/>
              </a:defRPr>
            </a:lvl3pPr>
            <a:lvl4pPr lvl="3" marR="0" rtl="0" algn="ctr">
              <a:lnSpc>
                <a:spcPct val="110000"/>
              </a:lnSpc>
              <a:spcBef>
                <a:spcPts val="375"/>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4pPr>
            <a:lvl5pPr lvl="4" marR="0" rtl="0" algn="ctr">
              <a:lnSpc>
                <a:spcPct val="110000"/>
              </a:lnSpc>
              <a:spcBef>
                <a:spcPts val="375"/>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5pPr>
            <a:lvl6pPr lvl="5" marR="0" rtl="0" algn="ctr">
              <a:lnSpc>
                <a:spcPct val="90000"/>
              </a:lnSpc>
              <a:spcBef>
                <a:spcPts val="375"/>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375"/>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375"/>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375"/>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1" name="Google Shape;71;p9"/>
          <p:cNvSpPr txBox="1"/>
          <p:nvPr/>
        </p:nvSpPr>
        <p:spPr>
          <a:xfrm>
            <a:off x="3028950" y="4887335"/>
            <a:ext cx="3086100" cy="2001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700"/>
              <a:buFont typeface="Roboto Light"/>
              <a:buNone/>
            </a:pPr>
            <a:r>
              <a:rPr b="0" i="0" lang="en" sz="700" u="none" cap="none" strike="noStrike">
                <a:solidFill>
                  <a:schemeClr val="lt1"/>
                </a:solidFill>
                <a:latin typeface="Roboto Light"/>
                <a:ea typeface="Roboto Light"/>
                <a:cs typeface="Roboto Light"/>
                <a:sym typeface="Roboto Light"/>
              </a:rPr>
              <a:t>Proprietary and confidential</a:t>
            </a:r>
            <a:endParaRPr b="0" i="0" sz="1400" u="none" cap="none" strike="noStrike">
              <a:solidFill>
                <a:srgbClr val="000000"/>
              </a:solidFill>
              <a:latin typeface="Arial"/>
              <a:ea typeface="Arial"/>
              <a:cs typeface="Arial"/>
              <a:sym typeface="Arial"/>
            </a:endParaRPr>
          </a:p>
        </p:txBody>
      </p:sp>
      <p:pic>
        <p:nvPicPr>
          <p:cNvPr id="72" name="Google Shape;72;p9"/>
          <p:cNvPicPr preferRelativeResize="0"/>
          <p:nvPr/>
        </p:nvPicPr>
        <p:blipFill rotWithShape="1">
          <a:blip r:embed="rId3">
            <a:alphaModFix/>
          </a:blip>
          <a:srcRect b="0" l="0" r="0" t="0"/>
          <a:stretch/>
        </p:blipFill>
        <p:spPr>
          <a:xfrm>
            <a:off x="7995006" y="4881178"/>
            <a:ext cx="978486" cy="177012"/>
          </a:xfrm>
          <a:prstGeom prst="rect">
            <a:avLst/>
          </a:prstGeom>
          <a:noFill/>
          <a:ln>
            <a:noFill/>
          </a:ln>
        </p:spPr>
      </p:pic>
      <p:grpSp>
        <p:nvGrpSpPr>
          <p:cNvPr id="73" name="Google Shape;73;p9"/>
          <p:cNvGrpSpPr/>
          <p:nvPr/>
        </p:nvGrpSpPr>
        <p:grpSpPr>
          <a:xfrm>
            <a:off x="338276" y="1350286"/>
            <a:ext cx="1032397" cy="342669"/>
            <a:chOff x="2005661" y="1306799"/>
            <a:chExt cx="3098429" cy="1027493"/>
          </a:xfrm>
        </p:grpSpPr>
        <p:sp>
          <p:nvSpPr>
            <p:cNvPr id="74" name="Google Shape;74;p9"/>
            <p:cNvSpPr/>
            <p:nvPr/>
          </p:nvSpPr>
          <p:spPr>
            <a:xfrm>
              <a:off x="3385657" y="1511392"/>
              <a:ext cx="552600" cy="822900"/>
            </a:xfrm>
            <a:custGeom>
              <a:rect b="b" l="l" r="r" t="t"/>
              <a:pathLst>
                <a:path extrusionOk="0" h="120000" w="120000">
                  <a:moveTo>
                    <a:pt x="33663" y="43697"/>
                  </a:moveTo>
                  <a:cubicBezTo>
                    <a:pt x="33529" y="48323"/>
                    <a:pt x="34770" y="52766"/>
                    <a:pt x="37719" y="56919"/>
                  </a:cubicBezTo>
                  <a:cubicBezTo>
                    <a:pt x="41741" y="62591"/>
                    <a:pt x="48350" y="66232"/>
                    <a:pt x="57819" y="66704"/>
                  </a:cubicBezTo>
                  <a:cubicBezTo>
                    <a:pt x="67477" y="67188"/>
                    <a:pt x="75004" y="64406"/>
                    <a:pt x="80289" y="58876"/>
                  </a:cubicBezTo>
                  <a:cubicBezTo>
                    <a:pt x="83616" y="55394"/>
                    <a:pt x="85040" y="51560"/>
                    <a:pt x="85680" y="47515"/>
                  </a:cubicBezTo>
                  <a:cubicBezTo>
                    <a:pt x="86803" y="40432"/>
                    <a:pt x="84806" y="33770"/>
                    <a:pt x="78848" y="27893"/>
                  </a:cubicBezTo>
                  <a:cubicBezTo>
                    <a:pt x="69095" y="18279"/>
                    <a:pt x="50019" y="19286"/>
                    <a:pt x="41413" y="27336"/>
                  </a:cubicBezTo>
                  <a:cubicBezTo>
                    <a:pt x="36066" y="32336"/>
                    <a:pt x="33902" y="37752"/>
                    <a:pt x="33663" y="43697"/>
                  </a:cubicBezTo>
                  <a:close/>
                  <a:moveTo>
                    <a:pt x="85897" y="9261"/>
                  </a:moveTo>
                  <a:cubicBezTo>
                    <a:pt x="86564" y="8465"/>
                    <a:pt x="87093" y="7930"/>
                    <a:pt x="87482" y="7355"/>
                  </a:cubicBezTo>
                  <a:cubicBezTo>
                    <a:pt x="91566" y="1354"/>
                    <a:pt x="100611" y="-68"/>
                    <a:pt x="109101" y="1814"/>
                  </a:cubicBezTo>
                  <a:cubicBezTo>
                    <a:pt x="114592" y="3032"/>
                    <a:pt x="117574" y="5876"/>
                    <a:pt x="118970" y="9409"/>
                  </a:cubicBezTo>
                  <a:cubicBezTo>
                    <a:pt x="119755" y="11395"/>
                    <a:pt x="119944" y="13528"/>
                    <a:pt x="119949" y="15593"/>
                  </a:cubicBezTo>
                  <a:cubicBezTo>
                    <a:pt x="120016" y="36597"/>
                    <a:pt x="120000" y="57602"/>
                    <a:pt x="119988" y="78606"/>
                  </a:cubicBezTo>
                  <a:cubicBezTo>
                    <a:pt x="119983" y="84357"/>
                    <a:pt x="118926" y="90035"/>
                    <a:pt x="116016" y="95451"/>
                  </a:cubicBezTo>
                  <a:cubicBezTo>
                    <a:pt x="109335" y="107893"/>
                    <a:pt x="95493" y="115113"/>
                    <a:pt x="76934" y="118207"/>
                  </a:cubicBezTo>
                  <a:cubicBezTo>
                    <a:pt x="55504" y="121780"/>
                    <a:pt x="34636" y="119886"/>
                    <a:pt x="14709" y="113645"/>
                  </a:cubicBezTo>
                  <a:cubicBezTo>
                    <a:pt x="9034" y="111870"/>
                    <a:pt x="4033" y="109401"/>
                    <a:pt x="2286" y="104923"/>
                  </a:cubicBezTo>
                  <a:cubicBezTo>
                    <a:pt x="-44" y="98944"/>
                    <a:pt x="8600" y="92066"/>
                    <a:pt x="17613" y="93158"/>
                  </a:cubicBezTo>
                  <a:cubicBezTo>
                    <a:pt x="22870" y="93796"/>
                    <a:pt x="28033" y="95036"/>
                    <a:pt x="33040" y="96339"/>
                  </a:cubicBezTo>
                  <a:cubicBezTo>
                    <a:pt x="41796" y="98626"/>
                    <a:pt x="50720" y="100196"/>
                    <a:pt x="60166" y="99815"/>
                  </a:cubicBezTo>
                  <a:cubicBezTo>
                    <a:pt x="69808" y="99416"/>
                    <a:pt x="77707" y="96834"/>
                    <a:pt x="82737" y="91008"/>
                  </a:cubicBezTo>
                  <a:cubicBezTo>
                    <a:pt x="85379" y="87953"/>
                    <a:pt x="86242" y="83669"/>
                    <a:pt x="85123" y="78469"/>
                  </a:cubicBezTo>
                  <a:cubicBezTo>
                    <a:pt x="81874" y="80119"/>
                    <a:pt x="78748" y="81803"/>
                    <a:pt x="75482" y="83356"/>
                  </a:cubicBezTo>
                  <a:cubicBezTo>
                    <a:pt x="70114" y="85905"/>
                    <a:pt x="63983" y="86798"/>
                    <a:pt x="57524" y="87327"/>
                  </a:cubicBezTo>
                  <a:cubicBezTo>
                    <a:pt x="51248" y="87845"/>
                    <a:pt x="45240" y="87424"/>
                    <a:pt x="39159" y="86519"/>
                  </a:cubicBezTo>
                  <a:cubicBezTo>
                    <a:pt x="25335" y="84471"/>
                    <a:pt x="15794" y="78708"/>
                    <a:pt x="9057" y="70698"/>
                  </a:cubicBezTo>
                  <a:cubicBezTo>
                    <a:pt x="3154" y="63683"/>
                    <a:pt x="272" y="56048"/>
                    <a:pt x="61" y="47970"/>
                  </a:cubicBezTo>
                  <a:cubicBezTo>
                    <a:pt x="-100" y="41848"/>
                    <a:pt x="-150" y="35721"/>
                    <a:pt x="2547" y="29788"/>
                  </a:cubicBezTo>
                  <a:cubicBezTo>
                    <a:pt x="8105" y="17573"/>
                    <a:pt x="17941" y="7634"/>
                    <a:pt x="36255" y="2622"/>
                  </a:cubicBezTo>
                  <a:cubicBezTo>
                    <a:pt x="49880" y="-1103"/>
                    <a:pt x="63477" y="-1080"/>
                    <a:pt x="76389" y="4153"/>
                  </a:cubicBezTo>
                  <a:cubicBezTo>
                    <a:pt x="79643" y="5472"/>
                    <a:pt x="82392" y="7350"/>
                    <a:pt x="85897" y="9261"/>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75" name="Google Shape;75;p9"/>
            <p:cNvSpPr/>
            <p:nvPr/>
          </p:nvSpPr>
          <p:spPr>
            <a:xfrm>
              <a:off x="2601698" y="1511378"/>
              <a:ext cx="555600" cy="821700"/>
            </a:xfrm>
            <a:custGeom>
              <a:rect b="b" l="l" r="r" t="t"/>
              <a:pathLst>
                <a:path extrusionOk="0" h="120000" w="120000">
                  <a:moveTo>
                    <a:pt x="85678" y="44531"/>
                  </a:moveTo>
                  <a:cubicBezTo>
                    <a:pt x="86097" y="37894"/>
                    <a:pt x="83440" y="32087"/>
                    <a:pt x="78505" y="27480"/>
                  </a:cubicBezTo>
                  <a:cubicBezTo>
                    <a:pt x="70473" y="19979"/>
                    <a:pt x="57139" y="19827"/>
                    <a:pt x="48011" y="23171"/>
                  </a:cubicBezTo>
                  <a:cubicBezTo>
                    <a:pt x="42878" y="25051"/>
                    <a:pt x="39351" y="28271"/>
                    <a:pt x="37119" y="32036"/>
                  </a:cubicBezTo>
                  <a:cubicBezTo>
                    <a:pt x="34016" y="37271"/>
                    <a:pt x="33428" y="42747"/>
                    <a:pt x="34643" y="48184"/>
                  </a:cubicBezTo>
                  <a:cubicBezTo>
                    <a:pt x="35756" y="53183"/>
                    <a:pt x="38000" y="58025"/>
                    <a:pt x="43534" y="61873"/>
                  </a:cubicBezTo>
                  <a:cubicBezTo>
                    <a:pt x="52736" y="68281"/>
                    <a:pt x="67353" y="68359"/>
                    <a:pt x="76318" y="61913"/>
                  </a:cubicBezTo>
                  <a:cubicBezTo>
                    <a:pt x="83163" y="56998"/>
                    <a:pt x="85921" y="51056"/>
                    <a:pt x="85678" y="44531"/>
                  </a:cubicBezTo>
                  <a:close/>
                  <a:moveTo>
                    <a:pt x="34569" y="80663"/>
                  </a:moveTo>
                  <a:cubicBezTo>
                    <a:pt x="34445" y="82128"/>
                    <a:pt x="34276" y="83233"/>
                    <a:pt x="34276" y="84333"/>
                  </a:cubicBezTo>
                  <a:cubicBezTo>
                    <a:pt x="34253" y="91784"/>
                    <a:pt x="34451" y="99235"/>
                    <a:pt x="34162" y="106680"/>
                  </a:cubicBezTo>
                  <a:cubicBezTo>
                    <a:pt x="34072" y="109081"/>
                    <a:pt x="33230" y="111606"/>
                    <a:pt x="31845" y="113822"/>
                  </a:cubicBezTo>
                  <a:cubicBezTo>
                    <a:pt x="28957" y="118440"/>
                    <a:pt x="22767" y="120471"/>
                    <a:pt x="14803" y="119910"/>
                  </a:cubicBezTo>
                  <a:cubicBezTo>
                    <a:pt x="7947" y="119422"/>
                    <a:pt x="2362" y="115994"/>
                    <a:pt x="1073" y="111202"/>
                  </a:cubicBezTo>
                  <a:cubicBezTo>
                    <a:pt x="423" y="108784"/>
                    <a:pt x="45" y="106298"/>
                    <a:pt x="39" y="103841"/>
                  </a:cubicBezTo>
                  <a:cubicBezTo>
                    <a:pt x="-16" y="74699"/>
                    <a:pt x="-28" y="45558"/>
                    <a:pt x="107" y="16416"/>
                  </a:cubicBezTo>
                  <a:cubicBezTo>
                    <a:pt x="118" y="13594"/>
                    <a:pt x="469" y="10592"/>
                    <a:pt x="1904" y="7989"/>
                  </a:cubicBezTo>
                  <a:cubicBezTo>
                    <a:pt x="4126" y="3983"/>
                    <a:pt x="8795" y="1481"/>
                    <a:pt x="15402" y="1049"/>
                  </a:cubicBezTo>
                  <a:cubicBezTo>
                    <a:pt x="22338" y="600"/>
                    <a:pt x="27917" y="2188"/>
                    <a:pt x="31760" y="6205"/>
                  </a:cubicBezTo>
                  <a:cubicBezTo>
                    <a:pt x="32580" y="7058"/>
                    <a:pt x="33122" y="8034"/>
                    <a:pt x="33982" y="9218"/>
                  </a:cubicBezTo>
                  <a:cubicBezTo>
                    <a:pt x="35084" y="8640"/>
                    <a:pt x="36016" y="8242"/>
                    <a:pt x="36780" y="7731"/>
                  </a:cubicBezTo>
                  <a:cubicBezTo>
                    <a:pt x="43455" y="3265"/>
                    <a:pt x="51442" y="763"/>
                    <a:pt x="60802" y="173"/>
                  </a:cubicBezTo>
                  <a:cubicBezTo>
                    <a:pt x="74967" y="-718"/>
                    <a:pt x="87577" y="1812"/>
                    <a:pt x="98311" y="8118"/>
                  </a:cubicBezTo>
                  <a:cubicBezTo>
                    <a:pt x="106338" y="12837"/>
                    <a:pt x="111662" y="18913"/>
                    <a:pt x="115054" y="25623"/>
                  </a:cubicBezTo>
                  <a:cubicBezTo>
                    <a:pt x="121141" y="37669"/>
                    <a:pt x="122063" y="49934"/>
                    <a:pt x="115274" y="61969"/>
                  </a:cubicBezTo>
                  <a:cubicBezTo>
                    <a:pt x="108491" y="73998"/>
                    <a:pt x="96678" y="82863"/>
                    <a:pt x="77731" y="86555"/>
                  </a:cubicBezTo>
                  <a:cubicBezTo>
                    <a:pt x="65878" y="88861"/>
                    <a:pt x="54477" y="87918"/>
                    <a:pt x="43551" y="84181"/>
                  </a:cubicBezTo>
                  <a:cubicBezTo>
                    <a:pt x="40691" y="83205"/>
                    <a:pt x="37989" y="82010"/>
                    <a:pt x="34569" y="80663"/>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76" name="Google Shape;76;p9"/>
            <p:cNvSpPr/>
            <p:nvPr/>
          </p:nvSpPr>
          <p:spPr>
            <a:xfrm>
              <a:off x="2005661" y="1511388"/>
              <a:ext cx="555300" cy="602400"/>
            </a:xfrm>
            <a:custGeom>
              <a:rect b="b" l="l" r="r" t="t"/>
              <a:pathLst>
                <a:path extrusionOk="0" h="120000" w="120000">
                  <a:moveTo>
                    <a:pt x="34208" y="56341"/>
                  </a:moveTo>
                  <a:cubicBezTo>
                    <a:pt x="34214" y="72659"/>
                    <a:pt x="37771" y="79526"/>
                    <a:pt x="44920" y="85652"/>
                  </a:cubicBezTo>
                  <a:cubicBezTo>
                    <a:pt x="54409" y="93785"/>
                    <a:pt x="70221" y="92627"/>
                    <a:pt x="77839" y="83536"/>
                  </a:cubicBezTo>
                  <a:cubicBezTo>
                    <a:pt x="88890" y="70360"/>
                    <a:pt x="89093" y="51316"/>
                    <a:pt x="78953" y="37775"/>
                  </a:cubicBezTo>
                  <a:cubicBezTo>
                    <a:pt x="70538" y="26533"/>
                    <a:pt x="52594" y="25877"/>
                    <a:pt x="42963" y="36098"/>
                  </a:cubicBezTo>
                  <a:cubicBezTo>
                    <a:pt x="36499" y="42960"/>
                    <a:pt x="34316" y="50922"/>
                    <a:pt x="34208" y="56341"/>
                  </a:cubicBezTo>
                  <a:close/>
                  <a:moveTo>
                    <a:pt x="87238" y="105626"/>
                  </a:moveTo>
                  <a:cubicBezTo>
                    <a:pt x="81990" y="111798"/>
                    <a:pt x="75882" y="115459"/>
                    <a:pt x="68892" y="117781"/>
                  </a:cubicBezTo>
                  <a:cubicBezTo>
                    <a:pt x="56734" y="121813"/>
                    <a:pt x="44863" y="120005"/>
                    <a:pt x="33564" y="115186"/>
                  </a:cubicBezTo>
                  <a:cubicBezTo>
                    <a:pt x="16490" y="107902"/>
                    <a:pt x="6707" y="94601"/>
                    <a:pt x="2493" y="78414"/>
                  </a:cubicBezTo>
                  <a:cubicBezTo>
                    <a:pt x="-2109" y="60704"/>
                    <a:pt x="-633" y="42925"/>
                    <a:pt x="9331" y="26704"/>
                  </a:cubicBezTo>
                  <a:cubicBezTo>
                    <a:pt x="17542" y="13335"/>
                    <a:pt x="29684" y="3855"/>
                    <a:pt x="46447" y="906"/>
                  </a:cubicBezTo>
                  <a:cubicBezTo>
                    <a:pt x="59442" y="-1385"/>
                    <a:pt x="71839" y="490"/>
                    <a:pt x="82341" y="8726"/>
                  </a:cubicBezTo>
                  <a:cubicBezTo>
                    <a:pt x="83919" y="9964"/>
                    <a:pt x="85231" y="11498"/>
                    <a:pt x="87103" y="13318"/>
                  </a:cubicBezTo>
                  <a:cubicBezTo>
                    <a:pt x="88714" y="8863"/>
                    <a:pt x="91350" y="5669"/>
                    <a:pt x="95433" y="3445"/>
                  </a:cubicBezTo>
                  <a:cubicBezTo>
                    <a:pt x="103339" y="-866"/>
                    <a:pt x="114039" y="1346"/>
                    <a:pt x="117856" y="8692"/>
                  </a:cubicBezTo>
                  <a:cubicBezTo>
                    <a:pt x="119293" y="11458"/>
                    <a:pt x="119869" y="14846"/>
                    <a:pt x="119886" y="17955"/>
                  </a:cubicBezTo>
                  <a:cubicBezTo>
                    <a:pt x="120033" y="45931"/>
                    <a:pt x="120045" y="73908"/>
                    <a:pt x="119875" y="101885"/>
                  </a:cubicBezTo>
                  <a:cubicBezTo>
                    <a:pt x="119847" y="106442"/>
                    <a:pt x="119146" y="111016"/>
                    <a:pt x="115170" y="114615"/>
                  </a:cubicBezTo>
                  <a:cubicBezTo>
                    <a:pt x="107677" y="121397"/>
                    <a:pt x="93578" y="119269"/>
                    <a:pt x="89206" y="110509"/>
                  </a:cubicBezTo>
                  <a:cubicBezTo>
                    <a:pt x="88567" y="109231"/>
                    <a:pt x="88132" y="107873"/>
                    <a:pt x="87238" y="105626"/>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77" name="Google Shape;77;p9"/>
            <p:cNvSpPr/>
            <p:nvPr/>
          </p:nvSpPr>
          <p:spPr>
            <a:xfrm>
              <a:off x="4545490" y="1511381"/>
              <a:ext cx="558600" cy="601200"/>
            </a:xfrm>
            <a:custGeom>
              <a:rect b="b" l="l" r="r" t="t"/>
              <a:pathLst>
                <a:path extrusionOk="0" h="120000" w="120000">
                  <a:moveTo>
                    <a:pt x="85397" y="48998"/>
                  </a:moveTo>
                  <a:cubicBezTo>
                    <a:pt x="85381" y="37791"/>
                    <a:pt x="74934" y="25543"/>
                    <a:pt x="59520" y="26234"/>
                  </a:cubicBezTo>
                  <a:cubicBezTo>
                    <a:pt x="45939" y="26838"/>
                    <a:pt x="34075" y="37106"/>
                    <a:pt x="34400" y="48998"/>
                  </a:cubicBezTo>
                  <a:cubicBezTo>
                    <a:pt x="51395" y="48998"/>
                    <a:pt x="68396" y="48998"/>
                    <a:pt x="85397" y="48998"/>
                  </a:cubicBezTo>
                  <a:close/>
                  <a:moveTo>
                    <a:pt x="34394" y="70489"/>
                  </a:moveTo>
                  <a:cubicBezTo>
                    <a:pt x="36043" y="78628"/>
                    <a:pt x="40074" y="84424"/>
                    <a:pt x="47156" y="88096"/>
                  </a:cubicBezTo>
                  <a:cubicBezTo>
                    <a:pt x="58320" y="93886"/>
                    <a:pt x="69888" y="93639"/>
                    <a:pt x="81366" y="88988"/>
                  </a:cubicBezTo>
                  <a:cubicBezTo>
                    <a:pt x="86620" y="86864"/>
                    <a:pt x="91582" y="84124"/>
                    <a:pt x="96640" y="81592"/>
                  </a:cubicBezTo>
                  <a:cubicBezTo>
                    <a:pt x="107664" y="76078"/>
                    <a:pt x="118121" y="86444"/>
                    <a:pt x="116826" y="94536"/>
                  </a:cubicBezTo>
                  <a:cubicBezTo>
                    <a:pt x="116231" y="98255"/>
                    <a:pt x="114230" y="101161"/>
                    <a:pt x="111493" y="103769"/>
                  </a:cubicBezTo>
                  <a:cubicBezTo>
                    <a:pt x="105864" y="109121"/>
                    <a:pt x="98793" y="112298"/>
                    <a:pt x="91408" y="114814"/>
                  </a:cubicBezTo>
                  <a:cubicBezTo>
                    <a:pt x="74379" y="120627"/>
                    <a:pt x="56930" y="122152"/>
                    <a:pt x="39699" y="116293"/>
                  </a:cubicBezTo>
                  <a:cubicBezTo>
                    <a:pt x="18391" y="109041"/>
                    <a:pt x="5943" y="94358"/>
                    <a:pt x="1513" y="73741"/>
                  </a:cubicBezTo>
                  <a:cubicBezTo>
                    <a:pt x="-1014" y="61971"/>
                    <a:pt x="-487" y="50316"/>
                    <a:pt x="3913" y="39034"/>
                  </a:cubicBezTo>
                  <a:cubicBezTo>
                    <a:pt x="11848" y="18700"/>
                    <a:pt x="26438" y="5082"/>
                    <a:pt x="49977" y="966"/>
                  </a:cubicBezTo>
                  <a:cubicBezTo>
                    <a:pt x="67937" y="-2169"/>
                    <a:pt x="83564" y="2434"/>
                    <a:pt x="97346" y="13307"/>
                  </a:cubicBezTo>
                  <a:cubicBezTo>
                    <a:pt x="110557" y="23724"/>
                    <a:pt x="117527" y="37152"/>
                    <a:pt x="119887" y="52877"/>
                  </a:cubicBezTo>
                  <a:cubicBezTo>
                    <a:pt x="119966" y="53406"/>
                    <a:pt x="119988" y="53947"/>
                    <a:pt x="119994" y="54483"/>
                  </a:cubicBezTo>
                  <a:cubicBezTo>
                    <a:pt x="120100" y="65493"/>
                    <a:pt x="116220" y="70489"/>
                    <a:pt x="103912" y="70495"/>
                  </a:cubicBezTo>
                  <a:cubicBezTo>
                    <a:pt x="82392" y="70501"/>
                    <a:pt x="60871" y="70489"/>
                    <a:pt x="39357" y="70489"/>
                  </a:cubicBezTo>
                  <a:cubicBezTo>
                    <a:pt x="38039" y="70489"/>
                    <a:pt x="36721" y="70489"/>
                    <a:pt x="34394" y="70489"/>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78" name="Google Shape;78;p9"/>
            <p:cNvSpPr/>
            <p:nvPr/>
          </p:nvSpPr>
          <p:spPr>
            <a:xfrm>
              <a:off x="3960212" y="1511388"/>
              <a:ext cx="555900" cy="599700"/>
            </a:xfrm>
            <a:custGeom>
              <a:rect b="b" l="l" r="r" t="t"/>
              <a:pathLst>
                <a:path extrusionOk="0" h="120000" w="120000">
                  <a:moveTo>
                    <a:pt x="34368" y="49811"/>
                  </a:moveTo>
                  <a:cubicBezTo>
                    <a:pt x="51613" y="49834"/>
                    <a:pt x="68836" y="49811"/>
                    <a:pt x="86065" y="49817"/>
                  </a:cubicBezTo>
                  <a:cubicBezTo>
                    <a:pt x="85998" y="37257"/>
                    <a:pt x="75343" y="26777"/>
                    <a:pt x="61718" y="26120"/>
                  </a:cubicBezTo>
                  <a:cubicBezTo>
                    <a:pt x="47709" y="25445"/>
                    <a:pt x="34946" y="36062"/>
                    <a:pt x="34368" y="49811"/>
                  </a:cubicBezTo>
                  <a:close/>
                  <a:moveTo>
                    <a:pt x="34785" y="70297"/>
                  </a:moveTo>
                  <a:cubicBezTo>
                    <a:pt x="35324" y="72628"/>
                    <a:pt x="35475" y="74371"/>
                    <a:pt x="36131" y="75937"/>
                  </a:cubicBezTo>
                  <a:cubicBezTo>
                    <a:pt x="39857" y="84817"/>
                    <a:pt x="46986" y="89674"/>
                    <a:pt x="56958" y="91828"/>
                  </a:cubicBezTo>
                  <a:cubicBezTo>
                    <a:pt x="69148" y="94462"/>
                    <a:pt x="79653" y="90880"/>
                    <a:pt x="89974" y="85600"/>
                  </a:cubicBezTo>
                  <a:cubicBezTo>
                    <a:pt x="93489" y="83811"/>
                    <a:pt x="97115" y="82120"/>
                    <a:pt x="100869" y="80845"/>
                  </a:cubicBezTo>
                  <a:cubicBezTo>
                    <a:pt x="106035" y="79097"/>
                    <a:pt x="110423" y="81085"/>
                    <a:pt x="113710" y="84657"/>
                  </a:cubicBezTo>
                  <a:cubicBezTo>
                    <a:pt x="117247" y="88497"/>
                    <a:pt x="118943" y="93011"/>
                    <a:pt x="116590" y="98074"/>
                  </a:cubicBezTo>
                  <a:cubicBezTo>
                    <a:pt x="114438" y="102697"/>
                    <a:pt x="110534" y="106045"/>
                    <a:pt x="106147" y="108588"/>
                  </a:cubicBezTo>
                  <a:cubicBezTo>
                    <a:pt x="94729" y="115217"/>
                    <a:pt x="82272" y="118977"/>
                    <a:pt x="68703" y="119805"/>
                  </a:cubicBezTo>
                  <a:cubicBezTo>
                    <a:pt x="58581" y="120422"/>
                    <a:pt x="48771" y="119685"/>
                    <a:pt x="39273" y="116360"/>
                  </a:cubicBezTo>
                  <a:cubicBezTo>
                    <a:pt x="23101" y="110691"/>
                    <a:pt x="11867" y="100394"/>
                    <a:pt x="5216" y="85565"/>
                  </a:cubicBezTo>
                  <a:cubicBezTo>
                    <a:pt x="1751" y="77834"/>
                    <a:pt x="0" y="69742"/>
                    <a:pt x="0" y="61605"/>
                  </a:cubicBezTo>
                  <a:cubicBezTo>
                    <a:pt x="0" y="37525"/>
                    <a:pt x="13235" y="12520"/>
                    <a:pt x="40574" y="3434"/>
                  </a:cubicBezTo>
                  <a:cubicBezTo>
                    <a:pt x="59955" y="-3005"/>
                    <a:pt x="78207" y="-314"/>
                    <a:pt x="94713" y="10937"/>
                  </a:cubicBezTo>
                  <a:cubicBezTo>
                    <a:pt x="107604" y="19725"/>
                    <a:pt x="115823" y="31657"/>
                    <a:pt x="119049" y="46200"/>
                  </a:cubicBezTo>
                  <a:cubicBezTo>
                    <a:pt x="120122" y="51022"/>
                    <a:pt x="120111" y="56154"/>
                    <a:pt x="119860" y="61108"/>
                  </a:cubicBezTo>
                  <a:cubicBezTo>
                    <a:pt x="119594" y="66365"/>
                    <a:pt x="115289" y="69834"/>
                    <a:pt x="109650" y="70194"/>
                  </a:cubicBezTo>
                  <a:cubicBezTo>
                    <a:pt x="107720" y="70320"/>
                    <a:pt x="105785" y="70302"/>
                    <a:pt x="103855" y="70302"/>
                  </a:cubicBezTo>
                  <a:cubicBezTo>
                    <a:pt x="82990" y="70308"/>
                    <a:pt x="62124" y="70302"/>
                    <a:pt x="41258" y="70297"/>
                  </a:cubicBezTo>
                  <a:cubicBezTo>
                    <a:pt x="39373" y="70297"/>
                    <a:pt x="37493" y="70297"/>
                    <a:pt x="34785" y="70297"/>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79" name="Google Shape;79;p9"/>
            <p:cNvSpPr/>
            <p:nvPr/>
          </p:nvSpPr>
          <p:spPr>
            <a:xfrm>
              <a:off x="3192359" y="1516751"/>
              <a:ext cx="156000" cy="587700"/>
            </a:xfrm>
            <a:custGeom>
              <a:rect b="b" l="l" r="r" t="t"/>
              <a:pathLst>
                <a:path extrusionOk="0" h="120000" w="120000">
                  <a:moveTo>
                    <a:pt x="119910" y="60271"/>
                  </a:moveTo>
                  <a:cubicBezTo>
                    <a:pt x="119910" y="74704"/>
                    <a:pt x="119726" y="89142"/>
                    <a:pt x="120000" y="103575"/>
                  </a:cubicBezTo>
                  <a:cubicBezTo>
                    <a:pt x="120105" y="109290"/>
                    <a:pt x="112656" y="113938"/>
                    <a:pt x="94619" y="117130"/>
                  </a:cubicBezTo>
                  <a:cubicBezTo>
                    <a:pt x="57000" y="123792"/>
                    <a:pt x="6874" y="118510"/>
                    <a:pt x="351" y="104943"/>
                  </a:cubicBezTo>
                  <a:cubicBezTo>
                    <a:pt x="-167" y="103864"/>
                    <a:pt x="44" y="102755"/>
                    <a:pt x="44" y="101658"/>
                  </a:cubicBezTo>
                  <a:cubicBezTo>
                    <a:pt x="44" y="74253"/>
                    <a:pt x="-55" y="46843"/>
                    <a:pt x="256" y="19438"/>
                  </a:cubicBezTo>
                  <a:cubicBezTo>
                    <a:pt x="289" y="16563"/>
                    <a:pt x="1343" y="13578"/>
                    <a:pt x="4415" y="10841"/>
                  </a:cubicBezTo>
                  <a:cubicBezTo>
                    <a:pt x="12718" y="3435"/>
                    <a:pt x="39604" y="-906"/>
                    <a:pt x="68240" y="161"/>
                  </a:cubicBezTo>
                  <a:cubicBezTo>
                    <a:pt x="97251" y="1241"/>
                    <a:pt x="119029" y="7100"/>
                    <a:pt x="119442" y="14779"/>
                  </a:cubicBezTo>
                  <a:cubicBezTo>
                    <a:pt x="120267" y="29939"/>
                    <a:pt x="119687" y="45105"/>
                    <a:pt x="119687" y="60271"/>
                  </a:cubicBezTo>
                  <a:cubicBezTo>
                    <a:pt x="119760" y="60271"/>
                    <a:pt x="119832" y="60271"/>
                    <a:pt x="119910" y="60271"/>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80" name="Google Shape;80;p9"/>
            <p:cNvSpPr/>
            <p:nvPr/>
          </p:nvSpPr>
          <p:spPr>
            <a:xfrm>
              <a:off x="3187636" y="1306799"/>
              <a:ext cx="170100" cy="171900"/>
            </a:xfrm>
            <a:custGeom>
              <a:rect b="b" l="l" r="r" t="t"/>
              <a:pathLst>
                <a:path extrusionOk="0" h="120000" w="120000">
                  <a:moveTo>
                    <a:pt x="102419" y="17574"/>
                  </a:moveTo>
                  <a:cubicBezTo>
                    <a:pt x="125853" y="41004"/>
                    <a:pt x="125853" y="78995"/>
                    <a:pt x="102419" y="102425"/>
                  </a:cubicBezTo>
                  <a:cubicBezTo>
                    <a:pt x="78991" y="125860"/>
                    <a:pt x="41002" y="125860"/>
                    <a:pt x="17574" y="102425"/>
                  </a:cubicBezTo>
                  <a:cubicBezTo>
                    <a:pt x="-5860" y="78995"/>
                    <a:pt x="-5860" y="41004"/>
                    <a:pt x="17574" y="17574"/>
                  </a:cubicBezTo>
                  <a:cubicBezTo>
                    <a:pt x="41002" y="-5860"/>
                    <a:pt x="78991" y="-5860"/>
                    <a:pt x="102419" y="17574"/>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ts 2">
  <p:cSld name="Stats 2">
    <p:spTree>
      <p:nvGrpSpPr>
        <p:cNvPr id="632" name="Shape 632"/>
        <p:cNvGrpSpPr/>
        <p:nvPr/>
      </p:nvGrpSpPr>
      <p:grpSpPr>
        <a:xfrm>
          <a:off x="0" y="0"/>
          <a:ext cx="0" cy="0"/>
          <a:chOff x="0" y="0"/>
          <a:chExt cx="0" cy="0"/>
        </a:xfrm>
      </p:grpSpPr>
      <p:sp>
        <p:nvSpPr>
          <p:cNvPr id="633" name="Google Shape;633;p82"/>
          <p:cNvSpPr txBox="1"/>
          <p:nvPr>
            <p:ph idx="1" type="body"/>
          </p:nvPr>
        </p:nvSpPr>
        <p:spPr>
          <a:xfrm>
            <a:off x="364615" y="3013658"/>
            <a:ext cx="1997700" cy="4062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34" name="Google Shape;634;p82"/>
          <p:cNvSpPr txBox="1"/>
          <p:nvPr>
            <p:ph idx="2" type="body"/>
          </p:nvPr>
        </p:nvSpPr>
        <p:spPr>
          <a:xfrm>
            <a:off x="364615" y="2627791"/>
            <a:ext cx="1997700" cy="4413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35" name="Google Shape;635;p82"/>
          <p:cNvSpPr txBox="1"/>
          <p:nvPr>
            <p:ph idx="3" type="body"/>
          </p:nvPr>
        </p:nvSpPr>
        <p:spPr>
          <a:xfrm>
            <a:off x="364612" y="2087674"/>
            <a:ext cx="1809900" cy="4239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36" name="Google Shape;636;p82"/>
          <p:cNvSpPr txBox="1"/>
          <p:nvPr>
            <p:ph idx="11" type="ftr"/>
          </p:nvPr>
        </p:nvSpPr>
        <p:spPr>
          <a:xfrm>
            <a:off x="364614" y="4629150"/>
            <a:ext cx="8286600" cy="2739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7" name="Google Shape;637;p82"/>
          <p:cNvSpPr txBox="1"/>
          <p:nvPr>
            <p:ph type="title"/>
          </p:nvPr>
        </p:nvSpPr>
        <p:spPr>
          <a:xfrm>
            <a:off x="364685" y="407791"/>
            <a:ext cx="6256500" cy="841500"/>
          </a:xfrm>
          <a:prstGeom prst="rect">
            <a:avLst/>
          </a:prstGeom>
          <a:noFill/>
          <a:ln>
            <a:noFill/>
          </a:ln>
        </p:spPr>
        <p:txBody>
          <a:bodyPr anchorCtr="0" anchor="t" bIns="91425" lIns="91425" spcFirstLastPara="1" rIns="91425" wrap="square" tIns="91425"/>
          <a:lstStyle>
            <a:lvl1pPr lvl="0" marR="0" rtl="0" algn="l">
              <a:lnSpc>
                <a:spcPct val="114285"/>
              </a:lnSpc>
              <a:spcBef>
                <a:spcPts val="0"/>
              </a:spcBef>
              <a:spcAft>
                <a:spcPts val="0"/>
              </a:spcAft>
              <a:buClr>
                <a:srgbClr val="333333"/>
              </a:buClr>
              <a:buSzPts val="1400"/>
              <a:buFont typeface="Roboto"/>
              <a:buNone/>
              <a:defRPr b="0" i="0" sz="2800" u="none" cap="none" strike="noStrike">
                <a:solidFill>
                  <a:srgbClr val="33333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38" name="Google Shape;638;p82"/>
          <p:cNvSpPr txBox="1"/>
          <p:nvPr>
            <p:ph idx="4" type="body"/>
          </p:nvPr>
        </p:nvSpPr>
        <p:spPr>
          <a:xfrm>
            <a:off x="2514601" y="3013658"/>
            <a:ext cx="1997700" cy="4062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39" name="Google Shape;639;p82"/>
          <p:cNvSpPr txBox="1"/>
          <p:nvPr>
            <p:ph idx="5" type="body"/>
          </p:nvPr>
        </p:nvSpPr>
        <p:spPr>
          <a:xfrm>
            <a:off x="2514601" y="2627791"/>
            <a:ext cx="1997700" cy="4413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40" name="Google Shape;640;p82"/>
          <p:cNvSpPr txBox="1"/>
          <p:nvPr>
            <p:ph idx="6" type="body"/>
          </p:nvPr>
        </p:nvSpPr>
        <p:spPr>
          <a:xfrm>
            <a:off x="2514600" y="2087674"/>
            <a:ext cx="1809900" cy="4239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41" name="Google Shape;641;p82"/>
          <p:cNvSpPr txBox="1"/>
          <p:nvPr>
            <p:ph idx="7" type="body"/>
          </p:nvPr>
        </p:nvSpPr>
        <p:spPr>
          <a:xfrm>
            <a:off x="4654923" y="3013658"/>
            <a:ext cx="1997700" cy="4062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42" name="Google Shape;642;p82"/>
          <p:cNvSpPr txBox="1"/>
          <p:nvPr>
            <p:ph idx="8" type="body"/>
          </p:nvPr>
        </p:nvSpPr>
        <p:spPr>
          <a:xfrm>
            <a:off x="4654923" y="2627791"/>
            <a:ext cx="1997700" cy="4413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43" name="Google Shape;643;p82"/>
          <p:cNvSpPr txBox="1"/>
          <p:nvPr>
            <p:ph idx="9" type="body"/>
          </p:nvPr>
        </p:nvSpPr>
        <p:spPr>
          <a:xfrm>
            <a:off x="4654919" y="2087674"/>
            <a:ext cx="1809900" cy="4239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44" name="Google Shape;644;p82"/>
          <p:cNvSpPr txBox="1"/>
          <p:nvPr>
            <p:ph idx="13" type="body"/>
          </p:nvPr>
        </p:nvSpPr>
        <p:spPr>
          <a:xfrm>
            <a:off x="6801963" y="3013658"/>
            <a:ext cx="1997700" cy="4062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45" name="Google Shape;645;p82"/>
          <p:cNvSpPr txBox="1"/>
          <p:nvPr>
            <p:ph idx="14" type="body"/>
          </p:nvPr>
        </p:nvSpPr>
        <p:spPr>
          <a:xfrm>
            <a:off x="6801963" y="2627791"/>
            <a:ext cx="1997700" cy="4413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46" name="Google Shape;646;p82"/>
          <p:cNvSpPr txBox="1"/>
          <p:nvPr>
            <p:ph idx="15" type="body"/>
          </p:nvPr>
        </p:nvSpPr>
        <p:spPr>
          <a:xfrm>
            <a:off x="6801960" y="2087674"/>
            <a:ext cx="1809900" cy="4239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am">
  <p:cSld name="Team">
    <p:spTree>
      <p:nvGrpSpPr>
        <p:cNvPr id="647" name="Shape 647"/>
        <p:cNvGrpSpPr/>
        <p:nvPr/>
      </p:nvGrpSpPr>
      <p:grpSpPr>
        <a:xfrm>
          <a:off x="0" y="0"/>
          <a:ext cx="0" cy="0"/>
          <a:chOff x="0" y="0"/>
          <a:chExt cx="0" cy="0"/>
        </a:xfrm>
      </p:grpSpPr>
      <p:sp>
        <p:nvSpPr>
          <p:cNvPr id="648" name="Google Shape;648;p83"/>
          <p:cNvSpPr txBox="1"/>
          <p:nvPr>
            <p:ph idx="1" type="body"/>
          </p:nvPr>
        </p:nvSpPr>
        <p:spPr>
          <a:xfrm>
            <a:off x="2514600" y="2353950"/>
            <a:ext cx="1661700" cy="2598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228600" lvl="1" marL="914400" marR="0" rtl="0" algn="l">
              <a:lnSpc>
                <a:spcPct val="100000"/>
              </a:lnSpc>
              <a:spcBef>
                <a:spcPts val="400"/>
              </a:spcBef>
              <a:spcAft>
                <a:spcPts val="0"/>
              </a:spcAft>
              <a:buClr>
                <a:schemeClr val="dk2"/>
              </a:buClr>
              <a:buSzPts val="1200"/>
              <a:buFont typeface="Arial"/>
              <a:buNone/>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49" name="Google Shape;649;p83"/>
          <p:cNvSpPr txBox="1"/>
          <p:nvPr>
            <p:ph idx="2" type="body"/>
          </p:nvPr>
        </p:nvSpPr>
        <p:spPr>
          <a:xfrm>
            <a:off x="2514600" y="2568630"/>
            <a:ext cx="1661700" cy="259800"/>
          </a:xfrm>
          <a:prstGeom prst="rect">
            <a:avLst/>
          </a:prstGeom>
          <a:noFill/>
          <a:ln>
            <a:noFill/>
          </a:ln>
        </p:spPr>
        <p:txBody>
          <a:bodyPr anchorCtr="0" anchor="t" bIns="91425" lIns="91425" spcFirstLastPara="1" rIns="91425" wrap="square" tIns="91425"/>
          <a:lstStyle>
            <a:lvl1pPr indent="-228600" lvl="0" marL="457200" marR="0" rtl="0" algn="l">
              <a:lnSpc>
                <a:spcPct val="8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228600" lvl="1" marL="914400" marR="0" rtl="0" algn="l">
              <a:lnSpc>
                <a:spcPct val="100000"/>
              </a:lnSpc>
              <a:spcBef>
                <a:spcPts val="400"/>
              </a:spcBef>
              <a:spcAft>
                <a:spcPts val="0"/>
              </a:spcAft>
              <a:buClr>
                <a:schemeClr val="dk2"/>
              </a:buClr>
              <a:buSzPts val="1200"/>
              <a:buFont typeface="Arial"/>
              <a:buNone/>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50" name="Google Shape;650;p83"/>
          <p:cNvSpPr txBox="1"/>
          <p:nvPr>
            <p:ph idx="3" type="body"/>
          </p:nvPr>
        </p:nvSpPr>
        <p:spPr>
          <a:xfrm>
            <a:off x="4648200" y="2353950"/>
            <a:ext cx="1661700" cy="2598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228600" lvl="1" marL="914400" marR="0" rtl="0" algn="l">
              <a:lnSpc>
                <a:spcPct val="100000"/>
              </a:lnSpc>
              <a:spcBef>
                <a:spcPts val="400"/>
              </a:spcBef>
              <a:spcAft>
                <a:spcPts val="0"/>
              </a:spcAft>
              <a:buClr>
                <a:schemeClr val="dk2"/>
              </a:buClr>
              <a:buSzPts val="1200"/>
              <a:buFont typeface="Arial"/>
              <a:buNone/>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51" name="Google Shape;651;p83"/>
          <p:cNvSpPr txBox="1"/>
          <p:nvPr>
            <p:ph idx="4" type="body"/>
          </p:nvPr>
        </p:nvSpPr>
        <p:spPr>
          <a:xfrm>
            <a:off x="4648200" y="2568630"/>
            <a:ext cx="1661700" cy="259800"/>
          </a:xfrm>
          <a:prstGeom prst="rect">
            <a:avLst/>
          </a:prstGeom>
          <a:noFill/>
          <a:ln>
            <a:noFill/>
          </a:ln>
        </p:spPr>
        <p:txBody>
          <a:bodyPr anchorCtr="0" anchor="t" bIns="91425" lIns="91425" spcFirstLastPara="1" rIns="91425" wrap="square" tIns="91425"/>
          <a:lstStyle>
            <a:lvl1pPr indent="-228600" lvl="0" marL="457200" marR="0" rtl="0" algn="l">
              <a:lnSpc>
                <a:spcPct val="8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228600" lvl="1" marL="914400" marR="0" rtl="0" algn="l">
              <a:lnSpc>
                <a:spcPct val="100000"/>
              </a:lnSpc>
              <a:spcBef>
                <a:spcPts val="400"/>
              </a:spcBef>
              <a:spcAft>
                <a:spcPts val="0"/>
              </a:spcAft>
              <a:buClr>
                <a:schemeClr val="dk2"/>
              </a:buClr>
              <a:buSzPts val="1200"/>
              <a:buFont typeface="Arial"/>
              <a:buNone/>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52" name="Google Shape;652;p83"/>
          <p:cNvSpPr txBox="1"/>
          <p:nvPr>
            <p:ph idx="5" type="body"/>
          </p:nvPr>
        </p:nvSpPr>
        <p:spPr>
          <a:xfrm>
            <a:off x="6815400" y="2353950"/>
            <a:ext cx="1661700" cy="2598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228600" lvl="1" marL="914400" marR="0" rtl="0" algn="l">
              <a:lnSpc>
                <a:spcPct val="100000"/>
              </a:lnSpc>
              <a:spcBef>
                <a:spcPts val="400"/>
              </a:spcBef>
              <a:spcAft>
                <a:spcPts val="0"/>
              </a:spcAft>
              <a:buClr>
                <a:schemeClr val="dk2"/>
              </a:buClr>
              <a:buSzPts val="1200"/>
              <a:buFont typeface="Arial"/>
              <a:buNone/>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53" name="Google Shape;653;p83"/>
          <p:cNvSpPr txBox="1"/>
          <p:nvPr>
            <p:ph idx="6" type="body"/>
          </p:nvPr>
        </p:nvSpPr>
        <p:spPr>
          <a:xfrm>
            <a:off x="6815400" y="2568630"/>
            <a:ext cx="1661700" cy="259800"/>
          </a:xfrm>
          <a:prstGeom prst="rect">
            <a:avLst/>
          </a:prstGeom>
          <a:noFill/>
          <a:ln>
            <a:noFill/>
          </a:ln>
        </p:spPr>
        <p:txBody>
          <a:bodyPr anchorCtr="0" anchor="t" bIns="91425" lIns="91425" spcFirstLastPara="1" rIns="91425" wrap="square" tIns="91425"/>
          <a:lstStyle>
            <a:lvl1pPr indent="-228600" lvl="0" marL="457200" marR="0" rtl="0" algn="l">
              <a:lnSpc>
                <a:spcPct val="8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228600" lvl="1" marL="914400" marR="0" rtl="0" algn="l">
              <a:lnSpc>
                <a:spcPct val="100000"/>
              </a:lnSpc>
              <a:spcBef>
                <a:spcPts val="400"/>
              </a:spcBef>
              <a:spcAft>
                <a:spcPts val="0"/>
              </a:spcAft>
              <a:buClr>
                <a:schemeClr val="dk2"/>
              </a:buClr>
              <a:buSzPts val="1200"/>
              <a:buFont typeface="Arial"/>
              <a:buNone/>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54" name="Google Shape;654;p83"/>
          <p:cNvSpPr txBox="1"/>
          <p:nvPr>
            <p:ph idx="7" type="body"/>
          </p:nvPr>
        </p:nvSpPr>
        <p:spPr>
          <a:xfrm>
            <a:off x="366487" y="2353950"/>
            <a:ext cx="1661700" cy="2598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228600" lvl="1" marL="914400" marR="0" rtl="0" algn="l">
              <a:lnSpc>
                <a:spcPct val="100000"/>
              </a:lnSpc>
              <a:spcBef>
                <a:spcPts val="400"/>
              </a:spcBef>
              <a:spcAft>
                <a:spcPts val="0"/>
              </a:spcAft>
              <a:buClr>
                <a:schemeClr val="dk2"/>
              </a:buClr>
              <a:buSzPts val="1200"/>
              <a:buFont typeface="Arial"/>
              <a:buNone/>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55" name="Google Shape;655;p83"/>
          <p:cNvSpPr txBox="1"/>
          <p:nvPr>
            <p:ph idx="8" type="body"/>
          </p:nvPr>
        </p:nvSpPr>
        <p:spPr>
          <a:xfrm>
            <a:off x="366487" y="2568630"/>
            <a:ext cx="1661700" cy="259800"/>
          </a:xfrm>
          <a:prstGeom prst="rect">
            <a:avLst/>
          </a:prstGeom>
          <a:noFill/>
          <a:ln>
            <a:noFill/>
          </a:ln>
        </p:spPr>
        <p:txBody>
          <a:bodyPr anchorCtr="0" anchor="t" bIns="91425" lIns="91425" spcFirstLastPara="1" rIns="91425" wrap="square" tIns="91425"/>
          <a:lstStyle>
            <a:lvl1pPr indent="-228600" lvl="0" marL="457200" marR="0" rtl="0" algn="l">
              <a:lnSpc>
                <a:spcPct val="8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228600" lvl="1" marL="914400" marR="0" rtl="0" algn="l">
              <a:lnSpc>
                <a:spcPct val="100000"/>
              </a:lnSpc>
              <a:spcBef>
                <a:spcPts val="400"/>
              </a:spcBef>
              <a:spcAft>
                <a:spcPts val="0"/>
              </a:spcAft>
              <a:buClr>
                <a:schemeClr val="dk2"/>
              </a:buClr>
              <a:buSzPts val="1200"/>
              <a:buFont typeface="Arial"/>
              <a:buNone/>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56" name="Google Shape;656;p83"/>
          <p:cNvSpPr txBox="1"/>
          <p:nvPr>
            <p:ph idx="9" type="body"/>
          </p:nvPr>
        </p:nvSpPr>
        <p:spPr>
          <a:xfrm>
            <a:off x="2514600" y="4021948"/>
            <a:ext cx="1661700" cy="2598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228600" lvl="1" marL="914400" marR="0" rtl="0" algn="l">
              <a:lnSpc>
                <a:spcPct val="100000"/>
              </a:lnSpc>
              <a:spcBef>
                <a:spcPts val="400"/>
              </a:spcBef>
              <a:spcAft>
                <a:spcPts val="0"/>
              </a:spcAft>
              <a:buClr>
                <a:schemeClr val="dk2"/>
              </a:buClr>
              <a:buSzPts val="1200"/>
              <a:buFont typeface="Arial"/>
              <a:buNone/>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57" name="Google Shape;657;p83"/>
          <p:cNvSpPr txBox="1"/>
          <p:nvPr>
            <p:ph idx="13" type="body"/>
          </p:nvPr>
        </p:nvSpPr>
        <p:spPr>
          <a:xfrm>
            <a:off x="2514600" y="4236626"/>
            <a:ext cx="1661700" cy="259800"/>
          </a:xfrm>
          <a:prstGeom prst="rect">
            <a:avLst/>
          </a:prstGeom>
          <a:noFill/>
          <a:ln>
            <a:noFill/>
          </a:ln>
        </p:spPr>
        <p:txBody>
          <a:bodyPr anchorCtr="0" anchor="t" bIns="91425" lIns="91425" spcFirstLastPara="1" rIns="91425" wrap="square" tIns="91425"/>
          <a:lstStyle>
            <a:lvl1pPr indent="-228600" lvl="0" marL="457200" marR="0" rtl="0" algn="l">
              <a:lnSpc>
                <a:spcPct val="8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228600" lvl="1" marL="914400" marR="0" rtl="0" algn="l">
              <a:lnSpc>
                <a:spcPct val="100000"/>
              </a:lnSpc>
              <a:spcBef>
                <a:spcPts val="400"/>
              </a:spcBef>
              <a:spcAft>
                <a:spcPts val="0"/>
              </a:spcAft>
              <a:buClr>
                <a:schemeClr val="dk2"/>
              </a:buClr>
              <a:buSzPts val="1200"/>
              <a:buFont typeface="Arial"/>
              <a:buNone/>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58" name="Google Shape;658;p83"/>
          <p:cNvSpPr txBox="1"/>
          <p:nvPr>
            <p:ph idx="14" type="body"/>
          </p:nvPr>
        </p:nvSpPr>
        <p:spPr>
          <a:xfrm>
            <a:off x="4648200" y="4021948"/>
            <a:ext cx="1661700" cy="2598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228600" lvl="1" marL="914400" marR="0" rtl="0" algn="l">
              <a:lnSpc>
                <a:spcPct val="100000"/>
              </a:lnSpc>
              <a:spcBef>
                <a:spcPts val="400"/>
              </a:spcBef>
              <a:spcAft>
                <a:spcPts val="0"/>
              </a:spcAft>
              <a:buClr>
                <a:schemeClr val="dk2"/>
              </a:buClr>
              <a:buSzPts val="1200"/>
              <a:buFont typeface="Arial"/>
              <a:buNone/>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59" name="Google Shape;659;p83"/>
          <p:cNvSpPr txBox="1"/>
          <p:nvPr>
            <p:ph idx="15" type="body"/>
          </p:nvPr>
        </p:nvSpPr>
        <p:spPr>
          <a:xfrm>
            <a:off x="4648200" y="4236626"/>
            <a:ext cx="1661700" cy="259800"/>
          </a:xfrm>
          <a:prstGeom prst="rect">
            <a:avLst/>
          </a:prstGeom>
          <a:noFill/>
          <a:ln>
            <a:noFill/>
          </a:ln>
        </p:spPr>
        <p:txBody>
          <a:bodyPr anchorCtr="0" anchor="t" bIns="91425" lIns="91425" spcFirstLastPara="1" rIns="91425" wrap="square" tIns="91425"/>
          <a:lstStyle>
            <a:lvl1pPr indent="-228600" lvl="0" marL="457200" marR="0" rtl="0" algn="l">
              <a:lnSpc>
                <a:spcPct val="8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228600" lvl="1" marL="914400" marR="0" rtl="0" algn="l">
              <a:lnSpc>
                <a:spcPct val="100000"/>
              </a:lnSpc>
              <a:spcBef>
                <a:spcPts val="400"/>
              </a:spcBef>
              <a:spcAft>
                <a:spcPts val="0"/>
              </a:spcAft>
              <a:buClr>
                <a:schemeClr val="dk2"/>
              </a:buClr>
              <a:buSzPts val="1200"/>
              <a:buFont typeface="Arial"/>
              <a:buNone/>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60" name="Google Shape;660;p83"/>
          <p:cNvSpPr txBox="1"/>
          <p:nvPr>
            <p:ph idx="16" type="body"/>
          </p:nvPr>
        </p:nvSpPr>
        <p:spPr>
          <a:xfrm>
            <a:off x="6815400" y="4021948"/>
            <a:ext cx="1661700" cy="2598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228600" lvl="1" marL="914400" marR="0" rtl="0" algn="l">
              <a:lnSpc>
                <a:spcPct val="100000"/>
              </a:lnSpc>
              <a:spcBef>
                <a:spcPts val="400"/>
              </a:spcBef>
              <a:spcAft>
                <a:spcPts val="0"/>
              </a:spcAft>
              <a:buClr>
                <a:schemeClr val="dk2"/>
              </a:buClr>
              <a:buSzPts val="1200"/>
              <a:buFont typeface="Arial"/>
              <a:buNone/>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61" name="Google Shape;661;p83"/>
          <p:cNvSpPr txBox="1"/>
          <p:nvPr>
            <p:ph idx="17" type="body"/>
          </p:nvPr>
        </p:nvSpPr>
        <p:spPr>
          <a:xfrm>
            <a:off x="6815400" y="4236626"/>
            <a:ext cx="1661700" cy="259800"/>
          </a:xfrm>
          <a:prstGeom prst="rect">
            <a:avLst/>
          </a:prstGeom>
          <a:noFill/>
          <a:ln>
            <a:noFill/>
          </a:ln>
        </p:spPr>
        <p:txBody>
          <a:bodyPr anchorCtr="0" anchor="t" bIns="91425" lIns="91425" spcFirstLastPara="1" rIns="91425" wrap="square" tIns="91425"/>
          <a:lstStyle>
            <a:lvl1pPr indent="-228600" lvl="0" marL="457200" marR="0" rtl="0" algn="l">
              <a:lnSpc>
                <a:spcPct val="8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228600" lvl="1" marL="914400" marR="0" rtl="0" algn="l">
              <a:lnSpc>
                <a:spcPct val="100000"/>
              </a:lnSpc>
              <a:spcBef>
                <a:spcPts val="400"/>
              </a:spcBef>
              <a:spcAft>
                <a:spcPts val="0"/>
              </a:spcAft>
              <a:buClr>
                <a:schemeClr val="dk2"/>
              </a:buClr>
              <a:buSzPts val="1200"/>
              <a:buFont typeface="Arial"/>
              <a:buNone/>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62" name="Google Shape;662;p83"/>
          <p:cNvSpPr txBox="1"/>
          <p:nvPr>
            <p:ph idx="18" type="body"/>
          </p:nvPr>
        </p:nvSpPr>
        <p:spPr>
          <a:xfrm>
            <a:off x="366487" y="4021948"/>
            <a:ext cx="1661700" cy="2598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228600" lvl="1" marL="914400" marR="0" rtl="0" algn="l">
              <a:lnSpc>
                <a:spcPct val="100000"/>
              </a:lnSpc>
              <a:spcBef>
                <a:spcPts val="400"/>
              </a:spcBef>
              <a:spcAft>
                <a:spcPts val="0"/>
              </a:spcAft>
              <a:buClr>
                <a:schemeClr val="dk2"/>
              </a:buClr>
              <a:buSzPts val="1200"/>
              <a:buFont typeface="Arial"/>
              <a:buNone/>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63" name="Google Shape;663;p83"/>
          <p:cNvSpPr txBox="1"/>
          <p:nvPr>
            <p:ph idx="19" type="body"/>
          </p:nvPr>
        </p:nvSpPr>
        <p:spPr>
          <a:xfrm>
            <a:off x="366487" y="4236626"/>
            <a:ext cx="1661700" cy="259800"/>
          </a:xfrm>
          <a:prstGeom prst="rect">
            <a:avLst/>
          </a:prstGeom>
          <a:noFill/>
          <a:ln>
            <a:noFill/>
          </a:ln>
        </p:spPr>
        <p:txBody>
          <a:bodyPr anchorCtr="0" anchor="t" bIns="91425" lIns="91425" spcFirstLastPara="1" rIns="91425" wrap="square" tIns="91425"/>
          <a:lstStyle>
            <a:lvl1pPr indent="-228600" lvl="0" marL="457200" marR="0" rtl="0" algn="l">
              <a:lnSpc>
                <a:spcPct val="8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228600" lvl="1" marL="914400" marR="0" rtl="0" algn="l">
              <a:lnSpc>
                <a:spcPct val="100000"/>
              </a:lnSpc>
              <a:spcBef>
                <a:spcPts val="400"/>
              </a:spcBef>
              <a:spcAft>
                <a:spcPts val="0"/>
              </a:spcAft>
              <a:buClr>
                <a:schemeClr val="dk2"/>
              </a:buClr>
              <a:buSzPts val="1200"/>
              <a:buFont typeface="Arial"/>
              <a:buNone/>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64" name="Google Shape;664;p83"/>
          <p:cNvSpPr txBox="1"/>
          <p:nvPr>
            <p:ph type="title"/>
          </p:nvPr>
        </p:nvSpPr>
        <p:spPr>
          <a:xfrm>
            <a:off x="364685" y="407791"/>
            <a:ext cx="6256500" cy="841500"/>
          </a:xfrm>
          <a:prstGeom prst="rect">
            <a:avLst/>
          </a:prstGeom>
          <a:noFill/>
          <a:ln>
            <a:noFill/>
          </a:ln>
        </p:spPr>
        <p:txBody>
          <a:bodyPr anchorCtr="0" anchor="t" bIns="91425" lIns="91425" spcFirstLastPara="1" rIns="91425" wrap="square" tIns="91425"/>
          <a:lstStyle>
            <a:lvl1pPr lvl="0" marR="0" rtl="0" algn="l">
              <a:lnSpc>
                <a:spcPct val="114285"/>
              </a:lnSpc>
              <a:spcBef>
                <a:spcPts val="0"/>
              </a:spcBef>
              <a:spcAft>
                <a:spcPts val="0"/>
              </a:spcAft>
              <a:buClr>
                <a:srgbClr val="333333"/>
              </a:buClr>
              <a:buSzPts val="1400"/>
              <a:buFont typeface="Roboto"/>
              <a:buNone/>
              <a:defRPr b="0" i="0" sz="2800" u="none" cap="none" strike="noStrike">
                <a:solidFill>
                  <a:srgbClr val="33333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am2">
  <p:cSld name="Team2">
    <p:spTree>
      <p:nvGrpSpPr>
        <p:cNvPr id="665" name="Shape 665"/>
        <p:cNvGrpSpPr/>
        <p:nvPr/>
      </p:nvGrpSpPr>
      <p:grpSpPr>
        <a:xfrm>
          <a:off x="0" y="0"/>
          <a:ext cx="0" cy="0"/>
          <a:chOff x="0" y="0"/>
          <a:chExt cx="0" cy="0"/>
        </a:xfrm>
      </p:grpSpPr>
      <p:sp>
        <p:nvSpPr>
          <p:cNvPr id="666" name="Google Shape;666;p84"/>
          <p:cNvSpPr txBox="1"/>
          <p:nvPr>
            <p:ph idx="1" type="body"/>
          </p:nvPr>
        </p:nvSpPr>
        <p:spPr>
          <a:xfrm>
            <a:off x="3273442" y="1526932"/>
            <a:ext cx="1510500" cy="2598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228600" lvl="1" marL="914400" marR="0" rtl="0" algn="l">
              <a:lnSpc>
                <a:spcPct val="100000"/>
              </a:lnSpc>
              <a:spcBef>
                <a:spcPts val="400"/>
              </a:spcBef>
              <a:spcAft>
                <a:spcPts val="0"/>
              </a:spcAft>
              <a:buClr>
                <a:schemeClr val="dk2"/>
              </a:buClr>
              <a:buSzPts val="1200"/>
              <a:buFont typeface="Arial"/>
              <a:buNone/>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67" name="Google Shape;667;p84"/>
          <p:cNvSpPr txBox="1"/>
          <p:nvPr>
            <p:ph idx="2" type="body"/>
          </p:nvPr>
        </p:nvSpPr>
        <p:spPr>
          <a:xfrm>
            <a:off x="3273442" y="1755049"/>
            <a:ext cx="1510500" cy="4284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228600" lvl="1" marL="914400" marR="0" rtl="0" algn="l">
              <a:lnSpc>
                <a:spcPct val="100000"/>
              </a:lnSpc>
              <a:spcBef>
                <a:spcPts val="400"/>
              </a:spcBef>
              <a:spcAft>
                <a:spcPts val="0"/>
              </a:spcAft>
              <a:buClr>
                <a:schemeClr val="dk2"/>
              </a:buClr>
              <a:buSzPts val="1200"/>
              <a:buFont typeface="Arial"/>
              <a:buNone/>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68" name="Google Shape;668;p84"/>
          <p:cNvSpPr txBox="1"/>
          <p:nvPr>
            <p:ph idx="3" type="body"/>
          </p:nvPr>
        </p:nvSpPr>
        <p:spPr>
          <a:xfrm>
            <a:off x="3273442" y="2747675"/>
            <a:ext cx="1510500" cy="2598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228600" lvl="1" marL="914400" marR="0" rtl="0" algn="l">
              <a:lnSpc>
                <a:spcPct val="100000"/>
              </a:lnSpc>
              <a:spcBef>
                <a:spcPts val="400"/>
              </a:spcBef>
              <a:spcAft>
                <a:spcPts val="0"/>
              </a:spcAft>
              <a:buClr>
                <a:schemeClr val="dk2"/>
              </a:buClr>
              <a:buSzPts val="1200"/>
              <a:buFont typeface="Arial"/>
              <a:buNone/>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69" name="Google Shape;669;p84"/>
          <p:cNvSpPr txBox="1"/>
          <p:nvPr>
            <p:ph idx="4" type="body"/>
          </p:nvPr>
        </p:nvSpPr>
        <p:spPr>
          <a:xfrm>
            <a:off x="3273442" y="2975791"/>
            <a:ext cx="1510500" cy="4284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228600" lvl="1" marL="914400" marR="0" rtl="0" algn="l">
              <a:lnSpc>
                <a:spcPct val="100000"/>
              </a:lnSpc>
              <a:spcBef>
                <a:spcPts val="400"/>
              </a:spcBef>
              <a:spcAft>
                <a:spcPts val="0"/>
              </a:spcAft>
              <a:buClr>
                <a:schemeClr val="dk2"/>
              </a:buClr>
              <a:buSzPts val="1200"/>
              <a:buFont typeface="Arial"/>
              <a:buNone/>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70" name="Google Shape;670;p84"/>
          <p:cNvSpPr txBox="1"/>
          <p:nvPr>
            <p:ph idx="5" type="body"/>
          </p:nvPr>
        </p:nvSpPr>
        <p:spPr>
          <a:xfrm>
            <a:off x="3273442" y="3968419"/>
            <a:ext cx="1510500" cy="2598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228600" lvl="1" marL="914400" marR="0" rtl="0" algn="l">
              <a:lnSpc>
                <a:spcPct val="100000"/>
              </a:lnSpc>
              <a:spcBef>
                <a:spcPts val="400"/>
              </a:spcBef>
              <a:spcAft>
                <a:spcPts val="0"/>
              </a:spcAft>
              <a:buClr>
                <a:schemeClr val="dk2"/>
              </a:buClr>
              <a:buSzPts val="1200"/>
              <a:buFont typeface="Arial"/>
              <a:buNone/>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71" name="Google Shape;671;p84"/>
          <p:cNvSpPr txBox="1"/>
          <p:nvPr>
            <p:ph idx="6" type="body"/>
          </p:nvPr>
        </p:nvSpPr>
        <p:spPr>
          <a:xfrm>
            <a:off x="3273442" y="4196535"/>
            <a:ext cx="1510500" cy="4284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228600" lvl="1" marL="914400" marR="0" rtl="0" algn="l">
              <a:lnSpc>
                <a:spcPct val="100000"/>
              </a:lnSpc>
              <a:spcBef>
                <a:spcPts val="400"/>
              </a:spcBef>
              <a:spcAft>
                <a:spcPts val="0"/>
              </a:spcAft>
              <a:buClr>
                <a:schemeClr val="dk2"/>
              </a:buClr>
              <a:buSzPts val="1200"/>
              <a:buFont typeface="Arial"/>
              <a:buNone/>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72" name="Google Shape;672;p84"/>
          <p:cNvSpPr txBox="1"/>
          <p:nvPr>
            <p:ph idx="7" type="body"/>
          </p:nvPr>
        </p:nvSpPr>
        <p:spPr>
          <a:xfrm>
            <a:off x="5407044" y="1526932"/>
            <a:ext cx="1510500" cy="2598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228600" lvl="1" marL="914400" marR="0" rtl="0" algn="l">
              <a:lnSpc>
                <a:spcPct val="100000"/>
              </a:lnSpc>
              <a:spcBef>
                <a:spcPts val="400"/>
              </a:spcBef>
              <a:spcAft>
                <a:spcPts val="0"/>
              </a:spcAft>
              <a:buClr>
                <a:schemeClr val="dk2"/>
              </a:buClr>
              <a:buSzPts val="1200"/>
              <a:buFont typeface="Arial"/>
              <a:buNone/>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73" name="Google Shape;673;p84"/>
          <p:cNvSpPr txBox="1"/>
          <p:nvPr>
            <p:ph idx="8" type="body"/>
          </p:nvPr>
        </p:nvSpPr>
        <p:spPr>
          <a:xfrm>
            <a:off x="5407044" y="1755049"/>
            <a:ext cx="1510500" cy="4284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228600" lvl="1" marL="914400" marR="0" rtl="0" algn="l">
              <a:lnSpc>
                <a:spcPct val="100000"/>
              </a:lnSpc>
              <a:spcBef>
                <a:spcPts val="400"/>
              </a:spcBef>
              <a:spcAft>
                <a:spcPts val="0"/>
              </a:spcAft>
              <a:buClr>
                <a:schemeClr val="dk2"/>
              </a:buClr>
              <a:buSzPts val="1200"/>
              <a:buFont typeface="Arial"/>
              <a:buNone/>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74" name="Google Shape;674;p84"/>
          <p:cNvSpPr txBox="1"/>
          <p:nvPr>
            <p:ph idx="9" type="body"/>
          </p:nvPr>
        </p:nvSpPr>
        <p:spPr>
          <a:xfrm>
            <a:off x="5407044" y="2747675"/>
            <a:ext cx="1510500" cy="2598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228600" lvl="1" marL="914400" marR="0" rtl="0" algn="l">
              <a:lnSpc>
                <a:spcPct val="100000"/>
              </a:lnSpc>
              <a:spcBef>
                <a:spcPts val="400"/>
              </a:spcBef>
              <a:spcAft>
                <a:spcPts val="0"/>
              </a:spcAft>
              <a:buClr>
                <a:schemeClr val="dk2"/>
              </a:buClr>
              <a:buSzPts val="1200"/>
              <a:buFont typeface="Arial"/>
              <a:buNone/>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75" name="Google Shape;675;p84"/>
          <p:cNvSpPr txBox="1"/>
          <p:nvPr>
            <p:ph idx="13" type="body"/>
          </p:nvPr>
        </p:nvSpPr>
        <p:spPr>
          <a:xfrm>
            <a:off x="5407044" y="2975791"/>
            <a:ext cx="1510500" cy="4284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228600" lvl="1" marL="914400" marR="0" rtl="0" algn="l">
              <a:lnSpc>
                <a:spcPct val="100000"/>
              </a:lnSpc>
              <a:spcBef>
                <a:spcPts val="400"/>
              </a:spcBef>
              <a:spcAft>
                <a:spcPts val="0"/>
              </a:spcAft>
              <a:buClr>
                <a:schemeClr val="dk2"/>
              </a:buClr>
              <a:buSzPts val="1200"/>
              <a:buFont typeface="Arial"/>
              <a:buNone/>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76" name="Google Shape;676;p84"/>
          <p:cNvSpPr txBox="1"/>
          <p:nvPr>
            <p:ph idx="14" type="body"/>
          </p:nvPr>
        </p:nvSpPr>
        <p:spPr>
          <a:xfrm>
            <a:off x="5407044" y="3968419"/>
            <a:ext cx="1510500" cy="2598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228600" lvl="1" marL="914400" marR="0" rtl="0" algn="l">
              <a:lnSpc>
                <a:spcPct val="100000"/>
              </a:lnSpc>
              <a:spcBef>
                <a:spcPts val="400"/>
              </a:spcBef>
              <a:spcAft>
                <a:spcPts val="0"/>
              </a:spcAft>
              <a:buClr>
                <a:schemeClr val="dk2"/>
              </a:buClr>
              <a:buSzPts val="1200"/>
              <a:buFont typeface="Arial"/>
              <a:buNone/>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77" name="Google Shape;677;p84"/>
          <p:cNvSpPr txBox="1"/>
          <p:nvPr>
            <p:ph idx="15" type="body"/>
          </p:nvPr>
        </p:nvSpPr>
        <p:spPr>
          <a:xfrm>
            <a:off x="5407044" y="4196535"/>
            <a:ext cx="1510500" cy="4284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228600" lvl="1" marL="914400" marR="0" rtl="0" algn="l">
              <a:lnSpc>
                <a:spcPct val="100000"/>
              </a:lnSpc>
              <a:spcBef>
                <a:spcPts val="400"/>
              </a:spcBef>
              <a:spcAft>
                <a:spcPts val="0"/>
              </a:spcAft>
              <a:buClr>
                <a:schemeClr val="dk2"/>
              </a:buClr>
              <a:buSzPts val="1200"/>
              <a:buFont typeface="Arial"/>
              <a:buNone/>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78" name="Google Shape;678;p84"/>
          <p:cNvSpPr txBox="1"/>
          <p:nvPr>
            <p:ph idx="16" type="body"/>
          </p:nvPr>
        </p:nvSpPr>
        <p:spPr>
          <a:xfrm>
            <a:off x="7560609" y="1526932"/>
            <a:ext cx="1510500" cy="2598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228600" lvl="1" marL="914400" marR="0" rtl="0" algn="l">
              <a:lnSpc>
                <a:spcPct val="100000"/>
              </a:lnSpc>
              <a:spcBef>
                <a:spcPts val="400"/>
              </a:spcBef>
              <a:spcAft>
                <a:spcPts val="0"/>
              </a:spcAft>
              <a:buClr>
                <a:schemeClr val="dk2"/>
              </a:buClr>
              <a:buSzPts val="1200"/>
              <a:buFont typeface="Arial"/>
              <a:buNone/>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79" name="Google Shape;679;p84"/>
          <p:cNvSpPr txBox="1"/>
          <p:nvPr>
            <p:ph idx="17" type="body"/>
          </p:nvPr>
        </p:nvSpPr>
        <p:spPr>
          <a:xfrm>
            <a:off x="7560609" y="1755049"/>
            <a:ext cx="1510500" cy="4284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228600" lvl="1" marL="914400" marR="0" rtl="0" algn="l">
              <a:lnSpc>
                <a:spcPct val="100000"/>
              </a:lnSpc>
              <a:spcBef>
                <a:spcPts val="400"/>
              </a:spcBef>
              <a:spcAft>
                <a:spcPts val="0"/>
              </a:spcAft>
              <a:buClr>
                <a:schemeClr val="dk2"/>
              </a:buClr>
              <a:buSzPts val="1200"/>
              <a:buFont typeface="Arial"/>
              <a:buNone/>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80" name="Google Shape;680;p84"/>
          <p:cNvSpPr txBox="1"/>
          <p:nvPr>
            <p:ph idx="18" type="body"/>
          </p:nvPr>
        </p:nvSpPr>
        <p:spPr>
          <a:xfrm>
            <a:off x="7560609" y="2747675"/>
            <a:ext cx="1510500" cy="2598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228600" lvl="1" marL="914400" marR="0" rtl="0" algn="l">
              <a:lnSpc>
                <a:spcPct val="100000"/>
              </a:lnSpc>
              <a:spcBef>
                <a:spcPts val="400"/>
              </a:spcBef>
              <a:spcAft>
                <a:spcPts val="0"/>
              </a:spcAft>
              <a:buClr>
                <a:schemeClr val="dk2"/>
              </a:buClr>
              <a:buSzPts val="1200"/>
              <a:buFont typeface="Arial"/>
              <a:buNone/>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81" name="Google Shape;681;p84"/>
          <p:cNvSpPr txBox="1"/>
          <p:nvPr>
            <p:ph idx="19" type="body"/>
          </p:nvPr>
        </p:nvSpPr>
        <p:spPr>
          <a:xfrm>
            <a:off x="7560609" y="2975791"/>
            <a:ext cx="1510500" cy="4284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228600" lvl="1" marL="914400" marR="0" rtl="0" algn="l">
              <a:lnSpc>
                <a:spcPct val="100000"/>
              </a:lnSpc>
              <a:spcBef>
                <a:spcPts val="400"/>
              </a:spcBef>
              <a:spcAft>
                <a:spcPts val="0"/>
              </a:spcAft>
              <a:buClr>
                <a:schemeClr val="dk2"/>
              </a:buClr>
              <a:buSzPts val="1200"/>
              <a:buFont typeface="Arial"/>
              <a:buNone/>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82" name="Google Shape;682;p84"/>
          <p:cNvSpPr txBox="1"/>
          <p:nvPr>
            <p:ph idx="20" type="body"/>
          </p:nvPr>
        </p:nvSpPr>
        <p:spPr>
          <a:xfrm>
            <a:off x="7560609" y="3968419"/>
            <a:ext cx="1510500" cy="2598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228600" lvl="1" marL="914400" marR="0" rtl="0" algn="l">
              <a:lnSpc>
                <a:spcPct val="100000"/>
              </a:lnSpc>
              <a:spcBef>
                <a:spcPts val="400"/>
              </a:spcBef>
              <a:spcAft>
                <a:spcPts val="0"/>
              </a:spcAft>
              <a:buClr>
                <a:schemeClr val="dk2"/>
              </a:buClr>
              <a:buSzPts val="1200"/>
              <a:buFont typeface="Arial"/>
              <a:buNone/>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83" name="Google Shape;683;p84"/>
          <p:cNvSpPr txBox="1"/>
          <p:nvPr>
            <p:ph idx="21" type="body"/>
          </p:nvPr>
        </p:nvSpPr>
        <p:spPr>
          <a:xfrm>
            <a:off x="7560609" y="4196535"/>
            <a:ext cx="1510500" cy="4284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228600" lvl="1" marL="914400" marR="0" rtl="0" algn="l">
              <a:lnSpc>
                <a:spcPct val="100000"/>
              </a:lnSpc>
              <a:spcBef>
                <a:spcPts val="400"/>
              </a:spcBef>
              <a:spcAft>
                <a:spcPts val="0"/>
              </a:spcAft>
              <a:buClr>
                <a:schemeClr val="dk2"/>
              </a:buClr>
              <a:buSzPts val="1200"/>
              <a:buFont typeface="Arial"/>
              <a:buNone/>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84" name="Google Shape;684;p84"/>
          <p:cNvSpPr txBox="1"/>
          <p:nvPr>
            <p:ph idx="22" type="body"/>
          </p:nvPr>
        </p:nvSpPr>
        <p:spPr>
          <a:xfrm>
            <a:off x="1130844" y="1526932"/>
            <a:ext cx="1510500" cy="2598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228600" lvl="1" marL="914400" marR="0" rtl="0" algn="l">
              <a:lnSpc>
                <a:spcPct val="100000"/>
              </a:lnSpc>
              <a:spcBef>
                <a:spcPts val="400"/>
              </a:spcBef>
              <a:spcAft>
                <a:spcPts val="0"/>
              </a:spcAft>
              <a:buClr>
                <a:schemeClr val="dk2"/>
              </a:buClr>
              <a:buSzPts val="1200"/>
              <a:buFont typeface="Arial"/>
              <a:buNone/>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85" name="Google Shape;685;p84"/>
          <p:cNvSpPr txBox="1"/>
          <p:nvPr>
            <p:ph idx="23" type="body"/>
          </p:nvPr>
        </p:nvSpPr>
        <p:spPr>
          <a:xfrm>
            <a:off x="1130844" y="1755049"/>
            <a:ext cx="1510500" cy="4284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228600" lvl="1" marL="914400" marR="0" rtl="0" algn="l">
              <a:lnSpc>
                <a:spcPct val="100000"/>
              </a:lnSpc>
              <a:spcBef>
                <a:spcPts val="400"/>
              </a:spcBef>
              <a:spcAft>
                <a:spcPts val="0"/>
              </a:spcAft>
              <a:buClr>
                <a:schemeClr val="dk2"/>
              </a:buClr>
              <a:buSzPts val="1200"/>
              <a:buFont typeface="Arial"/>
              <a:buNone/>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86" name="Google Shape;686;p84"/>
          <p:cNvSpPr txBox="1"/>
          <p:nvPr>
            <p:ph idx="24" type="body"/>
          </p:nvPr>
        </p:nvSpPr>
        <p:spPr>
          <a:xfrm>
            <a:off x="1130844" y="2747675"/>
            <a:ext cx="1510500" cy="2598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228600" lvl="1" marL="914400" marR="0" rtl="0" algn="l">
              <a:lnSpc>
                <a:spcPct val="100000"/>
              </a:lnSpc>
              <a:spcBef>
                <a:spcPts val="400"/>
              </a:spcBef>
              <a:spcAft>
                <a:spcPts val="0"/>
              </a:spcAft>
              <a:buClr>
                <a:schemeClr val="dk2"/>
              </a:buClr>
              <a:buSzPts val="1200"/>
              <a:buFont typeface="Arial"/>
              <a:buNone/>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87" name="Google Shape;687;p84"/>
          <p:cNvSpPr txBox="1"/>
          <p:nvPr>
            <p:ph idx="25" type="body"/>
          </p:nvPr>
        </p:nvSpPr>
        <p:spPr>
          <a:xfrm>
            <a:off x="1130844" y="2975791"/>
            <a:ext cx="1510500" cy="4284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228600" lvl="1" marL="914400" marR="0" rtl="0" algn="l">
              <a:lnSpc>
                <a:spcPct val="100000"/>
              </a:lnSpc>
              <a:spcBef>
                <a:spcPts val="400"/>
              </a:spcBef>
              <a:spcAft>
                <a:spcPts val="0"/>
              </a:spcAft>
              <a:buClr>
                <a:schemeClr val="dk2"/>
              </a:buClr>
              <a:buSzPts val="1200"/>
              <a:buFont typeface="Arial"/>
              <a:buNone/>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88" name="Google Shape;688;p84"/>
          <p:cNvSpPr txBox="1"/>
          <p:nvPr>
            <p:ph idx="26" type="body"/>
          </p:nvPr>
        </p:nvSpPr>
        <p:spPr>
          <a:xfrm>
            <a:off x="1130844" y="3968419"/>
            <a:ext cx="1510500" cy="2598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228600" lvl="1" marL="914400" marR="0" rtl="0" algn="l">
              <a:lnSpc>
                <a:spcPct val="100000"/>
              </a:lnSpc>
              <a:spcBef>
                <a:spcPts val="400"/>
              </a:spcBef>
              <a:spcAft>
                <a:spcPts val="0"/>
              </a:spcAft>
              <a:buClr>
                <a:schemeClr val="dk2"/>
              </a:buClr>
              <a:buSzPts val="1200"/>
              <a:buFont typeface="Arial"/>
              <a:buNone/>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89" name="Google Shape;689;p84"/>
          <p:cNvSpPr txBox="1"/>
          <p:nvPr>
            <p:ph idx="27" type="body"/>
          </p:nvPr>
        </p:nvSpPr>
        <p:spPr>
          <a:xfrm>
            <a:off x="1130844" y="4196535"/>
            <a:ext cx="1510500" cy="4284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228600" lvl="1" marL="914400" marR="0" rtl="0" algn="l">
              <a:lnSpc>
                <a:spcPct val="100000"/>
              </a:lnSpc>
              <a:spcBef>
                <a:spcPts val="400"/>
              </a:spcBef>
              <a:spcAft>
                <a:spcPts val="0"/>
              </a:spcAft>
              <a:buClr>
                <a:schemeClr val="dk2"/>
              </a:buClr>
              <a:buSzPts val="1200"/>
              <a:buFont typeface="Arial"/>
              <a:buNone/>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90" name="Google Shape;690;p84"/>
          <p:cNvSpPr txBox="1"/>
          <p:nvPr>
            <p:ph type="title"/>
          </p:nvPr>
        </p:nvSpPr>
        <p:spPr>
          <a:xfrm>
            <a:off x="364685" y="407791"/>
            <a:ext cx="6256500" cy="841500"/>
          </a:xfrm>
          <a:prstGeom prst="rect">
            <a:avLst/>
          </a:prstGeom>
          <a:noFill/>
          <a:ln>
            <a:noFill/>
          </a:ln>
        </p:spPr>
        <p:txBody>
          <a:bodyPr anchorCtr="0" anchor="t" bIns="91425" lIns="91425" spcFirstLastPara="1" rIns="91425" wrap="square" tIns="91425"/>
          <a:lstStyle>
            <a:lvl1pPr lvl="0" marR="0" rtl="0" algn="l">
              <a:lnSpc>
                <a:spcPct val="114285"/>
              </a:lnSpc>
              <a:spcBef>
                <a:spcPts val="0"/>
              </a:spcBef>
              <a:spcAft>
                <a:spcPts val="0"/>
              </a:spcAft>
              <a:buClr>
                <a:srgbClr val="333333"/>
              </a:buClr>
              <a:buSzPts val="1400"/>
              <a:buFont typeface="Roboto"/>
              <a:buNone/>
              <a:defRPr b="0" i="0" sz="2800" u="none" cap="none" strike="noStrike">
                <a:solidFill>
                  <a:srgbClr val="33333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ography">
  <p:cSld name="Biography">
    <p:spTree>
      <p:nvGrpSpPr>
        <p:cNvPr id="691" name="Shape 691"/>
        <p:cNvGrpSpPr/>
        <p:nvPr/>
      </p:nvGrpSpPr>
      <p:grpSpPr>
        <a:xfrm>
          <a:off x="0" y="0"/>
          <a:ext cx="0" cy="0"/>
          <a:chOff x="0" y="0"/>
          <a:chExt cx="0" cy="0"/>
        </a:xfrm>
      </p:grpSpPr>
      <p:sp>
        <p:nvSpPr>
          <p:cNvPr id="692" name="Google Shape;692;p85"/>
          <p:cNvSpPr txBox="1"/>
          <p:nvPr>
            <p:ph type="title"/>
          </p:nvPr>
        </p:nvSpPr>
        <p:spPr>
          <a:xfrm>
            <a:off x="2514600" y="931958"/>
            <a:ext cx="6268200" cy="362400"/>
          </a:xfrm>
          <a:prstGeom prst="rect">
            <a:avLst/>
          </a:prstGeom>
          <a:noFill/>
          <a:ln>
            <a:noFill/>
          </a:ln>
        </p:spPr>
        <p:txBody>
          <a:bodyPr anchorCtr="0" anchor="t" bIns="91425" lIns="91425" spcFirstLastPara="1" rIns="91425" wrap="square" tIns="91425"/>
          <a:lstStyle>
            <a:lvl1pPr lvl="0" marR="0" rtl="0" algn="l">
              <a:lnSpc>
                <a:spcPct val="114285"/>
              </a:lnSpc>
              <a:spcBef>
                <a:spcPts val="0"/>
              </a:spcBef>
              <a:spcAft>
                <a:spcPts val="0"/>
              </a:spcAft>
              <a:buClr>
                <a:srgbClr val="333333"/>
              </a:buClr>
              <a:buSzPts val="1400"/>
              <a:buFont typeface="Roboto"/>
              <a:buNone/>
              <a:defRPr b="0" i="0" sz="2800" u="none" cap="none" strike="noStrike">
                <a:solidFill>
                  <a:srgbClr val="33333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93" name="Google Shape;693;p85"/>
          <p:cNvSpPr txBox="1"/>
          <p:nvPr>
            <p:ph idx="1" type="body"/>
          </p:nvPr>
        </p:nvSpPr>
        <p:spPr>
          <a:xfrm>
            <a:off x="2514600" y="1973899"/>
            <a:ext cx="6268200" cy="24462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94" name="Google Shape;694;p85"/>
          <p:cNvSpPr txBox="1"/>
          <p:nvPr>
            <p:ph idx="2" type="body"/>
          </p:nvPr>
        </p:nvSpPr>
        <p:spPr>
          <a:xfrm>
            <a:off x="2514600" y="1327945"/>
            <a:ext cx="6268200" cy="2256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95" name="Google Shape;695;p85"/>
          <p:cNvSpPr txBox="1"/>
          <p:nvPr>
            <p:ph idx="3" type="body"/>
          </p:nvPr>
        </p:nvSpPr>
        <p:spPr>
          <a:xfrm>
            <a:off x="2514600" y="1560940"/>
            <a:ext cx="6268200" cy="2256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meline">
  <p:cSld name="Timeline">
    <p:spTree>
      <p:nvGrpSpPr>
        <p:cNvPr id="696" name="Shape 696"/>
        <p:cNvGrpSpPr/>
        <p:nvPr/>
      </p:nvGrpSpPr>
      <p:grpSpPr>
        <a:xfrm>
          <a:off x="0" y="0"/>
          <a:ext cx="0" cy="0"/>
          <a:chOff x="0" y="0"/>
          <a:chExt cx="0" cy="0"/>
        </a:xfrm>
      </p:grpSpPr>
      <p:sp>
        <p:nvSpPr>
          <p:cNvPr id="697" name="Google Shape;697;p86"/>
          <p:cNvSpPr txBox="1"/>
          <p:nvPr>
            <p:ph idx="1" type="body"/>
          </p:nvPr>
        </p:nvSpPr>
        <p:spPr>
          <a:xfrm>
            <a:off x="1783089" y="1912526"/>
            <a:ext cx="592500" cy="1971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98" name="Google Shape;698;p86"/>
          <p:cNvSpPr txBox="1"/>
          <p:nvPr>
            <p:ph idx="2" type="body"/>
          </p:nvPr>
        </p:nvSpPr>
        <p:spPr>
          <a:xfrm>
            <a:off x="2482864" y="1912526"/>
            <a:ext cx="592500" cy="1971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699" name="Google Shape;699;p86"/>
          <p:cNvSpPr txBox="1"/>
          <p:nvPr>
            <p:ph idx="3" type="body"/>
          </p:nvPr>
        </p:nvSpPr>
        <p:spPr>
          <a:xfrm>
            <a:off x="3182638" y="1912526"/>
            <a:ext cx="592500" cy="1971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700" name="Google Shape;700;p86"/>
          <p:cNvSpPr txBox="1"/>
          <p:nvPr>
            <p:ph idx="4" type="body"/>
          </p:nvPr>
        </p:nvSpPr>
        <p:spPr>
          <a:xfrm>
            <a:off x="3882412" y="1912526"/>
            <a:ext cx="592500" cy="1971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701" name="Google Shape;701;p86"/>
          <p:cNvSpPr txBox="1"/>
          <p:nvPr>
            <p:ph idx="5" type="body"/>
          </p:nvPr>
        </p:nvSpPr>
        <p:spPr>
          <a:xfrm>
            <a:off x="4582187" y="1912526"/>
            <a:ext cx="592500" cy="1971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702" name="Google Shape;702;p86"/>
          <p:cNvSpPr txBox="1"/>
          <p:nvPr>
            <p:ph idx="6" type="body"/>
          </p:nvPr>
        </p:nvSpPr>
        <p:spPr>
          <a:xfrm>
            <a:off x="5281962" y="1912526"/>
            <a:ext cx="592500" cy="1971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703" name="Google Shape;703;p86"/>
          <p:cNvSpPr txBox="1"/>
          <p:nvPr>
            <p:ph idx="7" type="body"/>
          </p:nvPr>
        </p:nvSpPr>
        <p:spPr>
          <a:xfrm>
            <a:off x="5981735" y="1912526"/>
            <a:ext cx="592500" cy="1971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704" name="Google Shape;704;p86"/>
          <p:cNvSpPr txBox="1"/>
          <p:nvPr>
            <p:ph idx="8" type="body"/>
          </p:nvPr>
        </p:nvSpPr>
        <p:spPr>
          <a:xfrm>
            <a:off x="6681510" y="1912526"/>
            <a:ext cx="592500" cy="1971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705" name="Google Shape;705;p86"/>
          <p:cNvSpPr txBox="1"/>
          <p:nvPr>
            <p:ph idx="9" type="body"/>
          </p:nvPr>
        </p:nvSpPr>
        <p:spPr>
          <a:xfrm>
            <a:off x="7381285" y="1912526"/>
            <a:ext cx="592500" cy="1971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706" name="Google Shape;706;p86"/>
          <p:cNvSpPr txBox="1"/>
          <p:nvPr>
            <p:ph idx="13" type="body"/>
          </p:nvPr>
        </p:nvSpPr>
        <p:spPr>
          <a:xfrm>
            <a:off x="8081060" y="1912526"/>
            <a:ext cx="592500" cy="1971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707" name="Google Shape;707;p86"/>
          <p:cNvSpPr txBox="1"/>
          <p:nvPr>
            <p:ph idx="14" type="body"/>
          </p:nvPr>
        </p:nvSpPr>
        <p:spPr>
          <a:xfrm>
            <a:off x="372959" y="2361308"/>
            <a:ext cx="1410000" cy="286500"/>
          </a:xfrm>
          <a:prstGeom prst="rect">
            <a:avLst/>
          </a:prstGeom>
          <a:solidFill>
            <a:srgbClr val="878787"/>
          </a:solidFill>
          <a:ln>
            <a:noFill/>
          </a:ln>
        </p:spPr>
        <p:txBody>
          <a:bodyPr anchorCtr="0" anchor="t" bIns="91425" lIns="91425" spcFirstLastPara="1" rIns="91425" wrap="square" tIns="91425"/>
          <a:lstStyle>
            <a:lvl1pPr indent="-228600" lvl="0" marL="457200" marR="0" rtl="0" algn="l">
              <a:lnSpc>
                <a:spcPct val="75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708" name="Google Shape;708;p86"/>
          <p:cNvSpPr txBox="1"/>
          <p:nvPr>
            <p:ph idx="15" type="body"/>
          </p:nvPr>
        </p:nvSpPr>
        <p:spPr>
          <a:xfrm>
            <a:off x="383538" y="1912526"/>
            <a:ext cx="592500" cy="1971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709" name="Google Shape;709;p86"/>
          <p:cNvSpPr txBox="1"/>
          <p:nvPr>
            <p:ph idx="16" type="body"/>
          </p:nvPr>
        </p:nvSpPr>
        <p:spPr>
          <a:xfrm>
            <a:off x="372959" y="1593786"/>
            <a:ext cx="2006700" cy="260400"/>
          </a:xfrm>
          <a:prstGeom prst="rect">
            <a:avLst/>
          </a:prstGeom>
          <a:solidFill>
            <a:schemeClr val="accent1"/>
          </a:solidFill>
          <a:ln>
            <a:noFill/>
          </a:ln>
        </p:spPr>
        <p:txBody>
          <a:bodyPr anchorCtr="0" anchor="ctr" bIns="91425" lIns="91425" spcFirstLastPara="1" rIns="91425" wrap="square" tIns="91425"/>
          <a:lstStyle>
            <a:lvl1pPr indent="-228600" lvl="0" marL="457200" marR="0" rtl="0" algn="ctr">
              <a:lnSpc>
                <a:spcPct val="9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710" name="Google Shape;710;p86"/>
          <p:cNvSpPr txBox="1"/>
          <p:nvPr>
            <p:ph idx="17" type="body"/>
          </p:nvPr>
        </p:nvSpPr>
        <p:spPr>
          <a:xfrm>
            <a:off x="2503516" y="1593786"/>
            <a:ext cx="2006700" cy="260400"/>
          </a:xfrm>
          <a:prstGeom prst="rect">
            <a:avLst/>
          </a:prstGeom>
          <a:solidFill>
            <a:srgbClr val="EA4335"/>
          </a:solidFill>
          <a:ln>
            <a:noFill/>
          </a:ln>
        </p:spPr>
        <p:txBody>
          <a:bodyPr anchorCtr="0" anchor="ctr" bIns="91425" lIns="91425" spcFirstLastPara="1" rIns="91425" wrap="square" tIns="91425"/>
          <a:lstStyle>
            <a:lvl1pPr indent="-228600" lvl="0" marL="457200" marR="0" rtl="0" algn="ctr">
              <a:lnSpc>
                <a:spcPct val="9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711" name="Google Shape;711;p86"/>
          <p:cNvSpPr txBox="1"/>
          <p:nvPr>
            <p:ph idx="18" type="body"/>
          </p:nvPr>
        </p:nvSpPr>
        <p:spPr>
          <a:xfrm>
            <a:off x="4634073" y="1593786"/>
            <a:ext cx="2006700" cy="260400"/>
          </a:xfrm>
          <a:prstGeom prst="rect">
            <a:avLst/>
          </a:prstGeom>
          <a:solidFill>
            <a:srgbClr val="FBBC05"/>
          </a:solidFill>
          <a:ln>
            <a:noFill/>
          </a:ln>
        </p:spPr>
        <p:txBody>
          <a:bodyPr anchorCtr="0" anchor="ctr" bIns="91425" lIns="91425" spcFirstLastPara="1" rIns="91425" wrap="square" tIns="91425"/>
          <a:lstStyle>
            <a:lvl1pPr indent="-228600" lvl="0" marL="457200" marR="0" rtl="0" algn="ctr">
              <a:lnSpc>
                <a:spcPct val="9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712" name="Google Shape;712;p86"/>
          <p:cNvSpPr txBox="1"/>
          <p:nvPr>
            <p:ph idx="19" type="body"/>
          </p:nvPr>
        </p:nvSpPr>
        <p:spPr>
          <a:xfrm>
            <a:off x="6764635" y="1593786"/>
            <a:ext cx="2006700" cy="260400"/>
          </a:xfrm>
          <a:prstGeom prst="rect">
            <a:avLst/>
          </a:prstGeom>
          <a:solidFill>
            <a:srgbClr val="34A853"/>
          </a:solidFill>
          <a:ln>
            <a:noFill/>
          </a:ln>
        </p:spPr>
        <p:txBody>
          <a:bodyPr anchorCtr="0" anchor="ctr" bIns="91425" lIns="91425" spcFirstLastPara="1" rIns="91425" wrap="square" tIns="91425"/>
          <a:lstStyle>
            <a:lvl1pPr indent="-228600" lvl="0" marL="457200" marR="0" rtl="0" algn="ctr">
              <a:lnSpc>
                <a:spcPct val="9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713" name="Google Shape;713;p86"/>
          <p:cNvSpPr txBox="1"/>
          <p:nvPr>
            <p:ph idx="20" type="body"/>
          </p:nvPr>
        </p:nvSpPr>
        <p:spPr>
          <a:xfrm>
            <a:off x="1083315" y="1912526"/>
            <a:ext cx="592500" cy="1971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714" name="Google Shape;714;p86"/>
          <p:cNvSpPr txBox="1"/>
          <p:nvPr>
            <p:ph idx="21" type="body"/>
          </p:nvPr>
        </p:nvSpPr>
        <p:spPr>
          <a:xfrm>
            <a:off x="1770589" y="2733660"/>
            <a:ext cx="1410000" cy="286500"/>
          </a:xfrm>
          <a:prstGeom prst="rect">
            <a:avLst/>
          </a:prstGeom>
          <a:solidFill>
            <a:srgbClr val="878787"/>
          </a:solidFill>
          <a:ln>
            <a:noFill/>
          </a:ln>
        </p:spPr>
        <p:txBody>
          <a:bodyPr anchorCtr="0" anchor="t" bIns="91425" lIns="91425" spcFirstLastPara="1" rIns="91425" wrap="square" tIns="91425"/>
          <a:lstStyle>
            <a:lvl1pPr indent="-228600" lvl="0" marL="457200" marR="0" rtl="0" algn="l">
              <a:lnSpc>
                <a:spcPct val="75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715" name="Google Shape;715;p86"/>
          <p:cNvSpPr txBox="1"/>
          <p:nvPr>
            <p:ph idx="22" type="body"/>
          </p:nvPr>
        </p:nvSpPr>
        <p:spPr>
          <a:xfrm>
            <a:off x="3168222" y="3106014"/>
            <a:ext cx="1410000" cy="286500"/>
          </a:xfrm>
          <a:prstGeom prst="rect">
            <a:avLst/>
          </a:prstGeom>
          <a:solidFill>
            <a:srgbClr val="878787"/>
          </a:solidFill>
          <a:ln>
            <a:noFill/>
          </a:ln>
        </p:spPr>
        <p:txBody>
          <a:bodyPr anchorCtr="0" anchor="t" bIns="91425" lIns="91425" spcFirstLastPara="1" rIns="91425" wrap="square" tIns="91425"/>
          <a:lstStyle>
            <a:lvl1pPr indent="-228600" lvl="0" marL="457200" marR="0" rtl="0" algn="l">
              <a:lnSpc>
                <a:spcPct val="75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716" name="Google Shape;716;p86"/>
          <p:cNvSpPr txBox="1"/>
          <p:nvPr>
            <p:ph idx="23" type="body"/>
          </p:nvPr>
        </p:nvSpPr>
        <p:spPr>
          <a:xfrm>
            <a:off x="4565853" y="3478367"/>
            <a:ext cx="1410000" cy="286500"/>
          </a:xfrm>
          <a:prstGeom prst="rect">
            <a:avLst/>
          </a:prstGeom>
          <a:solidFill>
            <a:srgbClr val="878787"/>
          </a:solidFill>
          <a:ln>
            <a:noFill/>
          </a:ln>
        </p:spPr>
        <p:txBody>
          <a:bodyPr anchorCtr="0" anchor="t" bIns="91425" lIns="91425" spcFirstLastPara="1" rIns="91425" wrap="square" tIns="91425"/>
          <a:lstStyle>
            <a:lvl1pPr indent="-228600" lvl="0" marL="457200" marR="0" rtl="0" algn="l">
              <a:lnSpc>
                <a:spcPct val="75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717" name="Google Shape;717;p86"/>
          <p:cNvSpPr txBox="1"/>
          <p:nvPr>
            <p:ph idx="24" type="body"/>
          </p:nvPr>
        </p:nvSpPr>
        <p:spPr>
          <a:xfrm>
            <a:off x="5963485" y="3850719"/>
            <a:ext cx="1410000" cy="286500"/>
          </a:xfrm>
          <a:prstGeom prst="rect">
            <a:avLst/>
          </a:prstGeom>
          <a:solidFill>
            <a:srgbClr val="878787"/>
          </a:solidFill>
          <a:ln>
            <a:noFill/>
          </a:ln>
        </p:spPr>
        <p:txBody>
          <a:bodyPr anchorCtr="0" anchor="t" bIns="91425" lIns="91425" spcFirstLastPara="1" rIns="91425" wrap="square" tIns="91425"/>
          <a:lstStyle>
            <a:lvl1pPr indent="-228600" lvl="0" marL="457200" marR="0" rtl="0" algn="l">
              <a:lnSpc>
                <a:spcPct val="75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718" name="Google Shape;718;p86"/>
          <p:cNvSpPr txBox="1"/>
          <p:nvPr>
            <p:ph idx="25" type="body"/>
          </p:nvPr>
        </p:nvSpPr>
        <p:spPr>
          <a:xfrm>
            <a:off x="7361114" y="4223071"/>
            <a:ext cx="1410000" cy="286500"/>
          </a:xfrm>
          <a:prstGeom prst="rect">
            <a:avLst/>
          </a:prstGeom>
          <a:solidFill>
            <a:srgbClr val="878787"/>
          </a:solidFill>
          <a:ln>
            <a:noFill/>
          </a:ln>
        </p:spPr>
        <p:txBody>
          <a:bodyPr anchorCtr="0" anchor="t" bIns="91425" lIns="91425" spcFirstLastPara="1" rIns="91425" wrap="square" tIns="91425"/>
          <a:lstStyle>
            <a:lvl1pPr indent="-228600" lvl="0" marL="457200" marR="0" rtl="0" algn="l">
              <a:lnSpc>
                <a:spcPct val="75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719" name="Google Shape;719;p86"/>
          <p:cNvSpPr txBox="1"/>
          <p:nvPr>
            <p:ph type="title"/>
          </p:nvPr>
        </p:nvSpPr>
        <p:spPr>
          <a:xfrm>
            <a:off x="364685" y="407791"/>
            <a:ext cx="6256500" cy="841500"/>
          </a:xfrm>
          <a:prstGeom prst="rect">
            <a:avLst/>
          </a:prstGeom>
          <a:noFill/>
          <a:ln>
            <a:noFill/>
          </a:ln>
        </p:spPr>
        <p:txBody>
          <a:bodyPr anchorCtr="0" anchor="t" bIns="91425" lIns="91425" spcFirstLastPara="1" rIns="91425" wrap="square" tIns="91425"/>
          <a:lstStyle>
            <a:lvl1pPr lvl="0" marR="0" rtl="0" algn="l">
              <a:lnSpc>
                <a:spcPct val="114285"/>
              </a:lnSpc>
              <a:spcBef>
                <a:spcPts val="0"/>
              </a:spcBef>
              <a:spcAft>
                <a:spcPts val="0"/>
              </a:spcAft>
              <a:buClr>
                <a:srgbClr val="333333"/>
              </a:buClr>
              <a:buSzPts val="1400"/>
              <a:buFont typeface="Roboto"/>
              <a:buNone/>
              <a:defRPr b="0" i="0" sz="2800" u="none" cap="none" strike="noStrike">
                <a:solidFill>
                  <a:srgbClr val="33333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gray">
  <p:cSld name="Blank gray">
    <p:bg>
      <p:bgPr>
        <a:solidFill>
          <a:srgbClr val="333333"/>
        </a:solidFill>
      </p:bgPr>
    </p:bg>
    <p:spTree>
      <p:nvGrpSpPr>
        <p:cNvPr id="720" name="Shape 720"/>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type &amp; image 1">
  <p:cSld name="1/2 type &amp; image 1">
    <p:spTree>
      <p:nvGrpSpPr>
        <p:cNvPr id="721" name="Shape 721"/>
        <p:cNvGrpSpPr/>
        <p:nvPr/>
      </p:nvGrpSpPr>
      <p:grpSpPr>
        <a:xfrm>
          <a:off x="0" y="0"/>
          <a:ext cx="0" cy="0"/>
          <a:chOff x="0" y="0"/>
          <a:chExt cx="0" cy="0"/>
        </a:xfrm>
      </p:grpSpPr>
      <p:sp>
        <p:nvSpPr>
          <p:cNvPr id="722" name="Google Shape;722;p88"/>
          <p:cNvSpPr txBox="1"/>
          <p:nvPr>
            <p:ph idx="1" type="body"/>
          </p:nvPr>
        </p:nvSpPr>
        <p:spPr>
          <a:xfrm>
            <a:off x="373062" y="1428750"/>
            <a:ext cx="4122600" cy="3124200"/>
          </a:xfrm>
          <a:prstGeom prst="rect">
            <a:avLst/>
          </a:prstGeom>
          <a:noFill/>
          <a:ln>
            <a:noFill/>
          </a:ln>
        </p:spPr>
        <p:txBody>
          <a:bodyPr anchorCtr="0" anchor="t" bIns="91425" lIns="91425" spcFirstLastPara="1" rIns="91425" wrap="square" tIns="91425"/>
          <a:lstStyle>
            <a:lvl1pPr indent="-228600" lvl="0" marL="457200" marR="0" rtl="0" algn="l">
              <a:lnSpc>
                <a:spcPct val="110000"/>
              </a:lnSpc>
              <a:spcBef>
                <a:spcPts val="0"/>
              </a:spcBef>
              <a:spcAft>
                <a:spcPts val="0"/>
              </a:spcAft>
              <a:buClr>
                <a:srgbClr val="747474"/>
              </a:buClr>
              <a:buSzPts val="1400"/>
              <a:buFont typeface="Arial"/>
              <a:buNone/>
              <a:defRPr b="0" i="0" sz="1200" u="none" cap="none" strike="noStrike">
                <a:solidFill>
                  <a:srgbClr val="747474"/>
                </a:solidFill>
                <a:latin typeface="Roboto"/>
                <a:ea typeface="Roboto"/>
                <a:cs typeface="Roboto"/>
                <a:sym typeface="Roboto"/>
              </a:defRPr>
            </a:lvl1pPr>
            <a:lvl2pPr indent="-304800" lvl="1" marL="914400" marR="0" rtl="0" algn="l">
              <a:lnSpc>
                <a:spcPct val="110000"/>
              </a:lnSpc>
              <a:spcBef>
                <a:spcPts val="0"/>
              </a:spcBef>
              <a:spcAft>
                <a:spcPts val="0"/>
              </a:spcAft>
              <a:buClr>
                <a:srgbClr val="747474"/>
              </a:buClr>
              <a:buSzPts val="1200"/>
              <a:buFont typeface="Arial"/>
              <a:buChar char="•"/>
              <a:defRPr b="0" i="0" sz="1200" u="none" cap="none" strike="noStrike">
                <a:solidFill>
                  <a:srgbClr val="747474"/>
                </a:solidFill>
                <a:latin typeface="Roboto"/>
                <a:ea typeface="Roboto"/>
                <a:cs typeface="Roboto"/>
                <a:sym typeface="Roboto"/>
              </a:defRPr>
            </a:lvl2pPr>
            <a:lvl3pPr indent="-304800" lvl="2" marL="1371600" marR="0" rtl="0" algn="l">
              <a:lnSpc>
                <a:spcPct val="110000"/>
              </a:lnSpc>
              <a:spcBef>
                <a:spcPts val="0"/>
              </a:spcBef>
              <a:spcAft>
                <a:spcPts val="0"/>
              </a:spcAft>
              <a:buClr>
                <a:srgbClr val="747474"/>
              </a:buClr>
              <a:buSzPts val="1200"/>
              <a:buFont typeface="Arial"/>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40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40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40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40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9pPr>
          </a:lstStyle>
          <a:p/>
        </p:txBody>
      </p:sp>
      <p:sp>
        <p:nvSpPr>
          <p:cNvPr id="723" name="Google Shape;723;p88"/>
          <p:cNvSpPr txBox="1"/>
          <p:nvPr>
            <p:ph type="title"/>
          </p:nvPr>
        </p:nvSpPr>
        <p:spPr>
          <a:xfrm>
            <a:off x="372959" y="488197"/>
            <a:ext cx="4122900" cy="841500"/>
          </a:xfrm>
          <a:prstGeom prst="rect">
            <a:avLst/>
          </a:prstGeom>
          <a:noFill/>
          <a:ln>
            <a:noFill/>
          </a:ln>
        </p:spPr>
        <p:txBody>
          <a:bodyPr anchorCtr="0" anchor="t" bIns="91425" lIns="91425" spcFirstLastPara="1" rIns="91425" wrap="square" tIns="91425"/>
          <a:lstStyle>
            <a:lvl1pPr lvl="0" marR="0" rtl="0" algn="l">
              <a:lnSpc>
                <a:spcPct val="114285"/>
              </a:lnSpc>
              <a:spcBef>
                <a:spcPts val="0"/>
              </a:spcBef>
              <a:spcAft>
                <a:spcPts val="0"/>
              </a:spcAft>
              <a:buClr>
                <a:srgbClr val="333333"/>
              </a:buClr>
              <a:buSzPts val="1400"/>
              <a:buFont typeface="Roboto"/>
              <a:buNone/>
              <a:defRPr b="0" i="0" sz="2800" u="none" cap="none" strike="noStrike">
                <a:solidFill>
                  <a:srgbClr val="33333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grpSp>
        <p:nvGrpSpPr>
          <p:cNvPr id="724" name="Google Shape;724;p88"/>
          <p:cNvGrpSpPr/>
          <p:nvPr/>
        </p:nvGrpSpPr>
        <p:grpSpPr>
          <a:xfrm>
            <a:off x="364669" y="4969995"/>
            <a:ext cx="996775" cy="43446"/>
            <a:chOff x="1143000" y="1161925"/>
            <a:chExt cx="2274185" cy="99600"/>
          </a:xfrm>
        </p:grpSpPr>
        <p:sp>
          <p:nvSpPr>
            <p:cNvPr id="725" name="Google Shape;725;p88"/>
            <p:cNvSpPr/>
            <p:nvPr/>
          </p:nvSpPr>
          <p:spPr>
            <a:xfrm>
              <a:off x="1143000" y="1161925"/>
              <a:ext cx="568500" cy="99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726" name="Google Shape;726;p88"/>
            <p:cNvSpPr/>
            <p:nvPr/>
          </p:nvSpPr>
          <p:spPr>
            <a:xfrm>
              <a:off x="1711563" y="1161925"/>
              <a:ext cx="568500" cy="99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727" name="Google Shape;727;p88"/>
            <p:cNvSpPr/>
            <p:nvPr/>
          </p:nvSpPr>
          <p:spPr>
            <a:xfrm>
              <a:off x="2280125" y="1161925"/>
              <a:ext cx="568500" cy="99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728" name="Google Shape;728;p88"/>
            <p:cNvSpPr/>
            <p:nvPr/>
          </p:nvSpPr>
          <p:spPr>
            <a:xfrm>
              <a:off x="2848685" y="1161925"/>
              <a:ext cx="568500" cy="996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grpSp>
      <p:sp>
        <p:nvSpPr>
          <p:cNvPr id="729" name="Google Shape;729;p88"/>
          <p:cNvSpPr txBox="1"/>
          <p:nvPr/>
        </p:nvSpPr>
        <p:spPr>
          <a:xfrm>
            <a:off x="8382000" y="4936551"/>
            <a:ext cx="400500" cy="76800"/>
          </a:xfrm>
          <a:prstGeom prst="rect">
            <a:avLst/>
          </a:prstGeom>
          <a:noFill/>
          <a:ln>
            <a:noFill/>
          </a:ln>
        </p:spPr>
        <p:txBody>
          <a:bodyPr anchorCtr="0" anchor="ctr" bIns="0" lIns="0" spcFirstLastPara="1" rIns="0" wrap="square" tIns="0">
            <a:noAutofit/>
          </a:bodyPr>
          <a:lstStyle/>
          <a:p>
            <a:pPr indent="0" lvl="1" marL="0" marR="0" rtl="0" algn="r">
              <a:lnSpc>
                <a:spcPct val="100000"/>
              </a:lnSpc>
              <a:spcBef>
                <a:spcPts val="0"/>
              </a:spcBef>
              <a:spcAft>
                <a:spcPts val="0"/>
              </a:spcAft>
              <a:buClr>
                <a:schemeClr val="lt1"/>
              </a:buClr>
              <a:buSzPts val="500"/>
              <a:buFont typeface="Roboto"/>
              <a:buNone/>
            </a:pPr>
            <a:fld id="{00000000-1234-1234-1234-123412341234}" type="slidenum">
              <a:rPr b="0" i="0" lang="en" sz="500" u="none" cap="none" strike="noStrike">
                <a:solidFill>
                  <a:schemeClr val="lt1"/>
                </a:solidFill>
                <a:latin typeface="Roboto"/>
                <a:ea typeface="Roboto"/>
                <a:cs typeface="Roboto"/>
                <a:sym typeface="Roboto"/>
              </a:rPr>
              <a:t>‹#›</a:t>
            </a:fld>
            <a:endParaRPr b="0" i="0" sz="500" u="none" cap="none" strike="noStrike">
              <a:solidFill>
                <a:schemeClr val="lt1"/>
              </a:solidFill>
              <a:latin typeface="Roboto"/>
              <a:ea typeface="Roboto"/>
              <a:cs typeface="Roboto"/>
              <a:sym typeface="Roboto"/>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Divider Gray 1">
  <p:cSld name="Section Divider Gray 1">
    <p:bg>
      <p:bgPr>
        <a:solidFill>
          <a:srgbClr val="333333"/>
        </a:solidFill>
      </p:bgPr>
    </p:bg>
    <p:spTree>
      <p:nvGrpSpPr>
        <p:cNvPr id="730" name="Shape 730"/>
        <p:cNvGrpSpPr/>
        <p:nvPr/>
      </p:nvGrpSpPr>
      <p:grpSpPr>
        <a:xfrm>
          <a:off x="0" y="0"/>
          <a:ext cx="0" cy="0"/>
          <a:chOff x="0" y="0"/>
          <a:chExt cx="0" cy="0"/>
        </a:xfrm>
      </p:grpSpPr>
      <p:sp>
        <p:nvSpPr>
          <p:cNvPr id="731" name="Google Shape;731;p89"/>
          <p:cNvSpPr txBox="1"/>
          <p:nvPr>
            <p:ph type="title"/>
          </p:nvPr>
        </p:nvSpPr>
        <p:spPr>
          <a:xfrm>
            <a:off x="278400" y="402300"/>
            <a:ext cx="5229000" cy="661200"/>
          </a:xfrm>
          <a:prstGeom prst="rect">
            <a:avLst/>
          </a:prstGeom>
          <a:noFill/>
          <a:ln>
            <a:noFill/>
          </a:ln>
        </p:spPr>
        <p:txBody>
          <a:bodyPr anchorCtr="0" anchor="t" bIns="91425" lIns="91425" spcFirstLastPara="1" rIns="91425" wrap="square" tIns="91425"/>
          <a:lstStyle>
            <a:lvl1pPr lvl="0" marR="0" rtl="0" algn="l">
              <a:lnSpc>
                <a:spcPct val="114285"/>
              </a:lnSpc>
              <a:spcBef>
                <a:spcPts val="0"/>
              </a:spcBef>
              <a:spcAft>
                <a:spcPts val="0"/>
              </a:spcAft>
              <a:buClr>
                <a:srgbClr val="333333"/>
              </a:buClr>
              <a:buSzPts val="1400"/>
              <a:buFont typeface="Roboto"/>
              <a:buNone/>
              <a:defRPr b="0" i="0" sz="2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1400"/>
              <a:buFont typeface="Arial"/>
              <a:buNone/>
              <a:defRPr b="0" i="0" sz="18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FFFFFF"/>
              </a:buClr>
              <a:buSzPts val="1400"/>
              <a:buFont typeface="Arial"/>
              <a:buNone/>
              <a:defRPr b="0" i="0" sz="18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FFFFFF"/>
              </a:buClr>
              <a:buSzPts val="1400"/>
              <a:buFont typeface="Arial"/>
              <a:buNone/>
              <a:defRPr b="0" i="0" sz="18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FFFFFF"/>
              </a:buClr>
              <a:buSzPts val="1400"/>
              <a:buFont typeface="Arial"/>
              <a:buNone/>
              <a:defRPr b="0" i="0" sz="18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FFFFFF"/>
              </a:buClr>
              <a:buSzPts val="1400"/>
              <a:buFont typeface="Arial"/>
              <a:buNone/>
              <a:defRPr b="0" i="0" sz="18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FFFFFF"/>
              </a:buClr>
              <a:buSzPts val="1400"/>
              <a:buFont typeface="Arial"/>
              <a:buNone/>
              <a:defRPr b="0" i="0" sz="18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FFFFFF"/>
              </a:buClr>
              <a:buSzPts val="1400"/>
              <a:buFont typeface="Arial"/>
              <a:buNone/>
              <a:defRPr b="0" i="0" sz="18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FFFFFF"/>
              </a:buClr>
              <a:buSzPts val="1400"/>
              <a:buFont typeface="Arial"/>
              <a:buNone/>
              <a:defRPr b="0" i="0" sz="1800" u="none" cap="none" strike="noStrike">
                <a:solidFill>
                  <a:srgbClr val="FFFFFF"/>
                </a:solidFill>
                <a:latin typeface="Arial"/>
                <a:ea typeface="Arial"/>
                <a:cs typeface="Arial"/>
                <a:sym typeface="Arial"/>
              </a:defRPr>
            </a:lvl9pPr>
          </a:lstStyle>
          <a:p/>
        </p:txBody>
      </p:sp>
      <p:sp>
        <p:nvSpPr>
          <p:cNvPr id="732" name="Google Shape;732;p89"/>
          <p:cNvSpPr txBox="1"/>
          <p:nvPr>
            <p:ph idx="1" type="body"/>
          </p:nvPr>
        </p:nvSpPr>
        <p:spPr>
          <a:xfrm>
            <a:off x="1133145" y="1309253"/>
            <a:ext cx="4793700" cy="30189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FFFFFF"/>
              </a:buClr>
              <a:buSzPts val="1400"/>
              <a:buFont typeface="Roboto"/>
              <a:buNone/>
              <a:defRPr b="0" i="0" sz="1200" u="none" cap="none" strike="noStrike">
                <a:solidFill>
                  <a:srgbClr val="FFFFFF"/>
                </a:solidFill>
                <a:latin typeface="Roboto"/>
                <a:ea typeface="Roboto"/>
                <a:cs typeface="Roboto"/>
                <a:sym typeface="Roboto"/>
              </a:defRPr>
            </a:lvl1pPr>
            <a:lvl2pPr indent="-304800" lvl="1" marL="914400" marR="0" rtl="0" algn="l">
              <a:lnSpc>
                <a:spcPct val="100000"/>
              </a:lnSpc>
              <a:spcBef>
                <a:spcPts val="0"/>
              </a:spcBef>
              <a:spcAft>
                <a:spcPts val="0"/>
              </a:spcAft>
              <a:buClr>
                <a:srgbClr val="FFFFFF"/>
              </a:buClr>
              <a:buSzPts val="1200"/>
              <a:buFont typeface="Roboto"/>
              <a:buChar char="•"/>
              <a:defRPr b="0" i="0" sz="1200" u="none" cap="none" strike="noStrike">
                <a:solidFill>
                  <a:srgbClr val="FFFFFF"/>
                </a:solidFill>
                <a:latin typeface="Roboto"/>
                <a:ea typeface="Roboto"/>
                <a:cs typeface="Roboto"/>
                <a:sym typeface="Roboto"/>
              </a:defRPr>
            </a:lvl2pPr>
            <a:lvl3pPr indent="-304800" lvl="2" marL="1371600" marR="0" rtl="0" algn="l">
              <a:lnSpc>
                <a:spcPct val="100000"/>
              </a:lnSpc>
              <a:spcBef>
                <a:spcPts val="0"/>
              </a:spcBef>
              <a:spcAft>
                <a:spcPts val="0"/>
              </a:spcAft>
              <a:buClr>
                <a:srgbClr val="FFFFFF"/>
              </a:buClr>
              <a:buSzPts val="1200"/>
              <a:buFont typeface="Roboto"/>
              <a:buChar char="•"/>
              <a:defRPr b="0" i="0" sz="1200" u="none" cap="none" strike="noStrike">
                <a:solidFill>
                  <a:srgbClr val="FFFFFF"/>
                </a:solidFill>
                <a:latin typeface="Roboto"/>
                <a:ea typeface="Roboto"/>
                <a:cs typeface="Roboto"/>
                <a:sym typeface="Roboto"/>
              </a:defRPr>
            </a:lvl3pPr>
            <a:lvl4pPr indent="-304800" lvl="3" marL="1828800" marR="0" rtl="0" algn="l">
              <a:lnSpc>
                <a:spcPct val="100000"/>
              </a:lnSpc>
              <a:spcBef>
                <a:spcPts val="0"/>
              </a:spcBef>
              <a:spcAft>
                <a:spcPts val="0"/>
              </a:spcAft>
              <a:buClr>
                <a:srgbClr val="FFFFFF"/>
              </a:buClr>
              <a:buSzPts val="1200"/>
              <a:buFont typeface="Roboto"/>
              <a:buChar char="–"/>
              <a:defRPr b="0" i="0" sz="1200" u="none" cap="none" strike="noStrike">
                <a:solidFill>
                  <a:srgbClr val="FFFFFF"/>
                </a:solidFill>
                <a:latin typeface="Roboto"/>
                <a:ea typeface="Roboto"/>
                <a:cs typeface="Roboto"/>
                <a:sym typeface="Roboto"/>
              </a:defRPr>
            </a:lvl4pPr>
            <a:lvl5pPr indent="-304800" lvl="4" marL="2286000" marR="0" rtl="0" algn="l">
              <a:lnSpc>
                <a:spcPct val="100000"/>
              </a:lnSpc>
              <a:spcBef>
                <a:spcPts val="0"/>
              </a:spcBef>
              <a:spcAft>
                <a:spcPts val="0"/>
              </a:spcAft>
              <a:buClr>
                <a:srgbClr val="FFFFFF"/>
              </a:buClr>
              <a:buSzPts val="1200"/>
              <a:buFont typeface="Roboto"/>
              <a:buChar char="»"/>
              <a:defRPr b="0" i="0" sz="1200" u="none" cap="none" strike="noStrike">
                <a:solidFill>
                  <a:srgbClr val="FFFFFF"/>
                </a:solidFill>
                <a:latin typeface="Roboto"/>
                <a:ea typeface="Roboto"/>
                <a:cs typeface="Roboto"/>
                <a:sym typeface="Roboto"/>
              </a:defRPr>
            </a:lvl5pPr>
            <a:lvl6pPr indent="-304800" lvl="5" marL="2743200" marR="0" rtl="0" algn="l">
              <a:lnSpc>
                <a:spcPct val="100000"/>
              </a:lnSpc>
              <a:spcBef>
                <a:spcPts val="0"/>
              </a:spcBef>
              <a:spcAft>
                <a:spcPts val="0"/>
              </a:spcAft>
              <a:buClr>
                <a:srgbClr val="FFFFFF"/>
              </a:buClr>
              <a:buSzPts val="1200"/>
              <a:buFont typeface="Roboto"/>
              <a:buChar char="•"/>
              <a:defRPr b="0" i="0" sz="1200" u="none" cap="none" strike="noStrike">
                <a:solidFill>
                  <a:srgbClr val="FFFFFF"/>
                </a:solidFill>
                <a:latin typeface="Roboto"/>
                <a:ea typeface="Roboto"/>
                <a:cs typeface="Roboto"/>
                <a:sym typeface="Roboto"/>
              </a:defRPr>
            </a:lvl6pPr>
            <a:lvl7pPr indent="-304800" lvl="6" marL="3200400" marR="0" rtl="0" algn="l">
              <a:lnSpc>
                <a:spcPct val="100000"/>
              </a:lnSpc>
              <a:spcBef>
                <a:spcPts val="0"/>
              </a:spcBef>
              <a:spcAft>
                <a:spcPts val="0"/>
              </a:spcAft>
              <a:buClr>
                <a:srgbClr val="FFFFFF"/>
              </a:buClr>
              <a:buSzPts val="1200"/>
              <a:buFont typeface="Roboto"/>
              <a:buChar char="•"/>
              <a:defRPr b="0" i="0" sz="1200" u="none" cap="none" strike="noStrike">
                <a:solidFill>
                  <a:srgbClr val="FFFFFF"/>
                </a:solidFill>
                <a:latin typeface="Roboto"/>
                <a:ea typeface="Roboto"/>
                <a:cs typeface="Roboto"/>
                <a:sym typeface="Roboto"/>
              </a:defRPr>
            </a:lvl7pPr>
            <a:lvl8pPr indent="-304800" lvl="7" marL="3657600" marR="0" rtl="0" algn="l">
              <a:lnSpc>
                <a:spcPct val="100000"/>
              </a:lnSpc>
              <a:spcBef>
                <a:spcPts val="0"/>
              </a:spcBef>
              <a:spcAft>
                <a:spcPts val="0"/>
              </a:spcAft>
              <a:buClr>
                <a:srgbClr val="FFFFFF"/>
              </a:buClr>
              <a:buSzPts val="1200"/>
              <a:buFont typeface="Roboto"/>
              <a:buChar char="•"/>
              <a:defRPr b="0" i="0" sz="1200" u="none" cap="none" strike="noStrike">
                <a:solidFill>
                  <a:srgbClr val="FFFFFF"/>
                </a:solidFill>
                <a:latin typeface="Roboto"/>
                <a:ea typeface="Roboto"/>
                <a:cs typeface="Roboto"/>
                <a:sym typeface="Roboto"/>
              </a:defRPr>
            </a:lvl8pPr>
            <a:lvl9pPr indent="-304800" lvl="8" marL="4114800" marR="0" rtl="0" algn="l">
              <a:lnSpc>
                <a:spcPct val="100000"/>
              </a:lnSpc>
              <a:spcBef>
                <a:spcPts val="0"/>
              </a:spcBef>
              <a:spcAft>
                <a:spcPts val="0"/>
              </a:spcAft>
              <a:buClr>
                <a:srgbClr val="FFFFFF"/>
              </a:buClr>
              <a:buSzPts val="1200"/>
              <a:buFont typeface="Roboto"/>
              <a:buChar char="•"/>
              <a:defRPr b="0" i="0" sz="1200" u="none" cap="none" strike="noStrike">
                <a:solidFill>
                  <a:srgbClr val="FFFFFF"/>
                </a:solidFill>
                <a:latin typeface="Roboto"/>
                <a:ea typeface="Roboto"/>
                <a:cs typeface="Roboto"/>
                <a:sym typeface="Roboto"/>
              </a:defRPr>
            </a:lvl9pPr>
          </a:lstStyle>
          <a:p/>
        </p:txBody>
      </p:sp>
      <p:sp>
        <p:nvSpPr>
          <p:cNvPr id="733" name="Google Shape;733;p89"/>
          <p:cNvSpPr txBox="1"/>
          <p:nvPr>
            <p:ph idx="2" type="body"/>
          </p:nvPr>
        </p:nvSpPr>
        <p:spPr>
          <a:xfrm>
            <a:off x="-12604" y="1309253"/>
            <a:ext cx="4793700" cy="30189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grpSp>
        <p:nvGrpSpPr>
          <p:cNvPr id="734" name="Google Shape;734;p89"/>
          <p:cNvGrpSpPr/>
          <p:nvPr/>
        </p:nvGrpSpPr>
        <p:grpSpPr>
          <a:xfrm>
            <a:off x="364683" y="-36"/>
            <a:ext cx="1986925" cy="86700"/>
            <a:chOff x="364668" y="4969989"/>
            <a:chExt cx="996902" cy="43500"/>
          </a:xfrm>
        </p:grpSpPr>
        <p:sp>
          <p:nvSpPr>
            <p:cNvPr id="735" name="Google Shape;735;p89"/>
            <p:cNvSpPr/>
            <p:nvPr/>
          </p:nvSpPr>
          <p:spPr>
            <a:xfrm>
              <a:off x="364668" y="4969989"/>
              <a:ext cx="249300" cy="43500"/>
            </a:xfrm>
            <a:prstGeom prst="rect">
              <a:avLst/>
            </a:prstGeom>
            <a:solidFill>
              <a:srgbClr val="4285F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736" name="Google Shape;736;p89"/>
            <p:cNvSpPr/>
            <p:nvPr/>
          </p:nvSpPr>
          <p:spPr>
            <a:xfrm>
              <a:off x="613870" y="4969989"/>
              <a:ext cx="249300" cy="43500"/>
            </a:xfrm>
            <a:prstGeom prst="rect">
              <a:avLst/>
            </a:prstGeom>
            <a:solidFill>
              <a:srgbClr val="EA433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737" name="Google Shape;737;p89"/>
            <p:cNvSpPr/>
            <p:nvPr/>
          </p:nvSpPr>
          <p:spPr>
            <a:xfrm>
              <a:off x="863070" y="4969989"/>
              <a:ext cx="249300" cy="43500"/>
            </a:xfrm>
            <a:prstGeom prst="rect">
              <a:avLst/>
            </a:prstGeom>
            <a:solidFill>
              <a:srgbClr val="FBBC0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738" name="Google Shape;738;p89"/>
            <p:cNvSpPr/>
            <p:nvPr/>
          </p:nvSpPr>
          <p:spPr>
            <a:xfrm>
              <a:off x="1112270" y="4969989"/>
              <a:ext cx="249300" cy="43500"/>
            </a:xfrm>
            <a:prstGeom prst="rect">
              <a:avLst/>
            </a:prstGeom>
            <a:solidFill>
              <a:srgbClr val="34A85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gr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Slide 1">
  <p:cSld name="Quote Slide 1">
    <p:spTree>
      <p:nvGrpSpPr>
        <p:cNvPr id="739" name="Shape 739"/>
        <p:cNvGrpSpPr/>
        <p:nvPr/>
      </p:nvGrpSpPr>
      <p:grpSpPr>
        <a:xfrm>
          <a:off x="0" y="0"/>
          <a:ext cx="0" cy="0"/>
          <a:chOff x="0" y="0"/>
          <a:chExt cx="0" cy="0"/>
        </a:xfrm>
      </p:grpSpPr>
      <p:sp>
        <p:nvSpPr>
          <p:cNvPr id="740" name="Google Shape;740;p90"/>
          <p:cNvSpPr txBox="1"/>
          <p:nvPr>
            <p:ph type="title"/>
          </p:nvPr>
        </p:nvSpPr>
        <p:spPr>
          <a:xfrm>
            <a:off x="381001" y="2247305"/>
            <a:ext cx="8431800" cy="6489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333333"/>
              </a:buClr>
              <a:buSzPts val="1400"/>
              <a:buFont typeface="Roboto"/>
              <a:buNone/>
              <a:defRPr b="0" i="0" sz="2800" u="none" cap="none" strike="noStrike">
                <a:solidFill>
                  <a:srgbClr val="33333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741" name="Google Shape;741;p90"/>
          <p:cNvPicPr preferRelativeResize="0"/>
          <p:nvPr/>
        </p:nvPicPr>
        <p:blipFill rotWithShape="1">
          <a:blip r:embed="rId2">
            <a:alphaModFix/>
          </a:blip>
          <a:srcRect b="0" l="0" r="0" t="0"/>
          <a:stretch/>
        </p:blipFill>
        <p:spPr>
          <a:xfrm>
            <a:off x="4376851" y="1245470"/>
            <a:ext cx="396300" cy="352800"/>
          </a:xfrm>
          <a:prstGeom prst="rect">
            <a:avLst/>
          </a:prstGeom>
          <a:noFill/>
          <a:ln>
            <a:noFill/>
          </a:ln>
        </p:spPr>
      </p:pic>
      <p:sp>
        <p:nvSpPr>
          <p:cNvPr id="742" name="Google Shape;742;p90"/>
          <p:cNvSpPr txBox="1"/>
          <p:nvPr>
            <p:ph idx="1" type="body"/>
          </p:nvPr>
        </p:nvSpPr>
        <p:spPr>
          <a:xfrm>
            <a:off x="381000" y="3638550"/>
            <a:ext cx="8431200" cy="685800"/>
          </a:xfrm>
          <a:prstGeom prst="rect">
            <a:avLst/>
          </a:prstGeom>
          <a:noFill/>
          <a:ln>
            <a:noFill/>
          </a:ln>
        </p:spPr>
        <p:txBody>
          <a:bodyPr anchorCtr="0" anchor="t" bIns="91425" lIns="91425" spcFirstLastPara="1" rIns="91425" wrap="square" tIns="91425"/>
          <a:lstStyle>
            <a:lvl1pPr indent="-228600" lvl="0" marL="457200" marR="0" rtl="0" algn="ctr">
              <a:lnSpc>
                <a:spcPct val="10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Statement 2">
  <p:cSld name="Big Statement 2">
    <p:spTree>
      <p:nvGrpSpPr>
        <p:cNvPr id="743" name="Shape 743"/>
        <p:cNvGrpSpPr/>
        <p:nvPr/>
      </p:nvGrpSpPr>
      <p:grpSpPr>
        <a:xfrm>
          <a:off x="0" y="0"/>
          <a:ext cx="0" cy="0"/>
          <a:chOff x="0" y="0"/>
          <a:chExt cx="0" cy="0"/>
        </a:xfrm>
      </p:grpSpPr>
      <p:sp>
        <p:nvSpPr>
          <p:cNvPr id="744" name="Google Shape;744;p91"/>
          <p:cNvSpPr txBox="1"/>
          <p:nvPr>
            <p:ph idx="1" type="body"/>
          </p:nvPr>
        </p:nvSpPr>
        <p:spPr>
          <a:xfrm>
            <a:off x="372960" y="2258683"/>
            <a:ext cx="8374200" cy="626100"/>
          </a:xfrm>
          <a:prstGeom prst="rect">
            <a:avLst/>
          </a:prstGeom>
          <a:noFill/>
          <a:ln>
            <a:noFill/>
          </a:ln>
        </p:spPr>
        <p:txBody>
          <a:bodyPr anchorCtr="0" anchor="ctr" bIns="91425" lIns="91425" spcFirstLastPara="1" rIns="91425" wrap="square" tIns="91425"/>
          <a:lstStyle>
            <a:lvl1pPr indent="-228600" lvl="0" marL="457200" marR="0" rtl="0" algn="ctr">
              <a:lnSpc>
                <a:spcPct val="100000"/>
              </a:lnSpc>
              <a:spcBef>
                <a:spcPts val="0"/>
              </a:spcBef>
              <a:spcAft>
                <a:spcPts val="0"/>
              </a:spcAft>
              <a:buClr>
                <a:srgbClr val="333333"/>
              </a:buClr>
              <a:buSzPts val="1400"/>
              <a:buFont typeface="Roboto"/>
              <a:buNone/>
              <a:defRPr b="0" i="0" sz="1200" u="none" cap="none" strike="noStrike">
                <a:solidFill>
                  <a:srgbClr val="747474"/>
                </a:solidFill>
                <a:latin typeface="Roboto"/>
                <a:ea typeface="Roboto"/>
                <a:cs typeface="Roboto"/>
                <a:sym typeface="Roboto"/>
              </a:defRPr>
            </a:lvl1pPr>
            <a:lvl2pPr indent="-228600" lvl="1" marL="914400" marR="0" rtl="0" algn="l">
              <a:lnSpc>
                <a:spcPct val="100000"/>
              </a:lnSpc>
              <a:spcBef>
                <a:spcPts val="0"/>
              </a:spcBef>
              <a:spcAft>
                <a:spcPts val="0"/>
              </a:spcAft>
              <a:buClr>
                <a:srgbClr val="888888"/>
              </a:buClr>
              <a:buSzPts val="1200"/>
              <a:buFont typeface="Roboto"/>
              <a:buNone/>
              <a:defRPr b="0" i="0" sz="1200" u="none" cap="none" strike="noStrike">
                <a:solidFill>
                  <a:srgbClr val="747474"/>
                </a:solidFill>
                <a:latin typeface="Roboto"/>
                <a:ea typeface="Roboto"/>
                <a:cs typeface="Roboto"/>
                <a:sym typeface="Roboto"/>
              </a:defRPr>
            </a:lvl2pPr>
            <a:lvl3pPr indent="-228600" lvl="2" marL="1371600" marR="0" rtl="0" algn="l">
              <a:lnSpc>
                <a:spcPct val="100000"/>
              </a:lnSpc>
              <a:spcBef>
                <a:spcPts val="0"/>
              </a:spcBef>
              <a:spcAft>
                <a:spcPts val="0"/>
              </a:spcAft>
              <a:buClr>
                <a:srgbClr val="888888"/>
              </a:buClr>
              <a:buSzPts val="1200"/>
              <a:buFont typeface="Roboto"/>
              <a:buNone/>
              <a:defRPr b="0" i="0" sz="1200" u="none" cap="none" strike="noStrike">
                <a:solidFill>
                  <a:srgbClr val="747474"/>
                </a:solidFill>
                <a:latin typeface="Roboto"/>
                <a:ea typeface="Roboto"/>
                <a:cs typeface="Roboto"/>
                <a:sym typeface="Roboto"/>
              </a:defRPr>
            </a:lvl3pPr>
            <a:lvl4pPr indent="-228600" lvl="3" marL="1828800" marR="0" rtl="0" algn="l">
              <a:lnSpc>
                <a:spcPct val="100000"/>
              </a:lnSpc>
              <a:spcBef>
                <a:spcPts val="0"/>
              </a:spcBef>
              <a:spcAft>
                <a:spcPts val="0"/>
              </a:spcAft>
              <a:buClr>
                <a:srgbClr val="888888"/>
              </a:buClr>
              <a:buSzPts val="1200"/>
              <a:buFont typeface="Roboto"/>
              <a:buNone/>
              <a:defRPr b="0" i="0" sz="1200" u="none" cap="none" strike="noStrike">
                <a:solidFill>
                  <a:srgbClr val="747474"/>
                </a:solidFill>
                <a:latin typeface="Roboto"/>
                <a:ea typeface="Roboto"/>
                <a:cs typeface="Roboto"/>
                <a:sym typeface="Roboto"/>
              </a:defRPr>
            </a:lvl4pPr>
            <a:lvl5pPr indent="-228600" lvl="4" marL="2286000" marR="0" rtl="0" algn="l">
              <a:lnSpc>
                <a:spcPct val="100000"/>
              </a:lnSpc>
              <a:spcBef>
                <a:spcPts val="0"/>
              </a:spcBef>
              <a:spcAft>
                <a:spcPts val="0"/>
              </a:spcAft>
              <a:buClr>
                <a:srgbClr val="888888"/>
              </a:buClr>
              <a:buSzPts val="1200"/>
              <a:buFont typeface="Roboto"/>
              <a:buNone/>
              <a:defRPr b="0" i="0" sz="1200" u="none" cap="none" strike="noStrike">
                <a:solidFill>
                  <a:srgbClr val="747474"/>
                </a:solidFill>
                <a:latin typeface="Roboto"/>
                <a:ea typeface="Roboto"/>
                <a:cs typeface="Roboto"/>
                <a:sym typeface="Roboto"/>
              </a:defRPr>
            </a:lvl5pPr>
            <a:lvl6pPr indent="-228600" lvl="5" marL="2743200" marR="0" rtl="0" algn="l">
              <a:lnSpc>
                <a:spcPct val="100000"/>
              </a:lnSpc>
              <a:spcBef>
                <a:spcPts val="0"/>
              </a:spcBef>
              <a:spcAft>
                <a:spcPts val="0"/>
              </a:spcAft>
              <a:buClr>
                <a:srgbClr val="888888"/>
              </a:buClr>
              <a:buSzPts val="1200"/>
              <a:buFont typeface="Arial"/>
              <a:buNone/>
              <a:defRPr b="0" i="0" sz="1200" u="none" cap="none" strike="noStrike">
                <a:solidFill>
                  <a:srgbClr val="747474"/>
                </a:solidFill>
                <a:latin typeface="Roboto"/>
                <a:ea typeface="Roboto"/>
                <a:cs typeface="Roboto"/>
                <a:sym typeface="Roboto"/>
              </a:defRPr>
            </a:lvl6pPr>
            <a:lvl7pPr indent="-228600" lvl="6" marL="3200400" marR="0" rtl="0" algn="l">
              <a:lnSpc>
                <a:spcPct val="100000"/>
              </a:lnSpc>
              <a:spcBef>
                <a:spcPts val="0"/>
              </a:spcBef>
              <a:spcAft>
                <a:spcPts val="0"/>
              </a:spcAft>
              <a:buClr>
                <a:srgbClr val="888888"/>
              </a:buClr>
              <a:buSzPts val="1200"/>
              <a:buFont typeface="Arial"/>
              <a:buNone/>
              <a:defRPr b="0" i="0" sz="1200" u="none" cap="none" strike="noStrike">
                <a:solidFill>
                  <a:srgbClr val="747474"/>
                </a:solidFill>
                <a:latin typeface="Roboto"/>
                <a:ea typeface="Roboto"/>
                <a:cs typeface="Roboto"/>
                <a:sym typeface="Roboto"/>
              </a:defRPr>
            </a:lvl7pPr>
            <a:lvl8pPr indent="-228600" lvl="7" marL="3657600" marR="0" rtl="0" algn="l">
              <a:lnSpc>
                <a:spcPct val="100000"/>
              </a:lnSpc>
              <a:spcBef>
                <a:spcPts val="0"/>
              </a:spcBef>
              <a:spcAft>
                <a:spcPts val="0"/>
              </a:spcAft>
              <a:buClr>
                <a:srgbClr val="888888"/>
              </a:buClr>
              <a:buSzPts val="1200"/>
              <a:buFont typeface="Arial"/>
              <a:buNone/>
              <a:defRPr b="0" i="0" sz="1200" u="none" cap="none" strike="noStrike">
                <a:solidFill>
                  <a:srgbClr val="747474"/>
                </a:solidFill>
                <a:latin typeface="Roboto"/>
                <a:ea typeface="Roboto"/>
                <a:cs typeface="Roboto"/>
                <a:sym typeface="Roboto"/>
              </a:defRPr>
            </a:lvl8pPr>
            <a:lvl9pPr indent="-228600" lvl="8" marL="4114800" marR="0" rtl="0" algn="l">
              <a:lnSpc>
                <a:spcPct val="100000"/>
              </a:lnSpc>
              <a:spcBef>
                <a:spcPts val="0"/>
              </a:spcBef>
              <a:spcAft>
                <a:spcPts val="0"/>
              </a:spcAft>
              <a:buClr>
                <a:srgbClr val="888888"/>
              </a:buClr>
              <a:buSzPts val="1200"/>
              <a:buFont typeface="Arial"/>
              <a:buNone/>
              <a:defRPr b="0" i="0" sz="1200" u="none" cap="none" strike="noStrike">
                <a:solidFill>
                  <a:srgbClr val="747474"/>
                </a:solidFill>
                <a:latin typeface="Roboto"/>
                <a:ea typeface="Roboto"/>
                <a:cs typeface="Roboto"/>
                <a:sym typeface="Roboto"/>
              </a:defRPr>
            </a:lvl9pPr>
          </a:lstStyle>
          <a:p/>
        </p:txBody>
      </p:sp>
      <p:pic>
        <p:nvPicPr>
          <p:cNvPr descr="icon.png" id="745" name="Google Shape;745;p91"/>
          <p:cNvPicPr preferRelativeResize="0"/>
          <p:nvPr/>
        </p:nvPicPr>
        <p:blipFill rotWithShape="1">
          <a:blip r:embed="rId2">
            <a:alphaModFix/>
          </a:blip>
          <a:srcRect b="503" l="0" r="0" t="514"/>
          <a:stretch/>
        </p:blipFill>
        <p:spPr>
          <a:xfrm>
            <a:off x="4267200" y="1311962"/>
            <a:ext cx="609600" cy="5364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 Title Red Image 1" showMasterSp="0">
  <p:cSld name="TITLE_2">
    <p:bg>
      <p:bgPr>
        <a:gradFill>
          <a:gsLst>
            <a:gs pos="0">
              <a:schemeClr val="accent1"/>
            </a:gs>
            <a:gs pos="35000">
              <a:schemeClr val="accent1"/>
            </a:gs>
            <a:gs pos="100000">
              <a:srgbClr val="982302"/>
            </a:gs>
          </a:gsLst>
          <a:path path="circle">
            <a:fillToRect r="100%" t="100%"/>
          </a:path>
          <a:tileRect b="-100%" l="-100%"/>
        </a:gradFill>
      </p:bgPr>
    </p:bg>
    <p:spTree>
      <p:nvGrpSpPr>
        <p:cNvPr id="81" name="Shape 81"/>
        <p:cNvGrpSpPr/>
        <p:nvPr/>
      </p:nvGrpSpPr>
      <p:grpSpPr>
        <a:xfrm>
          <a:off x="0" y="0"/>
          <a:ext cx="0" cy="0"/>
          <a:chOff x="0" y="0"/>
          <a:chExt cx="0" cy="0"/>
        </a:xfrm>
      </p:grpSpPr>
      <p:pic>
        <p:nvPicPr>
          <p:cNvPr id="82" name="Google Shape;82;p10"/>
          <p:cNvPicPr preferRelativeResize="0"/>
          <p:nvPr/>
        </p:nvPicPr>
        <p:blipFill rotWithShape="1">
          <a:blip r:embed="rId2">
            <a:alphaModFix/>
          </a:blip>
          <a:srcRect b="5428" l="0" r="0" t="5437"/>
          <a:stretch/>
        </p:blipFill>
        <p:spPr>
          <a:xfrm>
            <a:off x="-50" y="-3800"/>
            <a:ext cx="9157504" cy="5143504"/>
          </a:xfrm>
          <a:prstGeom prst="rect">
            <a:avLst/>
          </a:prstGeom>
          <a:noFill/>
          <a:ln>
            <a:noFill/>
          </a:ln>
        </p:spPr>
      </p:pic>
      <p:sp>
        <p:nvSpPr>
          <p:cNvPr id="83" name="Google Shape;83;p10"/>
          <p:cNvSpPr/>
          <p:nvPr/>
        </p:nvSpPr>
        <p:spPr>
          <a:xfrm>
            <a:off x="-75" y="0"/>
            <a:ext cx="9157500" cy="5143500"/>
          </a:xfrm>
          <a:prstGeom prst="rect">
            <a:avLst/>
          </a:prstGeom>
          <a:gradFill>
            <a:gsLst>
              <a:gs pos="0">
                <a:srgbClr val="FD2A00">
                  <a:alpha val="78431"/>
                </a:srgbClr>
              </a:gs>
              <a:gs pos="36000">
                <a:srgbClr val="FD2A00">
                  <a:alpha val="78431"/>
                </a:srgbClr>
              </a:gs>
              <a:gs pos="100000">
                <a:srgbClr val="940000">
                  <a:alpha val="83529"/>
                </a:srgbClr>
              </a:gs>
            </a:gsLst>
            <a:path path="circle">
              <a:fillToRect r="100%" t="100%"/>
            </a:path>
            <a:tileRect b="-100%" l="-100%"/>
          </a:gradFill>
          <a:ln>
            <a:noFill/>
          </a:ln>
        </p:spPr>
        <p:txBody>
          <a:bodyPr anchorCtr="0" anchor="ctr" bIns="22825" lIns="45675" spcFirstLastPara="1" rIns="45675" wrap="square" tIns="2282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Helvetica Neue Light"/>
              <a:ea typeface="Helvetica Neue Light"/>
              <a:cs typeface="Helvetica Neue Light"/>
              <a:sym typeface="Helvetica Neue Light"/>
            </a:endParaRPr>
          </a:p>
        </p:txBody>
      </p:sp>
      <p:sp>
        <p:nvSpPr>
          <p:cNvPr id="84" name="Google Shape;84;p10"/>
          <p:cNvSpPr txBox="1"/>
          <p:nvPr>
            <p:ph type="ctrTitle"/>
          </p:nvPr>
        </p:nvSpPr>
        <p:spPr>
          <a:xfrm>
            <a:off x="242046" y="1937551"/>
            <a:ext cx="8901900" cy="8316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accent1"/>
              </a:buClr>
              <a:buSzPts val="1400"/>
              <a:buFont typeface="Roboto"/>
              <a:buNone/>
              <a:defRPr b="0" i="0" sz="48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5" name="Google Shape;85;p10"/>
          <p:cNvSpPr txBox="1"/>
          <p:nvPr>
            <p:ph idx="1" type="subTitle"/>
          </p:nvPr>
        </p:nvSpPr>
        <p:spPr>
          <a:xfrm>
            <a:off x="242046" y="2769291"/>
            <a:ext cx="8901900" cy="329400"/>
          </a:xfrm>
          <a:prstGeom prst="rect">
            <a:avLst/>
          </a:prstGeom>
          <a:noFill/>
          <a:ln>
            <a:noFill/>
          </a:ln>
        </p:spPr>
        <p:txBody>
          <a:bodyPr anchorCtr="0" anchor="t" bIns="91425" lIns="91425" spcFirstLastPara="1" rIns="91425" wrap="square" tIns="91425"/>
          <a:lstStyle>
            <a:lvl1pPr lvl="0" marR="0" rtl="0" algn="l">
              <a:lnSpc>
                <a:spcPct val="110000"/>
              </a:lnSpc>
              <a:spcBef>
                <a:spcPts val="0"/>
              </a:spcBef>
              <a:spcAft>
                <a:spcPts val="0"/>
              </a:spcAft>
              <a:buClr>
                <a:srgbClr val="A1A1A1"/>
              </a:buClr>
              <a:buSzPts val="1400"/>
              <a:buFont typeface="Arial"/>
              <a:buNone/>
              <a:defRPr b="0" i="0" sz="1400" u="none" cap="none" strike="noStrike">
                <a:solidFill>
                  <a:schemeClr val="lt1"/>
                </a:solidFill>
                <a:latin typeface="Roboto"/>
                <a:ea typeface="Roboto"/>
                <a:cs typeface="Roboto"/>
                <a:sym typeface="Roboto"/>
              </a:defRPr>
            </a:lvl1pPr>
            <a:lvl2pPr lvl="1" marR="0" rtl="0" algn="ctr">
              <a:lnSpc>
                <a:spcPct val="110000"/>
              </a:lnSpc>
              <a:spcBef>
                <a:spcPts val="375"/>
              </a:spcBef>
              <a:spcAft>
                <a:spcPts val="0"/>
              </a:spcAft>
              <a:buClr>
                <a:srgbClr val="545454"/>
              </a:buClr>
              <a:buSzPts val="1400"/>
              <a:buFont typeface="Arial"/>
              <a:buNone/>
              <a:defRPr b="0" i="0" sz="1500" u="none" cap="none" strike="noStrike">
                <a:solidFill>
                  <a:srgbClr val="545454"/>
                </a:solidFill>
                <a:latin typeface="Roboto"/>
                <a:ea typeface="Roboto"/>
                <a:cs typeface="Roboto"/>
                <a:sym typeface="Roboto"/>
              </a:defRPr>
            </a:lvl2pPr>
            <a:lvl3pPr lvl="2" marR="0" rtl="0" algn="ctr">
              <a:lnSpc>
                <a:spcPct val="110000"/>
              </a:lnSpc>
              <a:spcBef>
                <a:spcPts val="375"/>
              </a:spcBef>
              <a:spcAft>
                <a:spcPts val="0"/>
              </a:spcAft>
              <a:buClr>
                <a:srgbClr val="545454"/>
              </a:buClr>
              <a:buSzPts val="1400"/>
              <a:buFont typeface="Arial"/>
              <a:buNone/>
              <a:defRPr b="0" i="0" sz="1350" u="none" cap="none" strike="noStrike">
                <a:solidFill>
                  <a:srgbClr val="545454"/>
                </a:solidFill>
                <a:latin typeface="Roboto"/>
                <a:ea typeface="Roboto"/>
                <a:cs typeface="Roboto"/>
                <a:sym typeface="Roboto"/>
              </a:defRPr>
            </a:lvl3pPr>
            <a:lvl4pPr lvl="3" marR="0" rtl="0" algn="ctr">
              <a:lnSpc>
                <a:spcPct val="110000"/>
              </a:lnSpc>
              <a:spcBef>
                <a:spcPts val="375"/>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4pPr>
            <a:lvl5pPr lvl="4" marR="0" rtl="0" algn="ctr">
              <a:lnSpc>
                <a:spcPct val="110000"/>
              </a:lnSpc>
              <a:spcBef>
                <a:spcPts val="375"/>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5pPr>
            <a:lvl6pPr lvl="5" marR="0" rtl="0" algn="ctr">
              <a:lnSpc>
                <a:spcPct val="90000"/>
              </a:lnSpc>
              <a:spcBef>
                <a:spcPts val="375"/>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375"/>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375"/>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375"/>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86" name="Google Shape;86;p10"/>
          <p:cNvSpPr txBox="1"/>
          <p:nvPr/>
        </p:nvSpPr>
        <p:spPr>
          <a:xfrm>
            <a:off x="3028950" y="4887335"/>
            <a:ext cx="3086100" cy="2001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700"/>
              <a:buFont typeface="Roboto Light"/>
              <a:buNone/>
            </a:pPr>
            <a:r>
              <a:rPr b="0" i="0" lang="en" sz="700" u="none" cap="none" strike="noStrike">
                <a:solidFill>
                  <a:schemeClr val="lt1"/>
                </a:solidFill>
                <a:latin typeface="Roboto Light"/>
                <a:ea typeface="Roboto Light"/>
                <a:cs typeface="Roboto Light"/>
                <a:sym typeface="Roboto Light"/>
              </a:rPr>
              <a:t>Proprietary and confidential</a:t>
            </a:r>
            <a:endParaRPr b="0" i="0" sz="1400" u="none" cap="none" strike="noStrike">
              <a:solidFill>
                <a:srgbClr val="000000"/>
              </a:solidFill>
              <a:latin typeface="Arial"/>
              <a:ea typeface="Arial"/>
              <a:cs typeface="Arial"/>
              <a:sym typeface="Arial"/>
            </a:endParaRPr>
          </a:p>
        </p:txBody>
      </p:sp>
      <p:pic>
        <p:nvPicPr>
          <p:cNvPr id="87" name="Google Shape;87;p10"/>
          <p:cNvPicPr preferRelativeResize="0"/>
          <p:nvPr/>
        </p:nvPicPr>
        <p:blipFill rotWithShape="1">
          <a:blip r:embed="rId3">
            <a:alphaModFix/>
          </a:blip>
          <a:srcRect b="0" l="0" r="0" t="0"/>
          <a:stretch/>
        </p:blipFill>
        <p:spPr>
          <a:xfrm>
            <a:off x="7995006" y="4881178"/>
            <a:ext cx="978486" cy="177012"/>
          </a:xfrm>
          <a:prstGeom prst="rect">
            <a:avLst/>
          </a:prstGeom>
          <a:noFill/>
          <a:ln>
            <a:noFill/>
          </a:ln>
        </p:spPr>
      </p:pic>
      <p:grpSp>
        <p:nvGrpSpPr>
          <p:cNvPr id="88" name="Google Shape;88;p10"/>
          <p:cNvGrpSpPr/>
          <p:nvPr/>
        </p:nvGrpSpPr>
        <p:grpSpPr>
          <a:xfrm>
            <a:off x="338276" y="1350286"/>
            <a:ext cx="1032397" cy="342669"/>
            <a:chOff x="2005661" y="1306799"/>
            <a:chExt cx="3098429" cy="1027493"/>
          </a:xfrm>
        </p:grpSpPr>
        <p:sp>
          <p:nvSpPr>
            <p:cNvPr id="89" name="Google Shape;89;p10"/>
            <p:cNvSpPr/>
            <p:nvPr/>
          </p:nvSpPr>
          <p:spPr>
            <a:xfrm>
              <a:off x="3385657" y="1511392"/>
              <a:ext cx="552600" cy="822900"/>
            </a:xfrm>
            <a:custGeom>
              <a:rect b="b" l="l" r="r" t="t"/>
              <a:pathLst>
                <a:path extrusionOk="0" h="120000" w="120000">
                  <a:moveTo>
                    <a:pt x="33663" y="43697"/>
                  </a:moveTo>
                  <a:cubicBezTo>
                    <a:pt x="33529" y="48323"/>
                    <a:pt x="34770" y="52766"/>
                    <a:pt x="37719" y="56919"/>
                  </a:cubicBezTo>
                  <a:cubicBezTo>
                    <a:pt x="41741" y="62591"/>
                    <a:pt x="48350" y="66232"/>
                    <a:pt x="57819" y="66704"/>
                  </a:cubicBezTo>
                  <a:cubicBezTo>
                    <a:pt x="67477" y="67188"/>
                    <a:pt x="75004" y="64406"/>
                    <a:pt x="80289" y="58876"/>
                  </a:cubicBezTo>
                  <a:cubicBezTo>
                    <a:pt x="83616" y="55394"/>
                    <a:pt x="85040" y="51560"/>
                    <a:pt x="85680" y="47515"/>
                  </a:cubicBezTo>
                  <a:cubicBezTo>
                    <a:pt x="86803" y="40432"/>
                    <a:pt x="84806" y="33770"/>
                    <a:pt x="78848" y="27893"/>
                  </a:cubicBezTo>
                  <a:cubicBezTo>
                    <a:pt x="69095" y="18279"/>
                    <a:pt x="50019" y="19286"/>
                    <a:pt x="41413" y="27336"/>
                  </a:cubicBezTo>
                  <a:cubicBezTo>
                    <a:pt x="36066" y="32336"/>
                    <a:pt x="33902" y="37752"/>
                    <a:pt x="33663" y="43697"/>
                  </a:cubicBezTo>
                  <a:close/>
                  <a:moveTo>
                    <a:pt x="85897" y="9261"/>
                  </a:moveTo>
                  <a:cubicBezTo>
                    <a:pt x="86564" y="8465"/>
                    <a:pt x="87093" y="7930"/>
                    <a:pt x="87482" y="7355"/>
                  </a:cubicBezTo>
                  <a:cubicBezTo>
                    <a:pt x="91566" y="1354"/>
                    <a:pt x="100611" y="-68"/>
                    <a:pt x="109101" y="1814"/>
                  </a:cubicBezTo>
                  <a:cubicBezTo>
                    <a:pt x="114592" y="3032"/>
                    <a:pt x="117574" y="5876"/>
                    <a:pt x="118970" y="9409"/>
                  </a:cubicBezTo>
                  <a:cubicBezTo>
                    <a:pt x="119755" y="11395"/>
                    <a:pt x="119944" y="13528"/>
                    <a:pt x="119949" y="15593"/>
                  </a:cubicBezTo>
                  <a:cubicBezTo>
                    <a:pt x="120016" y="36597"/>
                    <a:pt x="120000" y="57602"/>
                    <a:pt x="119988" y="78606"/>
                  </a:cubicBezTo>
                  <a:cubicBezTo>
                    <a:pt x="119983" y="84357"/>
                    <a:pt x="118926" y="90035"/>
                    <a:pt x="116016" y="95451"/>
                  </a:cubicBezTo>
                  <a:cubicBezTo>
                    <a:pt x="109335" y="107893"/>
                    <a:pt x="95493" y="115113"/>
                    <a:pt x="76934" y="118207"/>
                  </a:cubicBezTo>
                  <a:cubicBezTo>
                    <a:pt x="55504" y="121780"/>
                    <a:pt x="34636" y="119886"/>
                    <a:pt x="14709" y="113645"/>
                  </a:cubicBezTo>
                  <a:cubicBezTo>
                    <a:pt x="9034" y="111870"/>
                    <a:pt x="4033" y="109401"/>
                    <a:pt x="2286" y="104923"/>
                  </a:cubicBezTo>
                  <a:cubicBezTo>
                    <a:pt x="-44" y="98944"/>
                    <a:pt x="8600" y="92066"/>
                    <a:pt x="17613" y="93158"/>
                  </a:cubicBezTo>
                  <a:cubicBezTo>
                    <a:pt x="22870" y="93796"/>
                    <a:pt x="28033" y="95036"/>
                    <a:pt x="33040" y="96339"/>
                  </a:cubicBezTo>
                  <a:cubicBezTo>
                    <a:pt x="41796" y="98626"/>
                    <a:pt x="50720" y="100196"/>
                    <a:pt x="60166" y="99815"/>
                  </a:cubicBezTo>
                  <a:cubicBezTo>
                    <a:pt x="69808" y="99416"/>
                    <a:pt x="77707" y="96834"/>
                    <a:pt x="82737" y="91008"/>
                  </a:cubicBezTo>
                  <a:cubicBezTo>
                    <a:pt x="85379" y="87953"/>
                    <a:pt x="86242" y="83669"/>
                    <a:pt x="85123" y="78469"/>
                  </a:cubicBezTo>
                  <a:cubicBezTo>
                    <a:pt x="81874" y="80119"/>
                    <a:pt x="78748" y="81803"/>
                    <a:pt x="75482" y="83356"/>
                  </a:cubicBezTo>
                  <a:cubicBezTo>
                    <a:pt x="70114" y="85905"/>
                    <a:pt x="63983" y="86798"/>
                    <a:pt x="57524" y="87327"/>
                  </a:cubicBezTo>
                  <a:cubicBezTo>
                    <a:pt x="51248" y="87845"/>
                    <a:pt x="45240" y="87424"/>
                    <a:pt x="39159" y="86519"/>
                  </a:cubicBezTo>
                  <a:cubicBezTo>
                    <a:pt x="25335" y="84471"/>
                    <a:pt x="15794" y="78708"/>
                    <a:pt x="9057" y="70698"/>
                  </a:cubicBezTo>
                  <a:cubicBezTo>
                    <a:pt x="3154" y="63683"/>
                    <a:pt x="272" y="56048"/>
                    <a:pt x="61" y="47970"/>
                  </a:cubicBezTo>
                  <a:cubicBezTo>
                    <a:pt x="-100" y="41848"/>
                    <a:pt x="-150" y="35721"/>
                    <a:pt x="2547" y="29788"/>
                  </a:cubicBezTo>
                  <a:cubicBezTo>
                    <a:pt x="8105" y="17573"/>
                    <a:pt x="17941" y="7634"/>
                    <a:pt x="36255" y="2622"/>
                  </a:cubicBezTo>
                  <a:cubicBezTo>
                    <a:pt x="49880" y="-1103"/>
                    <a:pt x="63477" y="-1080"/>
                    <a:pt x="76389" y="4153"/>
                  </a:cubicBezTo>
                  <a:cubicBezTo>
                    <a:pt x="79643" y="5472"/>
                    <a:pt x="82392" y="7350"/>
                    <a:pt x="85897" y="9261"/>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90" name="Google Shape;90;p10"/>
            <p:cNvSpPr/>
            <p:nvPr/>
          </p:nvSpPr>
          <p:spPr>
            <a:xfrm>
              <a:off x="2601698" y="1511378"/>
              <a:ext cx="555600" cy="821700"/>
            </a:xfrm>
            <a:custGeom>
              <a:rect b="b" l="l" r="r" t="t"/>
              <a:pathLst>
                <a:path extrusionOk="0" h="120000" w="120000">
                  <a:moveTo>
                    <a:pt x="85678" y="44531"/>
                  </a:moveTo>
                  <a:cubicBezTo>
                    <a:pt x="86097" y="37894"/>
                    <a:pt x="83440" y="32087"/>
                    <a:pt x="78505" y="27480"/>
                  </a:cubicBezTo>
                  <a:cubicBezTo>
                    <a:pt x="70473" y="19979"/>
                    <a:pt x="57139" y="19827"/>
                    <a:pt x="48011" y="23171"/>
                  </a:cubicBezTo>
                  <a:cubicBezTo>
                    <a:pt x="42878" y="25051"/>
                    <a:pt x="39351" y="28271"/>
                    <a:pt x="37119" y="32036"/>
                  </a:cubicBezTo>
                  <a:cubicBezTo>
                    <a:pt x="34016" y="37271"/>
                    <a:pt x="33428" y="42747"/>
                    <a:pt x="34643" y="48184"/>
                  </a:cubicBezTo>
                  <a:cubicBezTo>
                    <a:pt x="35756" y="53183"/>
                    <a:pt x="38000" y="58025"/>
                    <a:pt x="43534" y="61873"/>
                  </a:cubicBezTo>
                  <a:cubicBezTo>
                    <a:pt x="52736" y="68281"/>
                    <a:pt x="67353" y="68359"/>
                    <a:pt x="76318" y="61913"/>
                  </a:cubicBezTo>
                  <a:cubicBezTo>
                    <a:pt x="83163" y="56998"/>
                    <a:pt x="85921" y="51056"/>
                    <a:pt x="85678" y="44531"/>
                  </a:cubicBezTo>
                  <a:close/>
                  <a:moveTo>
                    <a:pt x="34569" y="80663"/>
                  </a:moveTo>
                  <a:cubicBezTo>
                    <a:pt x="34445" y="82128"/>
                    <a:pt x="34276" y="83233"/>
                    <a:pt x="34276" y="84333"/>
                  </a:cubicBezTo>
                  <a:cubicBezTo>
                    <a:pt x="34253" y="91784"/>
                    <a:pt x="34451" y="99235"/>
                    <a:pt x="34162" y="106680"/>
                  </a:cubicBezTo>
                  <a:cubicBezTo>
                    <a:pt x="34072" y="109081"/>
                    <a:pt x="33230" y="111606"/>
                    <a:pt x="31845" y="113822"/>
                  </a:cubicBezTo>
                  <a:cubicBezTo>
                    <a:pt x="28957" y="118440"/>
                    <a:pt x="22767" y="120471"/>
                    <a:pt x="14803" y="119910"/>
                  </a:cubicBezTo>
                  <a:cubicBezTo>
                    <a:pt x="7947" y="119422"/>
                    <a:pt x="2362" y="115994"/>
                    <a:pt x="1073" y="111202"/>
                  </a:cubicBezTo>
                  <a:cubicBezTo>
                    <a:pt x="423" y="108784"/>
                    <a:pt x="45" y="106298"/>
                    <a:pt x="39" y="103841"/>
                  </a:cubicBezTo>
                  <a:cubicBezTo>
                    <a:pt x="-16" y="74699"/>
                    <a:pt x="-28" y="45558"/>
                    <a:pt x="107" y="16416"/>
                  </a:cubicBezTo>
                  <a:cubicBezTo>
                    <a:pt x="118" y="13594"/>
                    <a:pt x="469" y="10592"/>
                    <a:pt x="1904" y="7989"/>
                  </a:cubicBezTo>
                  <a:cubicBezTo>
                    <a:pt x="4126" y="3983"/>
                    <a:pt x="8795" y="1481"/>
                    <a:pt x="15402" y="1049"/>
                  </a:cubicBezTo>
                  <a:cubicBezTo>
                    <a:pt x="22338" y="600"/>
                    <a:pt x="27917" y="2188"/>
                    <a:pt x="31760" y="6205"/>
                  </a:cubicBezTo>
                  <a:cubicBezTo>
                    <a:pt x="32580" y="7058"/>
                    <a:pt x="33122" y="8034"/>
                    <a:pt x="33982" y="9218"/>
                  </a:cubicBezTo>
                  <a:cubicBezTo>
                    <a:pt x="35084" y="8640"/>
                    <a:pt x="36016" y="8242"/>
                    <a:pt x="36780" y="7731"/>
                  </a:cubicBezTo>
                  <a:cubicBezTo>
                    <a:pt x="43455" y="3265"/>
                    <a:pt x="51442" y="763"/>
                    <a:pt x="60802" y="173"/>
                  </a:cubicBezTo>
                  <a:cubicBezTo>
                    <a:pt x="74967" y="-718"/>
                    <a:pt x="87577" y="1812"/>
                    <a:pt x="98311" y="8118"/>
                  </a:cubicBezTo>
                  <a:cubicBezTo>
                    <a:pt x="106338" y="12837"/>
                    <a:pt x="111662" y="18913"/>
                    <a:pt x="115054" y="25623"/>
                  </a:cubicBezTo>
                  <a:cubicBezTo>
                    <a:pt x="121141" y="37669"/>
                    <a:pt x="122063" y="49934"/>
                    <a:pt x="115274" y="61969"/>
                  </a:cubicBezTo>
                  <a:cubicBezTo>
                    <a:pt x="108491" y="73998"/>
                    <a:pt x="96678" y="82863"/>
                    <a:pt x="77731" y="86555"/>
                  </a:cubicBezTo>
                  <a:cubicBezTo>
                    <a:pt x="65878" y="88861"/>
                    <a:pt x="54477" y="87918"/>
                    <a:pt x="43551" y="84181"/>
                  </a:cubicBezTo>
                  <a:cubicBezTo>
                    <a:pt x="40691" y="83205"/>
                    <a:pt x="37989" y="82010"/>
                    <a:pt x="34569" y="80663"/>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91" name="Google Shape;91;p10"/>
            <p:cNvSpPr/>
            <p:nvPr/>
          </p:nvSpPr>
          <p:spPr>
            <a:xfrm>
              <a:off x="2005661" y="1511388"/>
              <a:ext cx="555300" cy="602400"/>
            </a:xfrm>
            <a:custGeom>
              <a:rect b="b" l="l" r="r" t="t"/>
              <a:pathLst>
                <a:path extrusionOk="0" h="120000" w="120000">
                  <a:moveTo>
                    <a:pt x="34208" y="56341"/>
                  </a:moveTo>
                  <a:cubicBezTo>
                    <a:pt x="34214" y="72659"/>
                    <a:pt x="37771" y="79526"/>
                    <a:pt x="44920" y="85652"/>
                  </a:cubicBezTo>
                  <a:cubicBezTo>
                    <a:pt x="54409" y="93785"/>
                    <a:pt x="70221" y="92627"/>
                    <a:pt x="77839" y="83536"/>
                  </a:cubicBezTo>
                  <a:cubicBezTo>
                    <a:pt x="88890" y="70360"/>
                    <a:pt x="89093" y="51316"/>
                    <a:pt x="78953" y="37775"/>
                  </a:cubicBezTo>
                  <a:cubicBezTo>
                    <a:pt x="70538" y="26533"/>
                    <a:pt x="52594" y="25877"/>
                    <a:pt x="42963" y="36098"/>
                  </a:cubicBezTo>
                  <a:cubicBezTo>
                    <a:pt x="36499" y="42960"/>
                    <a:pt x="34316" y="50922"/>
                    <a:pt x="34208" y="56341"/>
                  </a:cubicBezTo>
                  <a:close/>
                  <a:moveTo>
                    <a:pt x="87238" y="105626"/>
                  </a:moveTo>
                  <a:cubicBezTo>
                    <a:pt x="81990" y="111798"/>
                    <a:pt x="75882" y="115459"/>
                    <a:pt x="68892" y="117781"/>
                  </a:cubicBezTo>
                  <a:cubicBezTo>
                    <a:pt x="56734" y="121813"/>
                    <a:pt x="44863" y="120005"/>
                    <a:pt x="33564" y="115186"/>
                  </a:cubicBezTo>
                  <a:cubicBezTo>
                    <a:pt x="16490" y="107902"/>
                    <a:pt x="6707" y="94601"/>
                    <a:pt x="2493" y="78414"/>
                  </a:cubicBezTo>
                  <a:cubicBezTo>
                    <a:pt x="-2109" y="60704"/>
                    <a:pt x="-633" y="42925"/>
                    <a:pt x="9331" y="26704"/>
                  </a:cubicBezTo>
                  <a:cubicBezTo>
                    <a:pt x="17542" y="13335"/>
                    <a:pt x="29684" y="3855"/>
                    <a:pt x="46447" y="906"/>
                  </a:cubicBezTo>
                  <a:cubicBezTo>
                    <a:pt x="59442" y="-1385"/>
                    <a:pt x="71839" y="490"/>
                    <a:pt x="82341" y="8726"/>
                  </a:cubicBezTo>
                  <a:cubicBezTo>
                    <a:pt x="83919" y="9964"/>
                    <a:pt x="85231" y="11498"/>
                    <a:pt x="87103" y="13318"/>
                  </a:cubicBezTo>
                  <a:cubicBezTo>
                    <a:pt x="88714" y="8863"/>
                    <a:pt x="91350" y="5669"/>
                    <a:pt x="95433" y="3445"/>
                  </a:cubicBezTo>
                  <a:cubicBezTo>
                    <a:pt x="103339" y="-866"/>
                    <a:pt x="114039" y="1346"/>
                    <a:pt x="117856" y="8692"/>
                  </a:cubicBezTo>
                  <a:cubicBezTo>
                    <a:pt x="119293" y="11458"/>
                    <a:pt x="119869" y="14846"/>
                    <a:pt x="119886" y="17955"/>
                  </a:cubicBezTo>
                  <a:cubicBezTo>
                    <a:pt x="120033" y="45931"/>
                    <a:pt x="120045" y="73908"/>
                    <a:pt x="119875" y="101885"/>
                  </a:cubicBezTo>
                  <a:cubicBezTo>
                    <a:pt x="119847" y="106442"/>
                    <a:pt x="119146" y="111016"/>
                    <a:pt x="115170" y="114615"/>
                  </a:cubicBezTo>
                  <a:cubicBezTo>
                    <a:pt x="107677" y="121397"/>
                    <a:pt x="93578" y="119269"/>
                    <a:pt x="89206" y="110509"/>
                  </a:cubicBezTo>
                  <a:cubicBezTo>
                    <a:pt x="88567" y="109231"/>
                    <a:pt x="88132" y="107873"/>
                    <a:pt x="87238" y="105626"/>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92" name="Google Shape;92;p10"/>
            <p:cNvSpPr/>
            <p:nvPr/>
          </p:nvSpPr>
          <p:spPr>
            <a:xfrm>
              <a:off x="4545490" y="1511381"/>
              <a:ext cx="558600" cy="601200"/>
            </a:xfrm>
            <a:custGeom>
              <a:rect b="b" l="l" r="r" t="t"/>
              <a:pathLst>
                <a:path extrusionOk="0" h="120000" w="120000">
                  <a:moveTo>
                    <a:pt x="85397" y="48998"/>
                  </a:moveTo>
                  <a:cubicBezTo>
                    <a:pt x="85381" y="37791"/>
                    <a:pt x="74934" y="25543"/>
                    <a:pt x="59520" y="26234"/>
                  </a:cubicBezTo>
                  <a:cubicBezTo>
                    <a:pt x="45939" y="26838"/>
                    <a:pt x="34075" y="37106"/>
                    <a:pt x="34400" y="48998"/>
                  </a:cubicBezTo>
                  <a:cubicBezTo>
                    <a:pt x="51395" y="48998"/>
                    <a:pt x="68396" y="48998"/>
                    <a:pt x="85397" y="48998"/>
                  </a:cubicBezTo>
                  <a:close/>
                  <a:moveTo>
                    <a:pt x="34394" y="70489"/>
                  </a:moveTo>
                  <a:cubicBezTo>
                    <a:pt x="36043" y="78628"/>
                    <a:pt x="40074" y="84424"/>
                    <a:pt x="47156" y="88096"/>
                  </a:cubicBezTo>
                  <a:cubicBezTo>
                    <a:pt x="58320" y="93886"/>
                    <a:pt x="69888" y="93639"/>
                    <a:pt x="81366" y="88988"/>
                  </a:cubicBezTo>
                  <a:cubicBezTo>
                    <a:pt x="86620" y="86864"/>
                    <a:pt x="91582" y="84124"/>
                    <a:pt x="96640" y="81592"/>
                  </a:cubicBezTo>
                  <a:cubicBezTo>
                    <a:pt x="107664" y="76078"/>
                    <a:pt x="118121" y="86444"/>
                    <a:pt x="116826" y="94536"/>
                  </a:cubicBezTo>
                  <a:cubicBezTo>
                    <a:pt x="116231" y="98255"/>
                    <a:pt x="114230" y="101161"/>
                    <a:pt x="111493" y="103769"/>
                  </a:cubicBezTo>
                  <a:cubicBezTo>
                    <a:pt x="105864" y="109121"/>
                    <a:pt x="98793" y="112298"/>
                    <a:pt x="91408" y="114814"/>
                  </a:cubicBezTo>
                  <a:cubicBezTo>
                    <a:pt x="74379" y="120627"/>
                    <a:pt x="56930" y="122152"/>
                    <a:pt x="39699" y="116293"/>
                  </a:cubicBezTo>
                  <a:cubicBezTo>
                    <a:pt x="18391" y="109041"/>
                    <a:pt x="5943" y="94358"/>
                    <a:pt x="1513" y="73741"/>
                  </a:cubicBezTo>
                  <a:cubicBezTo>
                    <a:pt x="-1014" y="61971"/>
                    <a:pt x="-487" y="50316"/>
                    <a:pt x="3913" y="39034"/>
                  </a:cubicBezTo>
                  <a:cubicBezTo>
                    <a:pt x="11848" y="18700"/>
                    <a:pt x="26438" y="5082"/>
                    <a:pt x="49977" y="966"/>
                  </a:cubicBezTo>
                  <a:cubicBezTo>
                    <a:pt x="67937" y="-2169"/>
                    <a:pt x="83564" y="2434"/>
                    <a:pt x="97346" y="13307"/>
                  </a:cubicBezTo>
                  <a:cubicBezTo>
                    <a:pt x="110557" y="23724"/>
                    <a:pt x="117527" y="37152"/>
                    <a:pt x="119887" y="52877"/>
                  </a:cubicBezTo>
                  <a:cubicBezTo>
                    <a:pt x="119966" y="53406"/>
                    <a:pt x="119988" y="53947"/>
                    <a:pt x="119994" y="54483"/>
                  </a:cubicBezTo>
                  <a:cubicBezTo>
                    <a:pt x="120100" y="65493"/>
                    <a:pt x="116220" y="70489"/>
                    <a:pt x="103912" y="70495"/>
                  </a:cubicBezTo>
                  <a:cubicBezTo>
                    <a:pt x="82392" y="70501"/>
                    <a:pt x="60871" y="70489"/>
                    <a:pt x="39357" y="70489"/>
                  </a:cubicBezTo>
                  <a:cubicBezTo>
                    <a:pt x="38039" y="70489"/>
                    <a:pt x="36721" y="70489"/>
                    <a:pt x="34394" y="70489"/>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93" name="Google Shape;93;p10"/>
            <p:cNvSpPr/>
            <p:nvPr/>
          </p:nvSpPr>
          <p:spPr>
            <a:xfrm>
              <a:off x="3960212" y="1511388"/>
              <a:ext cx="555900" cy="599700"/>
            </a:xfrm>
            <a:custGeom>
              <a:rect b="b" l="l" r="r" t="t"/>
              <a:pathLst>
                <a:path extrusionOk="0" h="120000" w="120000">
                  <a:moveTo>
                    <a:pt x="34368" y="49811"/>
                  </a:moveTo>
                  <a:cubicBezTo>
                    <a:pt x="51613" y="49834"/>
                    <a:pt x="68836" y="49811"/>
                    <a:pt x="86065" y="49817"/>
                  </a:cubicBezTo>
                  <a:cubicBezTo>
                    <a:pt x="85998" y="37257"/>
                    <a:pt x="75343" y="26777"/>
                    <a:pt x="61718" y="26120"/>
                  </a:cubicBezTo>
                  <a:cubicBezTo>
                    <a:pt x="47709" y="25445"/>
                    <a:pt x="34946" y="36062"/>
                    <a:pt x="34368" y="49811"/>
                  </a:cubicBezTo>
                  <a:close/>
                  <a:moveTo>
                    <a:pt x="34785" y="70297"/>
                  </a:moveTo>
                  <a:cubicBezTo>
                    <a:pt x="35324" y="72628"/>
                    <a:pt x="35475" y="74371"/>
                    <a:pt x="36131" y="75937"/>
                  </a:cubicBezTo>
                  <a:cubicBezTo>
                    <a:pt x="39857" y="84817"/>
                    <a:pt x="46986" y="89674"/>
                    <a:pt x="56958" y="91828"/>
                  </a:cubicBezTo>
                  <a:cubicBezTo>
                    <a:pt x="69148" y="94462"/>
                    <a:pt x="79653" y="90880"/>
                    <a:pt x="89974" y="85600"/>
                  </a:cubicBezTo>
                  <a:cubicBezTo>
                    <a:pt x="93489" y="83811"/>
                    <a:pt x="97115" y="82120"/>
                    <a:pt x="100869" y="80845"/>
                  </a:cubicBezTo>
                  <a:cubicBezTo>
                    <a:pt x="106035" y="79097"/>
                    <a:pt x="110423" y="81085"/>
                    <a:pt x="113710" y="84657"/>
                  </a:cubicBezTo>
                  <a:cubicBezTo>
                    <a:pt x="117247" y="88497"/>
                    <a:pt x="118943" y="93011"/>
                    <a:pt x="116590" y="98074"/>
                  </a:cubicBezTo>
                  <a:cubicBezTo>
                    <a:pt x="114438" y="102697"/>
                    <a:pt x="110534" y="106045"/>
                    <a:pt x="106147" y="108588"/>
                  </a:cubicBezTo>
                  <a:cubicBezTo>
                    <a:pt x="94729" y="115217"/>
                    <a:pt x="82272" y="118977"/>
                    <a:pt x="68703" y="119805"/>
                  </a:cubicBezTo>
                  <a:cubicBezTo>
                    <a:pt x="58581" y="120422"/>
                    <a:pt x="48771" y="119685"/>
                    <a:pt x="39273" y="116360"/>
                  </a:cubicBezTo>
                  <a:cubicBezTo>
                    <a:pt x="23101" y="110691"/>
                    <a:pt x="11867" y="100394"/>
                    <a:pt x="5216" y="85565"/>
                  </a:cubicBezTo>
                  <a:cubicBezTo>
                    <a:pt x="1751" y="77834"/>
                    <a:pt x="0" y="69742"/>
                    <a:pt x="0" y="61605"/>
                  </a:cubicBezTo>
                  <a:cubicBezTo>
                    <a:pt x="0" y="37525"/>
                    <a:pt x="13235" y="12520"/>
                    <a:pt x="40574" y="3434"/>
                  </a:cubicBezTo>
                  <a:cubicBezTo>
                    <a:pt x="59955" y="-3005"/>
                    <a:pt x="78207" y="-314"/>
                    <a:pt x="94713" y="10937"/>
                  </a:cubicBezTo>
                  <a:cubicBezTo>
                    <a:pt x="107604" y="19725"/>
                    <a:pt x="115823" y="31657"/>
                    <a:pt x="119049" y="46200"/>
                  </a:cubicBezTo>
                  <a:cubicBezTo>
                    <a:pt x="120122" y="51022"/>
                    <a:pt x="120111" y="56154"/>
                    <a:pt x="119860" y="61108"/>
                  </a:cubicBezTo>
                  <a:cubicBezTo>
                    <a:pt x="119594" y="66365"/>
                    <a:pt x="115289" y="69834"/>
                    <a:pt x="109650" y="70194"/>
                  </a:cubicBezTo>
                  <a:cubicBezTo>
                    <a:pt x="107720" y="70320"/>
                    <a:pt x="105785" y="70302"/>
                    <a:pt x="103855" y="70302"/>
                  </a:cubicBezTo>
                  <a:cubicBezTo>
                    <a:pt x="82990" y="70308"/>
                    <a:pt x="62124" y="70302"/>
                    <a:pt x="41258" y="70297"/>
                  </a:cubicBezTo>
                  <a:cubicBezTo>
                    <a:pt x="39373" y="70297"/>
                    <a:pt x="37493" y="70297"/>
                    <a:pt x="34785" y="70297"/>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94" name="Google Shape;94;p10"/>
            <p:cNvSpPr/>
            <p:nvPr/>
          </p:nvSpPr>
          <p:spPr>
            <a:xfrm>
              <a:off x="3192359" y="1516751"/>
              <a:ext cx="156000" cy="587700"/>
            </a:xfrm>
            <a:custGeom>
              <a:rect b="b" l="l" r="r" t="t"/>
              <a:pathLst>
                <a:path extrusionOk="0" h="120000" w="120000">
                  <a:moveTo>
                    <a:pt x="119910" y="60271"/>
                  </a:moveTo>
                  <a:cubicBezTo>
                    <a:pt x="119910" y="74704"/>
                    <a:pt x="119726" y="89142"/>
                    <a:pt x="120000" y="103575"/>
                  </a:cubicBezTo>
                  <a:cubicBezTo>
                    <a:pt x="120105" y="109290"/>
                    <a:pt x="112656" y="113938"/>
                    <a:pt x="94619" y="117130"/>
                  </a:cubicBezTo>
                  <a:cubicBezTo>
                    <a:pt x="57000" y="123792"/>
                    <a:pt x="6874" y="118510"/>
                    <a:pt x="351" y="104943"/>
                  </a:cubicBezTo>
                  <a:cubicBezTo>
                    <a:pt x="-167" y="103864"/>
                    <a:pt x="44" y="102755"/>
                    <a:pt x="44" y="101658"/>
                  </a:cubicBezTo>
                  <a:cubicBezTo>
                    <a:pt x="44" y="74253"/>
                    <a:pt x="-55" y="46843"/>
                    <a:pt x="256" y="19438"/>
                  </a:cubicBezTo>
                  <a:cubicBezTo>
                    <a:pt x="289" y="16563"/>
                    <a:pt x="1343" y="13578"/>
                    <a:pt x="4415" y="10841"/>
                  </a:cubicBezTo>
                  <a:cubicBezTo>
                    <a:pt x="12718" y="3435"/>
                    <a:pt x="39604" y="-906"/>
                    <a:pt x="68240" y="161"/>
                  </a:cubicBezTo>
                  <a:cubicBezTo>
                    <a:pt x="97251" y="1241"/>
                    <a:pt x="119029" y="7100"/>
                    <a:pt x="119442" y="14779"/>
                  </a:cubicBezTo>
                  <a:cubicBezTo>
                    <a:pt x="120267" y="29939"/>
                    <a:pt x="119687" y="45105"/>
                    <a:pt x="119687" y="60271"/>
                  </a:cubicBezTo>
                  <a:cubicBezTo>
                    <a:pt x="119760" y="60271"/>
                    <a:pt x="119832" y="60271"/>
                    <a:pt x="119910" y="60271"/>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95" name="Google Shape;95;p10"/>
            <p:cNvSpPr/>
            <p:nvPr/>
          </p:nvSpPr>
          <p:spPr>
            <a:xfrm>
              <a:off x="3187636" y="1306799"/>
              <a:ext cx="170100" cy="171900"/>
            </a:xfrm>
            <a:custGeom>
              <a:rect b="b" l="l" r="r" t="t"/>
              <a:pathLst>
                <a:path extrusionOk="0" h="120000" w="120000">
                  <a:moveTo>
                    <a:pt x="102419" y="17574"/>
                  </a:moveTo>
                  <a:cubicBezTo>
                    <a:pt x="125853" y="41004"/>
                    <a:pt x="125853" y="78995"/>
                    <a:pt x="102419" y="102425"/>
                  </a:cubicBezTo>
                  <a:cubicBezTo>
                    <a:pt x="78991" y="125860"/>
                    <a:pt x="41002" y="125860"/>
                    <a:pt x="17574" y="102425"/>
                  </a:cubicBezTo>
                  <a:cubicBezTo>
                    <a:pt x="-5860" y="78995"/>
                    <a:pt x="-5860" y="41004"/>
                    <a:pt x="17574" y="17574"/>
                  </a:cubicBezTo>
                  <a:cubicBezTo>
                    <a:pt x="41002" y="-5860"/>
                    <a:pt x="78991" y="-5860"/>
                    <a:pt x="102419" y="17574"/>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header">
  <p:cSld name="Blank header">
    <p:spTree>
      <p:nvGrpSpPr>
        <p:cNvPr id="746" name="Shape 746"/>
        <p:cNvGrpSpPr/>
        <p:nvPr/>
      </p:nvGrpSpPr>
      <p:grpSpPr>
        <a:xfrm>
          <a:off x="0" y="0"/>
          <a:ext cx="0" cy="0"/>
          <a:chOff x="0" y="0"/>
          <a:chExt cx="0" cy="0"/>
        </a:xfrm>
      </p:grpSpPr>
      <p:grpSp>
        <p:nvGrpSpPr>
          <p:cNvPr id="747" name="Google Shape;747;p92"/>
          <p:cNvGrpSpPr/>
          <p:nvPr/>
        </p:nvGrpSpPr>
        <p:grpSpPr>
          <a:xfrm>
            <a:off x="364683" y="-36"/>
            <a:ext cx="1986925" cy="86700"/>
            <a:chOff x="364668" y="4969989"/>
            <a:chExt cx="996902" cy="43500"/>
          </a:xfrm>
        </p:grpSpPr>
        <p:sp>
          <p:nvSpPr>
            <p:cNvPr id="748" name="Google Shape;748;p92"/>
            <p:cNvSpPr/>
            <p:nvPr/>
          </p:nvSpPr>
          <p:spPr>
            <a:xfrm>
              <a:off x="364668" y="4969989"/>
              <a:ext cx="249300" cy="43500"/>
            </a:xfrm>
            <a:prstGeom prst="rect">
              <a:avLst/>
            </a:prstGeom>
            <a:solidFill>
              <a:srgbClr val="4285F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749" name="Google Shape;749;p92"/>
            <p:cNvSpPr/>
            <p:nvPr/>
          </p:nvSpPr>
          <p:spPr>
            <a:xfrm>
              <a:off x="613870" y="4969989"/>
              <a:ext cx="249300" cy="43500"/>
            </a:xfrm>
            <a:prstGeom prst="rect">
              <a:avLst/>
            </a:prstGeom>
            <a:solidFill>
              <a:srgbClr val="EA433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750" name="Google Shape;750;p92"/>
            <p:cNvSpPr/>
            <p:nvPr/>
          </p:nvSpPr>
          <p:spPr>
            <a:xfrm>
              <a:off x="863070" y="4969989"/>
              <a:ext cx="249300" cy="43500"/>
            </a:xfrm>
            <a:prstGeom prst="rect">
              <a:avLst/>
            </a:prstGeom>
            <a:solidFill>
              <a:srgbClr val="FBBC0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751" name="Google Shape;751;p92"/>
            <p:cNvSpPr/>
            <p:nvPr/>
          </p:nvSpPr>
          <p:spPr>
            <a:xfrm>
              <a:off x="1112270" y="4969989"/>
              <a:ext cx="249300" cy="43500"/>
            </a:xfrm>
            <a:prstGeom prst="rect">
              <a:avLst/>
            </a:prstGeom>
            <a:solidFill>
              <a:srgbClr val="34A85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gr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footer">
  <p:cSld name="Blank footer">
    <p:spTree>
      <p:nvGrpSpPr>
        <p:cNvPr id="752" name="Shape 752"/>
        <p:cNvGrpSpPr/>
        <p:nvPr/>
      </p:nvGrpSpPr>
      <p:grpSpPr>
        <a:xfrm>
          <a:off x="0" y="0"/>
          <a:ext cx="0" cy="0"/>
          <a:chOff x="0" y="0"/>
          <a:chExt cx="0" cy="0"/>
        </a:xfrm>
      </p:grpSpPr>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bleed photo">
  <p:cSld name="Full-bleed photo">
    <p:bg>
      <p:bgPr>
        <a:solidFill>
          <a:schemeClr val="dk2"/>
        </a:solidFill>
      </p:bgPr>
    </p:bg>
    <p:spTree>
      <p:nvGrpSpPr>
        <p:cNvPr id="753" name="Shape 753"/>
        <p:cNvGrpSpPr/>
        <p:nvPr/>
      </p:nvGrpSpPr>
      <p:grpSpPr>
        <a:xfrm>
          <a:off x="0" y="0"/>
          <a:ext cx="0" cy="0"/>
          <a:chOff x="0" y="0"/>
          <a:chExt cx="0" cy="0"/>
        </a:xfrm>
      </p:grpSpPr>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754" name="Shape 754"/>
        <p:cNvGrpSpPr/>
        <p:nvPr/>
      </p:nvGrpSpPr>
      <p:grpSpPr>
        <a:xfrm>
          <a:off x="0" y="0"/>
          <a:ext cx="0" cy="0"/>
          <a:chOff x="0" y="0"/>
          <a:chExt cx="0" cy="0"/>
        </a:xfrm>
      </p:grpSpPr>
      <p:sp>
        <p:nvSpPr>
          <p:cNvPr id="755" name="Google Shape;755;p9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lstStyle>
            <a:lvl1pPr lvl="0" marR="0" rtl="0" algn="ctr">
              <a:lnSpc>
                <a:spcPct val="114285"/>
              </a:lnSpc>
              <a:spcBef>
                <a:spcPts val="0"/>
              </a:spcBef>
              <a:spcAft>
                <a:spcPts val="0"/>
              </a:spcAft>
              <a:buClr>
                <a:srgbClr val="333333"/>
              </a:buClr>
              <a:buSzPts val="1400"/>
              <a:buFont typeface="Roboto"/>
              <a:buNone/>
              <a:defRPr b="0" i="0" sz="5200" u="none" cap="none" strike="noStrike">
                <a:solidFill>
                  <a:srgbClr val="333333"/>
                </a:solidFill>
                <a:latin typeface="Roboto"/>
                <a:ea typeface="Roboto"/>
                <a:cs typeface="Roboto"/>
                <a:sym typeface="Roboto"/>
              </a:defRPr>
            </a:lvl1pPr>
            <a:lvl2pPr lvl="1" marR="0" rtl="0" algn="ctr">
              <a:lnSpc>
                <a:spcPct val="100000"/>
              </a:lnSpc>
              <a:spcBef>
                <a:spcPts val="0"/>
              </a:spcBef>
              <a:spcAft>
                <a:spcPts val="0"/>
              </a:spcAft>
              <a:buClr>
                <a:srgbClr val="000000"/>
              </a:buClr>
              <a:buSzPts val="1400"/>
              <a:buFont typeface="Arial"/>
              <a:buNone/>
              <a:defRPr b="0" i="0" sz="5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5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5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5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5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5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5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5200" u="none" cap="none" strike="noStrike">
                <a:solidFill>
                  <a:srgbClr val="000000"/>
                </a:solidFill>
                <a:latin typeface="Arial"/>
                <a:ea typeface="Arial"/>
                <a:cs typeface="Arial"/>
                <a:sym typeface="Arial"/>
              </a:defRPr>
            </a:lvl9pPr>
          </a:lstStyle>
          <a:p/>
        </p:txBody>
      </p:sp>
      <p:sp>
        <p:nvSpPr>
          <p:cNvPr id="756" name="Google Shape;756;p9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rgbClr val="747474"/>
              </a:buClr>
              <a:buSzPts val="1400"/>
              <a:buFont typeface="Roboto"/>
              <a:buNone/>
              <a:defRPr b="0" i="0" sz="2800" u="none" cap="none" strike="noStrike">
                <a:solidFill>
                  <a:srgbClr val="747474"/>
                </a:solidFill>
                <a:latin typeface="Roboto"/>
                <a:ea typeface="Roboto"/>
                <a:cs typeface="Roboto"/>
                <a:sym typeface="Roboto"/>
              </a:defRPr>
            </a:lvl1pPr>
            <a:lvl2pPr lvl="1" marR="0" rtl="0" algn="ctr">
              <a:lnSpc>
                <a:spcPct val="100000"/>
              </a:lnSpc>
              <a:spcBef>
                <a:spcPts val="0"/>
              </a:spcBef>
              <a:spcAft>
                <a:spcPts val="0"/>
              </a:spcAft>
              <a:buClr>
                <a:srgbClr val="747474"/>
              </a:buClr>
              <a:buSzPts val="1200"/>
              <a:buFont typeface="Roboto"/>
              <a:buNone/>
              <a:defRPr b="0" i="0" sz="2800" u="none" cap="none" strike="noStrike">
                <a:solidFill>
                  <a:srgbClr val="747474"/>
                </a:solidFill>
                <a:latin typeface="Roboto"/>
                <a:ea typeface="Roboto"/>
                <a:cs typeface="Roboto"/>
                <a:sym typeface="Roboto"/>
              </a:defRPr>
            </a:lvl2pPr>
            <a:lvl3pPr lvl="2" marR="0" rtl="0" algn="ctr">
              <a:lnSpc>
                <a:spcPct val="100000"/>
              </a:lnSpc>
              <a:spcBef>
                <a:spcPts val="0"/>
              </a:spcBef>
              <a:spcAft>
                <a:spcPts val="0"/>
              </a:spcAft>
              <a:buClr>
                <a:srgbClr val="747474"/>
              </a:buClr>
              <a:buSzPts val="1200"/>
              <a:buFont typeface="Roboto"/>
              <a:buNone/>
              <a:defRPr b="0" i="0" sz="2800" u="none" cap="none" strike="noStrike">
                <a:solidFill>
                  <a:srgbClr val="747474"/>
                </a:solidFill>
                <a:latin typeface="Roboto"/>
                <a:ea typeface="Roboto"/>
                <a:cs typeface="Roboto"/>
                <a:sym typeface="Roboto"/>
              </a:defRPr>
            </a:lvl3pPr>
            <a:lvl4pPr lvl="3" marR="0" rtl="0" algn="ctr">
              <a:lnSpc>
                <a:spcPct val="100000"/>
              </a:lnSpc>
              <a:spcBef>
                <a:spcPts val="0"/>
              </a:spcBef>
              <a:spcAft>
                <a:spcPts val="0"/>
              </a:spcAft>
              <a:buClr>
                <a:srgbClr val="747474"/>
              </a:buClr>
              <a:buSzPts val="1200"/>
              <a:buFont typeface="Roboto"/>
              <a:buNone/>
              <a:defRPr b="0" i="0" sz="2800" u="none" cap="none" strike="noStrike">
                <a:solidFill>
                  <a:srgbClr val="747474"/>
                </a:solidFill>
                <a:latin typeface="Roboto"/>
                <a:ea typeface="Roboto"/>
                <a:cs typeface="Roboto"/>
                <a:sym typeface="Roboto"/>
              </a:defRPr>
            </a:lvl4pPr>
            <a:lvl5pPr lvl="4" marR="0" rtl="0" algn="ctr">
              <a:lnSpc>
                <a:spcPct val="100000"/>
              </a:lnSpc>
              <a:spcBef>
                <a:spcPts val="0"/>
              </a:spcBef>
              <a:spcAft>
                <a:spcPts val="0"/>
              </a:spcAft>
              <a:buClr>
                <a:srgbClr val="747474"/>
              </a:buClr>
              <a:buSzPts val="1200"/>
              <a:buFont typeface="Roboto"/>
              <a:buNone/>
              <a:defRPr b="0" i="0" sz="2800" u="none" cap="none" strike="noStrike">
                <a:solidFill>
                  <a:srgbClr val="747474"/>
                </a:solidFill>
                <a:latin typeface="Roboto"/>
                <a:ea typeface="Roboto"/>
                <a:cs typeface="Roboto"/>
                <a:sym typeface="Roboto"/>
              </a:defRPr>
            </a:lvl5pPr>
            <a:lvl6pPr lvl="5" marR="0" rtl="0" algn="ctr">
              <a:lnSpc>
                <a:spcPct val="100000"/>
              </a:lnSpc>
              <a:spcBef>
                <a:spcPts val="0"/>
              </a:spcBef>
              <a:spcAft>
                <a:spcPts val="0"/>
              </a:spcAft>
              <a:buClr>
                <a:srgbClr val="747474"/>
              </a:buClr>
              <a:buSzPts val="1200"/>
              <a:buFont typeface="Roboto"/>
              <a:buNone/>
              <a:defRPr b="0" i="0" sz="2800" u="none" cap="none" strike="noStrike">
                <a:solidFill>
                  <a:srgbClr val="747474"/>
                </a:solidFill>
                <a:latin typeface="Roboto"/>
                <a:ea typeface="Roboto"/>
                <a:cs typeface="Roboto"/>
                <a:sym typeface="Roboto"/>
              </a:defRPr>
            </a:lvl6pPr>
            <a:lvl7pPr lvl="6" marR="0" rtl="0" algn="ctr">
              <a:lnSpc>
                <a:spcPct val="100000"/>
              </a:lnSpc>
              <a:spcBef>
                <a:spcPts val="0"/>
              </a:spcBef>
              <a:spcAft>
                <a:spcPts val="0"/>
              </a:spcAft>
              <a:buClr>
                <a:srgbClr val="747474"/>
              </a:buClr>
              <a:buSzPts val="1200"/>
              <a:buFont typeface="Roboto"/>
              <a:buNone/>
              <a:defRPr b="0" i="0" sz="2800" u="none" cap="none" strike="noStrike">
                <a:solidFill>
                  <a:srgbClr val="747474"/>
                </a:solidFill>
                <a:latin typeface="Roboto"/>
                <a:ea typeface="Roboto"/>
                <a:cs typeface="Roboto"/>
                <a:sym typeface="Roboto"/>
              </a:defRPr>
            </a:lvl7pPr>
            <a:lvl8pPr lvl="7" marR="0" rtl="0" algn="ctr">
              <a:lnSpc>
                <a:spcPct val="100000"/>
              </a:lnSpc>
              <a:spcBef>
                <a:spcPts val="0"/>
              </a:spcBef>
              <a:spcAft>
                <a:spcPts val="0"/>
              </a:spcAft>
              <a:buClr>
                <a:srgbClr val="747474"/>
              </a:buClr>
              <a:buSzPts val="1200"/>
              <a:buFont typeface="Roboto"/>
              <a:buNone/>
              <a:defRPr b="0" i="0" sz="2800" u="none" cap="none" strike="noStrike">
                <a:solidFill>
                  <a:srgbClr val="747474"/>
                </a:solidFill>
                <a:latin typeface="Roboto"/>
                <a:ea typeface="Roboto"/>
                <a:cs typeface="Roboto"/>
                <a:sym typeface="Roboto"/>
              </a:defRPr>
            </a:lvl8pPr>
            <a:lvl9pPr lvl="8" marR="0" rtl="0" algn="ctr">
              <a:lnSpc>
                <a:spcPct val="100000"/>
              </a:lnSpc>
              <a:spcBef>
                <a:spcPts val="0"/>
              </a:spcBef>
              <a:spcAft>
                <a:spcPts val="0"/>
              </a:spcAft>
              <a:buClr>
                <a:srgbClr val="747474"/>
              </a:buClr>
              <a:buSzPts val="1200"/>
              <a:buFont typeface="Roboto"/>
              <a:buNone/>
              <a:defRPr b="0" i="0" sz="2800" u="none" cap="none" strike="noStrike">
                <a:solidFill>
                  <a:srgbClr val="747474"/>
                </a:solidFill>
                <a:latin typeface="Roboto"/>
                <a:ea typeface="Roboto"/>
                <a:cs typeface="Roboto"/>
                <a:sym typeface="Roboto"/>
              </a:defRPr>
            </a:lvl9pPr>
          </a:lstStyle>
          <a:p/>
        </p:txBody>
      </p:sp>
      <p:sp>
        <p:nvSpPr>
          <p:cNvPr id="757" name="Google Shape;757;p95"/>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Blank" showMasterSp="0">
  <p:cSld name="TITLE_AND_BODY_1">
    <p:spTree>
      <p:nvGrpSpPr>
        <p:cNvPr id="758" name="Shape 758"/>
        <p:cNvGrpSpPr/>
        <p:nvPr/>
      </p:nvGrpSpPr>
      <p:grpSpPr>
        <a:xfrm>
          <a:off x="0" y="0"/>
          <a:ext cx="0" cy="0"/>
          <a:chOff x="0" y="0"/>
          <a:chExt cx="0" cy="0"/>
        </a:xfrm>
      </p:grpSpPr>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TITLE_1">
    <p:spTree>
      <p:nvGrpSpPr>
        <p:cNvPr id="759" name="Shape 759"/>
        <p:cNvGrpSpPr/>
        <p:nvPr/>
      </p:nvGrpSpPr>
      <p:grpSpPr>
        <a:xfrm>
          <a:off x="0" y="0"/>
          <a:ext cx="0" cy="0"/>
          <a:chOff x="0" y="0"/>
          <a:chExt cx="0" cy="0"/>
        </a:xfrm>
      </p:grpSpPr>
      <p:sp>
        <p:nvSpPr>
          <p:cNvPr id="760" name="Google Shape;760;p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
        <p:nvSpPr>
          <p:cNvPr id="761" name="Google Shape;761;p97"/>
          <p:cNvSpPr/>
          <p:nvPr/>
        </p:nvSpPr>
        <p:spPr>
          <a:xfrm>
            <a:off x="8025" y="75"/>
            <a:ext cx="9144000" cy="5143500"/>
          </a:xfrm>
          <a:prstGeom prst="rect">
            <a:avLst/>
          </a:pr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2">
  <p:cSld name="CUSTOM_1_1">
    <p:spTree>
      <p:nvGrpSpPr>
        <p:cNvPr id="762" name="Shape 762"/>
        <p:cNvGrpSpPr/>
        <p:nvPr/>
      </p:nvGrpSpPr>
      <p:grpSpPr>
        <a:xfrm>
          <a:off x="0" y="0"/>
          <a:ext cx="0" cy="0"/>
          <a:chOff x="0" y="0"/>
          <a:chExt cx="0" cy="0"/>
        </a:xfrm>
      </p:grpSpPr>
      <p:sp>
        <p:nvSpPr>
          <p:cNvPr id="763" name="Google Shape;763;p98"/>
          <p:cNvSpPr/>
          <p:nvPr/>
        </p:nvSpPr>
        <p:spPr>
          <a:xfrm>
            <a:off x="8025" y="75"/>
            <a:ext cx="9144000" cy="5143500"/>
          </a:xfrm>
          <a:prstGeom prst="rect">
            <a:avLst/>
          </a:pr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64" name="Google Shape;764;p98"/>
          <p:cNvGrpSpPr/>
          <p:nvPr/>
        </p:nvGrpSpPr>
        <p:grpSpPr>
          <a:xfrm>
            <a:off x="-3" y="4529830"/>
            <a:ext cx="5098103" cy="613675"/>
            <a:chOff x="-3" y="4529830"/>
            <a:chExt cx="5098103" cy="613675"/>
          </a:xfrm>
        </p:grpSpPr>
        <p:sp>
          <p:nvSpPr>
            <p:cNvPr id="765" name="Google Shape;765;p98"/>
            <p:cNvSpPr/>
            <p:nvPr/>
          </p:nvSpPr>
          <p:spPr>
            <a:xfrm>
              <a:off x="778200" y="4667089"/>
              <a:ext cx="4319900" cy="476400"/>
            </a:xfrm>
            <a:custGeom>
              <a:rect b="b" l="l" r="r" t="t"/>
              <a:pathLst>
                <a:path extrusionOk="0" h="19056" w="172796">
                  <a:moveTo>
                    <a:pt x="0" y="0"/>
                  </a:moveTo>
                  <a:lnTo>
                    <a:pt x="172796" y="19056"/>
                  </a:lnTo>
                  <a:lnTo>
                    <a:pt x="115628" y="19056"/>
                  </a:lnTo>
                  <a:close/>
                </a:path>
              </a:pathLst>
            </a:custGeom>
            <a:solidFill>
              <a:srgbClr val="D1D1D1"/>
            </a:solidFill>
            <a:ln>
              <a:noFill/>
            </a:ln>
          </p:spPr>
        </p:sp>
        <p:sp>
          <p:nvSpPr>
            <p:cNvPr id="766" name="Google Shape;766;p98"/>
            <p:cNvSpPr/>
            <p:nvPr/>
          </p:nvSpPr>
          <p:spPr>
            <a:xfrm>
              <a:off x="-3" y="4529830"/>
              <a:ext cx="3682000" cy="613675"/>
            </a:xfrm>
            <a:custGeom>
              <a:rect b="b" l="l" r="r" t="t"/>
              <a:pathLst>
                <a:path extrusionOk="0" h="24547" w="147280">
                  <a:moveTo>
                    <a:pt x="0" y="0"/>
                  </a:moveTo>
                  <a:lnTo>
                    <a:pt x="0" y="24547"/>
                  </a:lnTo>
                  <a:lnTo>
                    <a:pt x="147280" y="24547"/>
                  </a:lnTo>
                  <a:close/>
                </a:path>
              </a:pathLst>
            </a:custGeom>
            <a:solidFill>
              <a:srgbClr val="4285F4"/>
            </a:solidFill>
            <a:ln>
              <a:noFill/>
            </a:ln>
          </p:spPr>
        </p:sp>
      </p:grpSp>
      <p:pic>
        <p:nvPicPr>
          <p:cNvPr id="767" name="Google Shape;767;p98"/>
          <p:cNvPicPr preferRelativeResize="0"/>
          <p:nvPr/>
        </p:nvPicPr>
        <p:blipFill rotWithShape="1">
          <a:blip r:embed="rId2">
            <a:alphaModFix/>
          </a:blip>
          <a:srcRect b="0" l="0" r="0" t="0"/>
          <a:stretch/>
        </p:blipFill>
        <p:spPr>
          <a:xfrm>
            <a:off x="319075" y="4839867"/>
            <a:ext cx="966701" cy="172300"/>
          </a:xfrm>
          <a:prstGeom prst="rect">
            <a:avLst/>
          </a:prstGeom>
          <a:noFill/>
          <a:ln>
            <a:noFill/>
          </a:ln>
        </p:spPr>
      </p:pic>
      <p:sp>
        <p:nvSpPr>
          <p:cNvPr id="768" name="Google Shape;768;p98"/>
          <p:cNvSpPr txBox="1"/>
          <p:nvPr/>
        </p:nvSpPr>
        <p:spPr>
          <a:xfrm>
            <a:off x="7733647" y="4876337"/>
            <a:ext cx="1362900" cy="125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666666"/>
                </a:solidFill>
                <a:latin typeface="Roboto"/>
                <a:ea typeface="Roboto"/>
                <a:cs typeface="Roboto"/>
                <a:sym typeface="Roboto"/>
              </a:rPr>
              <a:t>Proprietary + Confidential</a:t>
            </a:r>
            <a:endParaRPr b="0" i="0" sz="700" u="none" cap="none" strike="noStrike">
              <a:solidFill>
                <a:srgbClr val="666666"/>
              </a:solidFill>
              <a:latin typeface="Roboto"/>
              <a:ea typeface="Roboto"/>
              <a:cs typeface="Roboto"/>
              <a:sym typeface="Roboto"/>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 Content 1 Column">
  <p:cSld name="Title and Text">
    <p:spTree>
      <p:nvGrpSpPr>
        <p:cNvPr id="769" name="Shape 769"/>
        <p:cNvGrpSpPr/>
        <p:nvPr/>
      </p:nvGrpSpPr>
      <p:grpSpPr>
        <a:xfrm>
          <a:off x="0" y="0"/>
          <a:ext cx="0" cy="0"/>
          <a:chOff x="0" y="0"/>
          <a:chExt cx="0" cy="0"/>
        </a:xfrm>
      </p:grpSpPr>
      <p:sp>
        <p:nvSpPr>
          <p:cNvPr id="770" name="Google Shape;770;p99"/>
          <p:cNvSpPr txBox="1"/>
          <p:nvPr>
            <p:ph type="title"/>
          </p:nvPr>
        </p:nvSpPr>
        <p:spPr>
          <a:xfrm>
            <a:off x="459388" y="218142"/>
            <a:ext cx="8225100" cy="523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accent1"/>
              </a:buClr>
              <a:buSzPts val="1400"/>
              <a:buFont typeface="Roboto"/>
              <a:buNone/>
              <a:defRPr b="0" i="0" sz="2800" u="none" cap="none" strike="noStrike">
                <a:solidFill>
                  <a:schemeClr val="accent1"/>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71" name="Google Shape;771;p99"/>
          <p:cNvSpPr txBox="1"/>
          <p:nvPr>
            <p:ph idx="1" type="body"/>
          </p:nvPr>
        </p:nvSpPr>
        <p:spPr>
          <a:xfrm>
            <a:off x="658906" y="1063557"/>
            <a:ext cx="7826100" cy="32169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1pPr>
            <a:lvl2pPr indent="-330200" lvl="1" marL="9144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2pPr>
            <a:lvl3pPr indent="-317500" lvl="2" marL="13716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3pPr>
            <a:lvl4pPr indent="-317500" lvl="3" marL="18288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4pPr>
            <a:lvl5pPr indent="-317500" lvl="4" marL="22860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5pPr>
            <a:lvl6pPr indent="-228600" lvl="5" marL="2743200" marR="0" rtl="0" algn="l">
              <a:lnSpc>
                <a:spcPct val="100000"/>
              </a:lnSpc>
              <a:spcBef>
                <a:spcPts val="6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772" name="Google Shape;772;p99"/>
          <p:cNvSpPr txBox="1"/>
          <p:nvPr/>
        </p:nvSpPr>
        <p:spPr>
          <a:xfrm>
            <a:off x="8571259" y="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1"/>
                </a:solidFill>
                <a:latin typeface="Roboto"/>
                <a:ea typeface="Roboto"/>
                <a:cs typeface="Roboto"/>
                <a:sym typeface="Roboto"/>
              </a:rPr>
              <a:t>‹#›</a:t>
            </a:fld>
            <a:endParaRPr b="0" i="0" sz="800" u="none" cap="none" strike="noStrike">
              <a:solidFill>
                <a:schemeClr val="accent1"/>
              </a:solidFill>
              <a:latin typeface="Roboto"/>
              <a:ea typeface="Roboto"/>
              <a:cs typeface="Roboto"/>
              <a:sym typeface="Roboto"/>
            </a:endParaRPr>
          </a:p>
        </p:txBody>
      </p:sp>
      <p:sp>
        <p:nvSpPr>
          <p:cNvPr id="773" name="Google Shape;773;p99"/>
          <p:cNvSpPr txBox="1"/>
          <p:nvPr/>
        </p:nvSpPr>
        <p:spPr>
          <a:xfrm>
            <a:off x="3028950" y="4887335"/>
            <a:ext cx="3086100" cy="2001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700"/>
              <a:buFont typeface="Roboto Light"/>
              <a:buNone/>
            </a:pPr>
            <a:r>
              <a:rPr b="0" i="0" lang="en" sz="700" u="none" cap="none" strike="noStrike">
                <a:solidFill>
                  <a:srgbClr val="999999"/>
                </a:solidFill>
                <a:latin typeface="Roboto Light"/>
                <a:ea typeface="Roboto Light"/>
                <a:cs typeface="Roboto Light"/>
                <a:sym typeface="Roboto Light"/>
              </a:rPr>
              <a:t>Proprietary and confidential</a:t>
            </a:r>
            <a:endParaRPr b="0" i="0" sz="1400" u="none" cap="none" strike="noStrike">
              <a:solidFill>
                <a:srgbClr val="999999"/>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44" Type="http://schemas.openxmlformats.org/officeDocument/2006/relationships/slideLayout" Target="../slideLayouts/slideLayout43.xml"/><Relationship Id="rId43" Type="http://schemas.openxmlformats.org/officeDocument/2006/relationships/slideLayout" Target="../slideLayouts/slideLayout42.xml"/><Relationship Id="rId46" Type="http://schemas.openxmlformats.org/officeDocument/2006/relationships/slideLayout" Target="../slideLayouts/slideLayout45.xml"/><Relationship Id="rId45" Type="http://schemas.openxmlformats.org/officeDocument/2006/relationships/slideLayout" Target="../slideLayouts/slideLayout44.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48" Type="http://schemas.openxmlformats.org/officeDocument/2006/relationships/slideLayout" Target="../slideLayouts/slideLayout47.xml"/><Relationship Id="rId47" Type="http://schemas.openxmlformats.org/officeDocument/2006/relationships/slideLayout" Target="../slideLayouts/slideLayout46.xml"/><Relationship Id="rId49" Type="http://schemas.openxmlformats.org/officeDocument/2006/relationships/slideLayout" Target="../slideLayouts/slideLayout4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33" Type="http://schemas.openxmlformats.org/officeDocument/2006/relationships/slideLayout" Target="../slideLayouts/slideLayout32.xml"/><Relationship Id="rId32" Type="http://schemas.openxmlformats.org/officeDocument/2006/relationships/slideLayout" Target="../slideLayouts/slideLayout31.xml"/><Relationship Id="rId35" Type="http://schemas.openxmlformats.org/officeDocument/2006/relationships/slideLayout" Target="../slideLayouts/slideLayout34.xml"/><Relationship Id="rId34" Type="http://schemas.openxmlformats.org/officeDocument/2006/relationships/slideLayout" Target="../slideLayouts/slideLayout33.xml"/><Relationship Id="rId37" Type="http://schemas.openxmlformats.org/officeDocument/2006/relationships/slideLayout" Target="../slideLayouts/slideLayout36.xml"/><Relationship Id="rId36" Type="http://schemas.openxmlformats.org/officeDocument/2006/relationships/slideLayout" Target="../slideLayouts/slideLayout35.xml"/><Relationship Id="rId39" Type="http://schemas.openxmlformats.org/officeDocument/2006/relationships/slideLayout" Target="../slideLayouts/slideLayout38.xml"/><Relationship Id="rId38" Type="http://schemas.openxmlformats.org/officeDocument/2006/relationships/slideLayout" Target="../slideLayouts/slideLayout37.xml"/><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29" Type="http://schemas.openxmlformats.org/officeDocument/2006/relationships/slideLayout" Target="../slideLayouts/slideLayout28.xml"/><Relationship Id="rId51" Type="http://schemas.openxmlformats.org/officeDocument/2006/relationships/slideLayout" Target="../slideLayouts/slideLayout50.xml"/><Relationship Id="rId50" Type="http://schemas.openxmlformats.org/officeDocument/2006/relationships/slideLayout" Target="../slideLayouts/slideLayout49.xml"/><Relationship Id="rId53" Type="http://schemas.openxmlformats.org/officeDocument/2006/relationships/slideLayout" Target="../slideLayouts/slideLayout52.xml"/><Relationship Id="rId52" Type="http://schemas.openxmlformats.org/officeDocument/2006/relationships/slideLayout" Target="../slideLayouts/slideLayout51.xml"/><Relationship Id="rId11" Type="http://schemas.openxmlformats.org/officeDocument/2006/relationships/slideLayout" Target="../slideLayouts/slideLayout10.xml"/><Relationship Id="rId55" Type="http://schemas.openxmlformats.org/officeDocument/2006/relationships/slideLayout" Target="../slideLayouts/slideLayout54.xml"/><Relationship Id="rId10" Type="http://schemas.openxmlformats.org/officeDocument/2006/relationships/slideLayout" Target="../slideLayouts/slideLayout9.xml"/><Relationship Id="rId54" Type="http://schemas.openxmlformats.org/officeDocument/2006/relationships/slideLayout" Target="../slideLayouts/slideLayout53.xml"/><Relationship Id="rId13" Type="http://schemas.openxmlformats.org/officeDocument/2006/relationships/slideLayout" Target="../slideLayouts/slideLayout12.xml"/><Relationship Id="rId57" Type="http://schemas.openxmlformats.org/officeDocument/2006/relationships/slideLayout" Target="../slideLayouts/slideLayout56.xml"/><Relationship Id="rId12" Type="http://schemas.openxmlformats.org/officeDocument/2006/relationships/slideLayout" Target="../slideLayouts/slideLayout11.xml"/><Relationship Id="rId56" Type="http://schemas.openxmlformats.org/officeDocument/2006/relationships/slideLayout" Target="../slideLayouts/slideLayout55.xml"/><Relationship Id="rId15" Type="http://schemas.openxmlformats.org/officeDocument/2006/relationships/slideLayout" Target="../slideLayouts/slideLayout14.xml"/><Relationship Id="rId59" Type="http://schemas.openxmlformats.org/officeDocument/2006/relationships/theme" Target="../theme/theme3.xml"/><Relationship Id="rId14" Type="http://schemas.openxmlformats.org/officeDocument/2006/relationships/slideLayout" Target="../slideLayouts/slideLayout13.xml"/><Relationship Id="rId58" Type="http://schemas.openxmlformats.org/officeDocument/2006/relationships/slideLayout" Target="../slideLayouts/slideLayout57.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97.xml"/><Relationship Id="rId41" Type="http://schemas.openxmlformats.org/officeDocument/2006/relationships/theme" Target="../theme/theme1.xml"/><Relationship Id="rId1" Type="http://schemas.openxmlformats.org/officeDocument/2006/relationships/slideLayout" Target="../slideLayouts/slideLayout58.xml"/><Relationship Id="rId2" Type="http://schemas.openxmlformats.org/officeDocument/2006/relationships/slideLayout" Target="../slideLayouts/slideLayout59.xml"/><Relationship Id="rId3" Type="http://schemas.openxmlformats.org/officeDocument/2006/relationships/slideLayout" Target="../slideLayouts/slideLayout60.xml"/><Relationship Id="rId4" Type="http://schemas.openxmlformats.org/officeDocument/2006/relationships/slideLayout" Target="../slideLayouts/slideLayout61.xml"/><Relationship Id="rId9" Type="http://schemas.openxmlformats.org/officeDocument/2006/relationships/slideLayout" Target="../slideLayouts/slideLayout66.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31" Type="http://schemas.openxmlformats.org/officeDocument/2006/relationships/slideLayout" Target="../slideLayouts/slideLayout88.xml"/><Relationship Id="rId30" Type="http://schemas.openxmlformats.org/officeDocument/2006/relationships/slideLayout" Target="../slideLayouts/slideLayout87.xml"/><Relationship Id="rId33" Type="http://schemas.openxmlformats.org/officeDocument/2006/relationships/slideLayout" Target="../slideLayouts/slideLayout90.xml"/><Relationship Id="rId32" Type="http://schemas.openxmlformats.org/officeDocument/2006/relationships/slideLayout" Target="../slideLayouts/slideLayout89.xml"/><Relationship Id="rId35" Type="http://schemas.openxmlformats.org/officeDocument/2006/relationships/slideLayout" Target="../slideLayouts/slideLayout92.xml"/><Relationship Id="rId34" Type="http://schemas.openxmlformats.org/officeDocument/2006/relationships/slideLayout" Target="../slideLayouts/slideLayout91.xml"/><Relationship Id="rId37" Type="http://schemas.openxmlformats.org/officeDocument/2006/relationships/slideLayout" Target="../slideLayouts/slideLayout94.xml"/><Relationship Id="rId36" Type="http://schemas.openxmlformats.org/officeDocument/2006/relationships/slideLayout" Target="../slideLayouts/slideLayout93.xml"/><Relationship Id="rId39" Type="http://schemas.openxmlformats.org/officeDocument/2006/relationships/slideLayout" Target="../slideLayouts/slideLayout96.xml"/><Relationship Id="rId38" Type="http://schemas.openxmlformats.org/officeDocument/2006/relationships/slideLayout" Target="../slideLayouts/slideLayout95.xml"/><Relationship Id="rId20" Type="http://schemas.openxmlformats.org/officeDocument/2006/relationships/slideLayout" Target="../slideLayouts/slideLayout77.xml"/><Relationship Id="rId22" Type="http://schemas.openxmlformats.org/officeDocument/2006/relationships/slideLayout" Target="../slideLayouts/slideLayout79.xml"/><Relationship Id="rId21" Type="http://schemas.openxmlformats.org/officeDocument/2006/relationships/slideLayout" Target="../slideLayouts/slideLayout78.xml"/><Relationship Id="rId24" Type="http://schemas.openxmlformats.org/officeDocument/2006/relationships/slideLayout" Target="../slideLayouts/slideLayout81.xml"/><Relationship Id="rId23" Type="http://schemas.openxmlformats.org/officeDocument/2006/relationships/slideLayout" Target="../slideLayouts/slideLayout80.xml"/><Relationship Id="rId26" Type="http://schemas.openxmlformats.org/officeDocument/2006/relationships/slideLayout" Target="../slideLayouts/slideLayout83.xml"/><Relationship Id="rId25" Type="http://schemas.openxmlformats.org/officeDocument/2006/relationships/slideLayout" Target="../slideLayouts/slideLayout82.xml"/><Relationship Id="rId28" Type="http://schemas.openxmlformats.org/officeDocument/2006/relationships/slideLayout" Target="../slideLayouts/slideLayout85.xml"/><Relationship Id="rId27" Type="http://schemas.openxmlformats.org/officeDocument/2006/relationships/slideLayout" Target="../slideLayouts/slideLayout84.xml"/><Relationship Id="rId29" Type="http://schemas.openxmlformats.org/officeDocument/2006/relationships/slideLayout" Target="../slideLayouts/slideLayout86.xml"/><Relationship Id="rId11" Type="http://schemas.openxmlformats.org/officeDocument/2006/relationships/slideLayout" Target="../slideLayouts/slideLayout68.xml"/><Relationship Id="rId10" Type="http://schemas.openxmlformats.org/officeDocument/2006/relationships/slideLayout" Target="../slideLayouts/slideLayout67.xml"/><Relationship Id="rId13" Type="http://schemas.openxmlformats.org/officeDocument/2006/relationships/slideLayout" Target="../slideLayouts/slideLayout70.xml"/><Relationship Id="rId12" Type="http://schemas.openxmlformats.org/officeDocument/2006/relationships/slideLayout" Target="../slideLayouts/slideLayout69.xml"/><Relationship Id="rId15" Type="http://schemas.openxmlformats.org/officeDocument/2006/relationships/slideLayout" Target="../slideLayouts/slideLayout72.xml"/><Relationship Id="rId14" Type="http://schemas.openxmlformats.org/officeDocument/2006/relationships/slideLayout" Target="../slideLayouts/slideLayout71.xml"/><Relationship Id="rId17" Type="http://schemas.openxmlformats.org/officeDocument/2006/relationships/slideLayout" Target="../slideLayouts/slideLayout74.xml"/><Relationship Id="rId16" Type="http://schemas.openxmlformats.org/officeDocument/2006/relationships/slideLayout" Target="../slideLayouts/slideLayout73.xml"/><Relationship Id="rId19" Type="http://schemas.openxmlformats.org/officeDocument/2006/relationships/slideLayout" Target="../slideLayouts/slideLayout76.xml"/><Relationship Id="rId18"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nvSpPr>
        <p:spPr>
          <a:xfrm>
            <a:off x="3028950" y="4887335"/>
            <a:ext cx="3086100" cy="2001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700"/>
              <a:buFont typeface="Roboto Light"/>
              <a:buNone/>
            </a:pPr>
            <a:r>
              <a:rPr b="0" i="0" lang="en" sz="700" u="none" cap="none" strike="noStrike">
                <a:solidFill>
                  <a:schemeClr val="lt1"/>
                </a:solidFill>
                <a:latin typeface="Roboto Light"/>
                <a:ea typeface="Roboto Light"/>
                <a:cs typeface="Roboto Light"/>
                <a:sym typeface="Roboto Light"/>
              </a:rPr>
              <a:t>Proprietary and confidential</a:t>
            </a:r>
            <a:endParaRPr b="0" i="0" sz="1400" u="none" cap="none" strike="noStrike">
              <a:solidFill>
                <a:srgbClr val="000000"/>
              </a:solidFill>
              <a:latin typeface="Arial"/>
              <a:ea typeface="Arial"/>
              <a:cs typeface="Arial"/>
              <a:sym typeface="Arial"/>
            </a:endParaRPr>
          </a:p>
        </p:txBody>
      </p:sp>
      <p:grpSp>
        <p:nvGrpSpPr>
          <p:cNvPr id="7" name="Google Shape;7;p1"/>
          <p:cNvGrpSpPr/>
          <p:nvPr/>
        </p:nvGrpSpPr>
        <p:grpSpPr>
          <a:xfrm>
            <a:off x="160935" y="4892453"/>
            <a:ext cx="500240" cy="169022"/>
            <a:chOff x="3719513" y="2933700"/>
            <a:chExt cx="5027540" cy="1698710"/>
          </a:xfrm>
        </p:grpSpPr>
        <p:sp>
          <p:nvSpPr>
            <p:cNvPr id="8" name="Google Shape;8;p1"/>
            <p:cNvSpPr/>
            <p:nvPr/>
          </p:nvSpPr>
          <p:spPr>
            <a:xfrm>
              <a:off x="3719513" y="3300410"/>
              <a:ext cx="898500" cy="973200"/>
            </a:xfrm>
            <a:custGeom>
              <a:rect b="b" l="l" r="r" t="t"/>
              <a:pathLst>
                <a:path extrusionOk="0" h="120000" w="120000">
                  <a:moveTo>
                    <a:pt x="86271" y="60199"/>
                  </a:moveTo>
                  <a:cubicBezTo>
                    <a:pt x="86271" y="45360"/>
                    <a:pt x="78091" y="28522"/>
                    <a:pt x="60336" y="28522"/>
                  </a:cubicBezTo>
                  <a:cubicBezTo>
                    <a:pt x="41812" y="28522"/>
                    <a:pt x="33632" y="45360"/>
                    <a:pt x="33632" y="60199"/>
                  </a:cubicBezTo>
                  <a:cubicBezTo>
                    <a:pt x="33632" y="75083"/>
                    <a:pt x="42052" y="91521"/>
                    <a:pt x="60336" y="91521"/>
                  </a:cubicBezTo>
                  <a:cubicBezTo>
                    <a:pt x="77802" y="91521"/>
                    <a:pt x="86271" y="75083"/>
                    <a:pt x="86271" y="60199"/>
                  </a:cubicBezTo>
                  <a:close/>
                  <a:moveTo>
                    <a:pt x="103785" y="118711"/>
                  </a:moveTo>
                  <a:cubicBezTo>
                    <a:pt x="93921" y="118711"/>
                    <a:pt x="89975" y="113691"/>
                    <a:pt x="87618" y="105516"/>
                  </a:cubicBezTo>
                  <a:cubicBezTo>
                    <a:pt x="79005" y="115024"/>
                    <a:pt x="68468" y="119955"/>
                    <a:pt x="55573" y="119955"/>
                  </a:cubicBezTo>
                  <a:cubicBezTo>
                    <a:pt x="24057" y="119955"/>
                    <a:pt x="0" y="95120"/>
                    <a:pt x="0" y="60199"/>
                  </a:cubicBezTo>
                  <a:cubicBezTo>
                    <a:pt x="0" y="26123"/>
                    <a:pt x="24779" y="0"/>
                    <a:pt x="55573" y="0"/>
                  </a:cubicBezTo>
                  <a:cubicBezTo>
                    <a:pt x="67987" y="0"/>
                    <a:pt x="80160" y="4531"/>
                    <a:pt x="87618" y="14216"/>
                  </a:cubicBezTo>
                  <a:cubicBezTo>
                    <a:pt x="88580" y="6664"/>
                    <a:pt x="95605" y="1288"/>
                    <a:pt x="103785" y="1288"/>
                  </a:cubicBezTo>
                  <a:cubicBezTo>
                    <a:pt x="119951" y="1288"/>
                    <a:pt x="119951" y="13639"/>
                    <a:pt x="119951" y="21636"/>
                  </a:cubicBezTo>
                  <a:lnTo>
                    <a:pt x="119951" y="98407"/>
                  </a:lnTo>
                  <a:cubicBezTo>
                    <a:pt x="119951" y="106360"/>
                    <a:pt x="119951" y="118711"/>
                    <a:pt x="103785" y="118711"/>
                  </a:cubicBezTo>
                  <a:close/>
                </a:path>
              </a:pathLst>
            </a:custGeom>
            <a:solidFill>
              <a:srgbClr val="6E6D7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 name="Google Shape;9;p1"/>
            <p:cNvSpPr/>
            <p:nvPr/>
          </p:nvSpPr>
          <p:spPr>
            <a:xfrm>
              <a:off x="4687892" y="3300410"/>
              <a:ext cx="897000" cy="1332000"/>
            </a:xfrm>
            <a:custGeom>
              <a:rect b="b" l="l" r="r" t="t"/>
              <a:pathLst>
                <a:path extrusionOk="0" h="120000" w="120000">
                  <a:moveTo>
                    <a:pt x="86305" y="43934"/>
                  </a:moveTo>
                  <a:cubicBezTo>
                    <a:pt x="86305" y="33266"/>
                    <a:pt x="77641" y="20815"/>
                    <a:pt x="60168" y="20815"/>
                  </a:cubicBezTo>
                  <a:cubicBezTo>
                    <a:pt x="42069" y="20815"/>
                    <a:pt x="33694" y="32131"/>
                    <a:pt x="33694" y="43155"/>
                  </a:cubicBezTo>
                  <a:cubicBezTo>
                    <a:pt x="33694" y="54179"/>
                    <a:pt x="41636" y="66760"/>
                    <a:pt x="60168" y="66760"/>
                  </a:cubicBezTo>
                  <a:cubicBezTo>
                    <a:pt x="77641" y="66760"/>
                    <a:pt x="86305" y="54471"/>
                    <a:pt x="86305" y="43934"/>
                  </a:cubicBezTo>
                  <a:close/>
                  <a:moveTo>
                    <a:pt x="0" y="13553"/>
                  </a:moveTo>
                  <a:cubicBezTo>
                    <a:pt x="0" y="5998"/>
                    <a:pt x="6979" y="940"/>
                    <a:pt x="16847" y="940"/>
                  </a:cubicBezTo>
                  <a:cubicBezTo>
                    <a:pt x="26137" y="940"/>
                    <a:pt x="31576" y="4442"/>
                    <a:pt x="33694" y="10375"/>
                  </a:cubicBezTo>
                  <a:cubicBezTo>
                    <a:pt x="40000" y="3469"/>
                    <a:pt x="53092" y="0"/>
                    <a:pt x="65752" y="0"/>
                  </a:cubicBezTo>
                  <a:cubicBezTo>
                    <a:pt x="101949" y="0"/>
                    <a:pt x="119951" y="22858"/>
                    <a:pt x="119951" y="44841"/>
                  </a:cubicBezTo>
                  <a:cubicBezTo>
                    <a:pt x="119951" y="66306"/>
                    <a:pt x="98531" y="87543"/>
                    <a:pt x="64596" y="87543"/>
                  </a:cubicBezTo>
                  <a:cubicBezTo>
                    <a:pt x="54007" y="87543"/>
                    <a:pt x="42599" y="84852"/>
                    <a:pt x="33694" y="79664"/>
                  </a:cubicBezTo>
                  <a:lnTo>
                    <a:pt x="33694" y="107387"/>
                  </a:lnTo>
                  <a:cubicBezTo>
                    <a:pt x="33694" y="114941"/>
                    <a:pt x="26714" y="119967"/>
                    <a:pt x="16847" y="119967"/>
                  </a:cubicBezTo>
                  <a:cubicBezTo>
                    <a:pt x="7027" y="119967"/>
                    <a:pt x="48" y="114941"/>
                    <a:pt x="48" y="107387"/>
                  </a:cubicBezTo>
                  <a:lnTo>
                    <a:pt x="48" y="13553"/>
                  </a:lnTo>
                  <a:lnTo>
                    <a:pt x="0" y="13553"/>
                  </a:lnTo>
                  <a:close/>
                </a:path>
              </a:pathLst>
            </a:custGeom>
            <a:solidFill>
              <a:srgbClr val="6E6D7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1"/>
            <p:cNvSpPr/>
            <p:nvPr/>
          </p:nvSpPr>
          <p:spPr>
            <a:xfrm>
              <a:off x="5627684" y="2933700"/>
              <a:ext cx="284100" cy="1328700"/>
            </a:xfrm>
            <a:custGeom>
              <a:rect b="b" l="l" r="r" t="t"/>
              <a:pathLst>
                <a:path extrusionOk="0" h="120000" w="120000">
                  <a:moveTo>
                    <a:pt x="59923" y="34086"/>
                  </a:moveTo>
                  <a:cubicBezTo>
                    <a:pt x="90950" y="34086"/>
                    <a:pt x="113003" y="39155"/>
                    <a:pt x="113003" y="46726"/>
                  </a:cubicBezTo>
                  <a:lnTo>
                    <a:pt x="113003" y="107294"/>
                  </a:lnTo>
                  <a:cubicBezTo>
                    <a:pt x="113003" y="114898"/>
                    <a:pt x="90950" y="119967"/>
                    <a:pt x="59923" y="119967"/>
                  </a:cubicBezTo>
                  <a:cubicBezTo>
                    <a:pt x="28745" y="119967"/>
                    <a:pt x="6692" y="114898"/>
                    <a:pt x="6692" y="107294"/>
                  </a:cubicBezTo>
                  <a:lnTo>
                    <a:pt x="6692" y="46726"/>
                  </a:lnTo>
                  <a:cubicBezTo>
                    <a:pt x="6692" y="39155"/>
                    <a:pt x="28745" y="34086"/>
                    <a:pt x="59923" y="34086"/>
                  </a:cubicBezTo>
                  <a:close/>
                  <a:moveTo>
                    <a:pt x="59771" y="25572"/>
                  </a:moveTo>
                  <a:cubicBezTo>
                    <a:pt x="27984" y="25572"/>
                    <a:pt x="0" y="19431"/>
                    <a:pt x="0" y="12477"/>
                  </a:cubicBezTo>
                  <a:cubicBezTo>
                    <a:pt x="0" y="6011"/>
                    <a:pt x="27984" y="0"/>
                    <a:pt x="59771" y="0"/>
                  </a:cubicBezTo>
                  <a:cubicBezTo>
                    <a:pt x="91558" y="0"/>
                    <a:pt x="119847" y="5848"/>
                    <a:pt x="119847" y="12477"/>
                  </a:cubicBezTo>
                  <a:cubicBezTo>
                    <a:pt x="119847" y="19593"/>
                    <a:pt x="93079" y="25572"/>
                    <a:pt x="59771" y="25572"/>
                  </a:cubicBezTo>
                  <a:close/>
                </a:path>
              </a:pathLst>
            </a:custGeom>
            <a:solidFill>
              <a:srgbClr val="6E6D7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1"/>
            <p:cNvSpPr/>
            <p:nvPr/>
          </p:nvSpPr>
          <p:spPr>
            <a:xfrm>
              <a:off x="5954709" y="3300410"/>
              <a:ext cx="897000" cy="1332000"/>
            </a:xfrm>
            <a:custGeom>
              <a:rect b="b" l="l" r="r" t="t"/>
              <a:pathLst>
                <a:path extrusionOk="0" h="120000" w="120000">
                  <a:moveTo>
                    <a:pt x="33694" y="43577"/>
                  </a:moveTo>
                  <a:cubicBezTo>
                    <a:pt x="33694" y="55736"/>
                    <a:pt x="42262" y="66792"/>
                    <a:pt x="59831" y="66792"/>
                  </a:cubicBezTo>
                  <a:cubicBezTo>
                    <a:pt x="77833" y="66792"/>
                    <a:pt x="86257" y="55412"/>
                    <a:pt x="86257" y="44388"/>
                  </a:cubicBezTo>
                  <a:cubicBezTo>
                    <a:pt x="86257" y="33396"/>
                    <a:pt x="78315" y="20815"/>
                    <a:pt x="59831" y="20815"/>
                  </a:cubicBezTo>
                  <a:cubicBezTo>
                    <a:pt x="42262" y="20815"/>
                    <a:pt x="33694" y="33104"/>
                    <a:pt x="33694" y="43577"/>
                  </a:cubicBezTo>
                  <a:close/>
                  <a:moveTo>
                    <a:pt x="55210" y="119967"/>
                  </a:moveTo>
                  <a:cubicBezTo>
                    <a:pt x="41395" y="119967"/>
                    <a:pt x="2117" y="115428"/>
                    <a:pt x="2117" y="103009"/>
                  </a:cubicBezTo>
                  <a:cubicBezTo>
                    <a:pt x="2117" y="98697"/>
                    <a:pt x="9145" y="93023"/>
                    <a:pt x="15691" y="93023"/>
                  </a:cubicBezTo>
                  <a:cubicBezTo>
                    <a:pt x="26425" y="93023"/>
                    <a:pt x="38315" y="100156"/>
                    <a:pt x="57761" y="100156"/>
                  </a:cubicBezTo>
                  <a:cubicBezTo>
                    <a:pt x="74079" y="100156"/>
                    <a:pt x="86257" y="93704"/>
                    <a:pt x="86257" y="82194"/>
                  </a:cubicBezTo>
                  <a:lnTo>
                    <a:pt x="86257" y="76844"/>
                  </a:lnTo>
                  <a:lnTo>
                    <a:pt x="85824" y="76844"/>
                  </a:lnTo>
                  <a:cubicBezTo>
                    <a:pt x="78748" y="83815"/>
                    <a:pt x="67340" y="87543"/>
                    <a:pt x="51841" y="87543"/>
                  </a:cubicBezTo>
                  <a:cubicBezTo>
                    <a:pt x="16654" y="87543"/>
                    <a:pt x="0" y="66598"/>
                    <a:pt x="0" y="44063"/>
                  </a:cubicBezTo>
                  <a:cubicBezTo>
                    <a:pt x="0" y="21269"/>
                    <a:pt x="21564" y="0"/>
                    <a:pt x="55403" y="0"/>
                  </a:cubicBezTo>
                  <a:cubicBezTo>
                    <a:pt x="66859" y="0"/>
                    <a:pt x="79951" y="3469"/>
                    <a:pt x="86257" y="10375"/>
                  </a:cubicBezTo>
                  <a:cubicBezTo>
                    <a:pt x="88375" y="4442"/>
                    <a:pt x="93718" y="940"/>
                    <a:pt x="103104" y="940"/>
                  </a:cubicBezTo>
                  <a:cubicBezTo>
                    <a:pt x="112972" y="940"/>
                    <a:pt x="119951" y="5998"/>
                    <a:pt x="119951" y="13553"/>
                  </a:cubicBezTo>
                  <a:lnTo>
                    <a:pt x="119951" y="79081"/>
                  </a:lnTo>
                  <a:cubicBezTo>
                    <a:pt x="119951" y="106317"/>
                    <a:pt x="93477" y="119967"/>
                    <a:pt x="55210" y="119967"/>
                  </a:cubicBezTo>
                  <a:close/>
                </a:path>
              </a:pathLst>
            </a:custGeom>
            <a:solidFill>
              <a:srgbClr val="6E6D7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1"/>
            <p:cNvSpPr/>
            <p:nvPr/>
          </p:nvSpPr>
          <p:spPr>
            <a:xfrm>
              <a:off x="6897687" y="3300410"/>
              <a:ext cx="904800" cy="973200"/>
            </a:xfrm>
            <a:custGeom>
              <a:rect b="b" l="l" r="r" t="t"/>
              <a:pathLst>
                <a:path extrusionOk="0" h="120000" w="120000">
                  <a:moveTo>
                    <a:pt x="59880" y="25945"/>
                  </a:moveTo>
                  <a:cubicBezTo>
                    <a:pt x="45029" y="25945"/>
                    <a:pt x="35001" y="36475"/>
                    <a:pt x="33378" y="49714"/>
                  </a:cubicBezTo>
                  <a:lnTo>
                    <a:pt x="86526" y="49714"/>
                  </a:lnTo>
                  <a:cubicBezTo>
                    <a:pt x="84711" y="36075"/>
                    <a:pt x="75447" y="25945"/>
                    <a:pt x="59880" y="25945"/>
                  </a:cubicBezTo>
                  <a:close/>
                  <a:moveTo>
                    <a:pt x="34142" y="70373"/>
                  </a:moveTo>
                  <a:cubicBezTo>
                    <a:pt x="36434" y="85657"/>
                    <a:pt x="50139" y="92765"/>
                    <a:pt x="65658" y="92765"/>
                  </a:cubicBezTo>
                  <a:cubicBezTo>
                    <a:pt x="82849" y="92765"/>
                    <a:pt x="94643" y="80281"/>
                    <a:pt x="103477" y="80281"/>
                  </a:cubicBezTo>
                  <a:cubicBezTo>
                    <a:pt x="110688" y="80281"/>
                    <a:pt x="117182" y="86945"/>
                    <a:pt x="117182" y="93654"/>
                  </a:cubicBezTo>
                  <a:cubicBezTo>
                    <a:pt x="117182" y="107027"/>
                    <a:pt x="87481" y="119955"/>
                    <a:pt x="62650" y="119955"/>
                  </a:cubicBezTo>
                  <a:cubicBezTo>
                    <a:pt x="25069" y="119955"/>
                    <a:pt x="0" y="94498"/>
                    <a:pt x="0" y="60155"/>
                  </a:cubicBezTo>
                  <a:cubicBezTo>
                    <a:pt x="0" y="28744"/>
                    <a:pt x="24592" y="0"/>
                    <a:pt x="59880" y="0"/>
                  </a:cubicBezTo>
                  <a:cubicBezTo>
                    <a:pt x="96076" y="0"/>
                    <a:pt x="119952" y="30655"/>
                    <a:pt x="119952" y="56556"/>
                  </a:cubicBezTo>
                  <a:cubicBezTo>
                    <a:pt x="119952" y="65797"/>
                    <a:pt x="115559" y="70373"/>
                    <a:pt x="105340" y="70373"/>
                  </a:cubicBezTo>
                  <a:lnTo>
                    <a:pt x="34142" y="70373"/>
                  </a:lnTo>
                  <a:close/>
                </a:path>
              </a:pathLst>
            </a:custGeom>
            <a:solidFill>
              <a:srgbClr val="6E6D7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1"/>
            <p:cNvSpPr/>
            <p:nvPr/>
          </p:nvSpPr>
          <p:spPr>
            <a:xfrm>
              <a:off x="7842253" y="3303586"/>
              <a:ext cx="904800" cy="973200"/>
            </a:xfrm>
            <a:custGeom>
              <a:rect b="b" l="l" r="r" t="t"/>
              <a:pathLst>
                <a:path extrusionOk="0" h="120000" w="120000">
                  <a:moveTo>
                    <a:pt x="86491" y="49670"/>
                  </a:moveTo>
                  <a:cubicBezTo>
                    <a:pt x="84677" y="36075"/>
                    <a:pt x="75369" y="25901"/>
                    <a:pt x="59856" y="25901"/>
                  </a:cubicBezTo>
                  <a:cubicBezTo>
                    <a:pt x="45011" y="25901"/>
                    <a:pt x="34988" y="36475"/>
                    <a:pt x="33412" y="49670"/>
                  </a:cubicBezTo>
                  <a:lnTo>
                    <a:pt x="86491" y="49670"/>
                  </a:lnTo>
                  <a:close/>
                  <a:moveTo>
                    <a:pt x="34128" y="70329"/>
                  </a:moveTo>
                  <a:cubicBezTo>
                    <a:pt x="36467" y="85701"/>
                    <a:pt x="50119" y="92810"/>
                    <a:pt x="65680" y="92810"/>
                  </a:cubicBezTo>
                  <a:cubicBezTo>
                    <a:pt x="82768" y="92810"/>
                    <a:pt x="94653" y="80236"/>
                    <a:pt x="103436" y="80236"/>
                  </a:cubicBezTo>
                  <a:cubicBezTo>
                    <a:pt x="110644" y="80236"/>
                    <a:pt x="117136" y="86945"/>
                    <a:pt x="117136" y="93609"/>
                  </a:cubicBezTo>
                  <a:cubicBezTo>
                    <a:pt x="117136" y="106982"/>
                    <a:pt x="87446" y="119955"/>
                    <a:pt x="62673" y="119955"/>
                  </a:cubicBezTo>
                  <a:cubicBezTo>
                    <a:pt x="25059" y="119955"/>
                    <a:pt x="0" y="94498"/>
                    <a:pt x="0" y="60199"/>
                  </a:cubicBezTo>
                  <a:cubicBezTo>
                    <a:pt x="0" y="28700"/>
                    <a:pt x="24630" y="0"/>
                    <a:pt x="59856" y="0"/>
                  </a:cubicBezTo>
                  <a:cubicBezTo>
                    <a:pt x="96038" y="0"/>
                    <a:pt x="119952" y="30655"/>
                    <a:pt x="119952" y="56556"/>
                  </a:cubicBezTo>
                  <a:cubicBezTo>
                    <a:pt x="119952" y="65797"/>
                    <a:pt x="115560" y="70329"/>
                    <a:pt x="105250" y="70329"/>
                  </a:cubicBezTo>
                  <a:lnTo>
                    <a:pt x="34128" y="70329"/>
                  </a:lnTo>
                  <a:close/>
                </a:path>
              </a:pathLst>
            </a:custGeom>
            <a:solidFill>
              <a:srgbClr val="6E6D7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 name="Google Shape;14;p1"/>
          <p:cNvPicPr preferRelativeResize="0"/>
          <p:nvPr/>
        </p:nvPicPr>
        <p:blipFill rotWithShape="1">
          <a:blip r:embed="rId1">
            <a:alphaModFix/>
          </a:blip>
          <a:srcRect b="0" l="0" r="0" t="0"/>
          <a:stretch/>
        </p:blipFill>
        <p:spPr>
          <a:xfrm>
            <a:off x="7995900" y="4881178"/>
            <a:ext cx="978486" cy="177012"/>
          </a:xfrm>
          <a:prstGeom prst="rect">
            <a:avLst/>
          </a:prstGeom>
          <a:noFill/>
          <a:ln>
            <a:noFill/>
          </a:ln>
        </p:spPr>
      </p:pic>
      <p:sp>
        <p:nvSpPr>
          <p:cNvPr id="15" name="Google Shape;15;p1"/>
          <p:cNvSpPr txBox="1"/>
          <p:nvPr/>
        </p:nvSpPr>
        <p:spPr>
          <a:xfrm>
            <a:off x="3028950" y="4887335"/>
            <a:ext cx="3086100" cy="2001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700"/>
              <a:buFont typeface="Roboto Light"/>
              <a:buNone/>
            </a:pPr>
            <a:r>
              <a:rPr b="0" i="0" lang="en" sz="700" u="none" cap="none" strike="noStrike">
                <a:solidFill>
                  <a:srgbClr val="999999"/>
                </a:solidFill>
                <a:latin typeface="Roboto Light"/>
                <a:ea typeface="Roboto Light"/>
                <a:cs typeface="Roboto Light"/>
                <a:sym typeface="Roboto Light"/>
              </a:rPr>
              <a:t>Proprietary and confidential</a:t>
            </a:r>
            <a:endParaRPr b="0" i="0" sz="1400" u="none" cap="none" strike="noStrike">
              <a:solidFill>
                <a:srgbClr val="999999"/>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 id="2147483690" r:id="rId44"/>
    <p:sldLayoutId id="2147483691" r:id="rId45"/>
    <p:sldLayoutId id="2147483692" r:id="rId46"/>
    <p:sldLayoutId id="2147483693" r:id="rId47"/>
    <p:sldLayoutId id="2147483694" r:id="rId48"/>
    <p:sldLayoutId id="2147483695" r:id="rId49"/>
    <p:sldLayoutId id="2147483696" r:id="rId50"/>
    <p:sldLayoutId id="2147483697" r:id="rId51"/>
    <p:sldLayoutId id="2147483698" r:id="rId52"/>
    <p:sldLayoutId id="2147483699" r:id="rId53"/>
    <p:sldLayoutId id="2147483700" r:id="rId54"/>
    <p:sldLayoutId id="2147483701" r:id="rId55"/>
    <p:sldLayoutId id="2147483702" r:id="rId56"/>
    <p:sldLayoutId id="2147483703" r:id="rId57"/>
    <p:sldLayoutId id="2147483704" r:id="rId58"/>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86" name="Shape 486"/>
        <p:cNvGrpSpPr/>
        <p:nvPr/>
      </p:nvGrpSpPr>
      <p:grpSpPr>
        <a:xfrm>
          <a:off x="0" y="0"/>
          <a:ext cx="0" cy="0"/>
          <a:chOff x="0" y="0"/>
          <a:chExt cx="0" cy="0"/>
        </a:xfrm>
      </p:grpSpPr>
      <p:sp>
        <p:nvSpPr>
          <p:cNvPr id="487" name="Google Shape;487;p59"/>
          <p:cNvSpPr txBox="1"/>
          <p:nvPr>
            <p:ph idx="1" type="body"/>
          </p:nvPr>
        </p:nvSpPr>
        <p:spPr>
          <a:xfrm>
            <a:off x="65960" y="1277496"/>
            <a:ext cx="6256500" cy="3071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747474"/>
              </a:buClr>
              <a:buSzPts val="1400"/>
              <a:buFont typeface="Roboto"/>
              <a:buNone/>
              <a:defRPr b="0" i="0" sz="1200" u="none" cap="none" strike="noStrike">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40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40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40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400"/>
              </a:spcBef>
              <a:spcAft>
                <a:spcPts val="0"/>
              </a:spcAft>
              <a:buClr>
                <a:srgbClr val="747474"/>
              </a:buClr>
              <a:buSzPts val="1200"/>
              <a:buFont typeface="Roboto"/>
              <a:buChar char="•"/>
              <a:defRPr b="0" i="0" sz="1200" u="none" cap="none" strike="noStrike">
                <a:solidFill>
                  <a:srgbClr val="747474"/>
                </a:solidFill>
                <a:latin typeface="Roboto"/>
                <a:ea typeface="Roboto"/>
                <a:cs typeface="Roboto"/>
                <a:sym typeface="Roboto"/>
              </a:defRPr>
            </a:lvl9pPr>
          </a:lstStyle>
          <a:p/>
        </p:txBody>
      </p:sp>
      <p:sp>
        <p:nvSpPr>
          <p:cNvPr id="488" name="Google Shape;488;p59"/>
          <p:cNvSpPr txBox="1"/>
          <p:nvPr/>
        </p:nvSpPr>
        <p:spPr>
          <a:xfrm>
            <a:off x="6801960" y="4936551"/>
            <a:ext cx="1580100" cy="76800"/>
          </a:xfrm>
          <a:prstGeom prst="rect">
            <a:avLst/>
          </a:prstGeom>
          <a:noFill/>
          <a:ln>
            <a:noFill/>
          </a:ln>
        </p:spPr>
        <p:txBody>
          <a:bodyPr anchorCtr="0" anchor="ctr" bIns="0" lIns="0" spcFirstLastPara="1" rIns="0" wrap="square" tIns="0">
            <a:noAutofit/>
          </a:bodyPr>
          <a:lstStyle/>
          <a:p>
            <a:pPr indent="0" lvl="1" marL="0" marR="0" rtl="0" algn="l">
              <a:lnSpc>
                <a:spcPct val="100000"/>
              </a:lnSpc>
              <a:spcBef>
                <a:spcPts val="0"/>
              </a:spcBef>
              <a:spcAft>
                <a:spcPts val="0"/>
              </a:spcAft>
              <a:buClr>
                <a:srgbClr val="747474"/>
              </a:buClr>
              <a:buSzPts val="500"/>
              <a:buFont typeface="Roboto"/>
              <a:buNone/>
            </a:pPr>
            <a:r>
              <a:rPr b="0" i="0" lang="en" sz="500" u="none" cap="none" strike="noStrike">
                <a:solidFill>
                  <a:srgbClr val="747474"/>
                </a:solidFill>
                <a:latin typeface="Roboto"/>
                <a:ea typeface="Roboto"/>
                <a:cs typeface="Roboto"/>
                <a:sym typeface="Roboto"/>
              </a:rPr>
              <a:t>Confidential &amp; Proprietary</a:t>
            </a:r>
            <a:endParaRPr b="0" i="0" sz="1400" u="none" cap="none" strike="noStrike">
              <a:solidFill>
                <a:srgbClr val="000000"/>
              </a:solidFill>
              <a:latin typeface="Arial"/>
              <a:ea typeface="Arial"/>
              <a:cs typeface="Arial"/>
              <a:sym typeface="Arial"/>
            </a:endParaRPr>
          </a:p>
        </p:txBody>
      </p:sp>
      <p:sp>
        <p:nvSpPr>
          <p:cNvPr id="489" name="Google Shape;489;p59"/>
          <p:cNvSpPr txBox="1"/>
          <p:nvPr/>
        </p:nvSpPr>
        <p:spPr>
          <a:xfrm>
            <a:off x="4648200" y="4936551"/>
            <a:ext cx="1023000" cy="76800"/>
          </a:xfrm>
          <a:prstGeom prst="rect">
            <a:avLst/>
          </a:prstGeom>
          <a:noFill/>
          <a:ln>
            <a:noFill/>
          </a:ln>
        </p:spPr>
        <p:txBody>
          <a:bodyPr anchorCtr="0" anchor="ctr" bIns="0" lIns="0" spcFirstLastPara="1" rIns="0" wrap="square" tIns="0">
            <a:noAutofit/>
          </a:bodyPr>
          <a:lstStyle/>
          <a:p>
            <a:pPr indent="0" lvl="1" marL="0" marR="0" rtl="0" algn="l">
              <a:lnSpc>
                <a:spcPct val="100000"/>
              </a:lnSpc>
              <a:spcBef>
                <a:spcPts val="0"/>
              </a:spcBef>
              <a:spcAft>
                <a:spcPts val="0"/>
              </a:spcAft>
              <a:buClr>
                <a:srgbClr val="747474"/>
              </a:buClr>
              <a:buSzPts val="500"/>
              <a:buFont typeface="Roboto"/>
              <a:buNone/>
            </a:pPr>
            <a:r>
              <a:rPr b="0" i="0" lang="en" sz="500" u="none" cap="none" strike="noStrike">
                <a:solidFill>
                  <a:srgbClr val="747474"/>
                </a:solidFill>
                <a:latin typeface="Roboto"/>
                <a:ea typeface="Roboto"/>
                <a:cs typeface="Roboto"/>
                <a:sym typeface="Roboto"/>
              </a:rPr>
              <a:t>Google Cloud Platform</a:t>
            </a:r>
            <a:endParaRPr b="0" i="0" sz="1400" u="none" cap="none" strike="noStrike">
              <a:solidFill>
                <a:srgbClr val="000000"/>
              </a:solidFill>
              <a:latin typeface="Arial"/>
              <a:ea typeface="Arial"/>
              <a:cs typeface="Arial"/>
              <a:sym typeface="Arial"/>
            </a:endParaRPr>
          </a:p>
        </p:txBody>
      </p:sp>
      <p:grpSp>
        <p:nvGrpSpPr>
          <p:cNvPr id="490" name="Google Shape;490;p59"/>
          <p:cNvGrpSpPr/>
          <p:nvPr/>
        </p:nvGrpSpPr>
        <p:grpSpPr>
          <a:xfrm>
            <a:off x="364614" y="4970025"/>
            <a:ext cx="996823" cy="43500"/>
            <a:chOff x="364614" y="4970025"/>
            <a:chExt cx="996823" cy="43500"/>
          </a:xfrm>
        </p:grpSpPr>
        <p:sp>
          <p:nvSpPr>
            <p:cNvPr id="491" name="Google Shape;491;p59"/>
            <p:cNvSpPr/>
            <p:nvPr/>
          </p:nvSpPr>
          <p:spPr>
            <a:xfrm>
              <a:off x="364614" y="4970025"/>
              <a:ext cx="249300" cy="43500"/>
            </a:xfrm>
            <a:prstGeom prst="rect">
              <a:avLst/>
            </a:prstGeom>
            <a:solidFill>
              <a:srgbClr val="4285F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492" name="Google Shape;492;p59"/>
            <p:cNvSpPr/>
            <p:nvPr/>
          </p:nvSpPr>
          <p:spPr>
            <a:xfrm>
              <a:off x="613789" y="4970025"/>
              <a:ext cx="249300" cy="43500"/>
            </a:xfrm>
            <a:prstGeom prst="rect">
              <a:avLst/>
            </a:prstGeom>
            <a:solidFill>
              <a:srgbClr val="EA433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493" name="Google Shape;493;p59"/>
            <p:cNvSpPr/>
            <p:nvPr/>
          </p:nvSpPr>
          <p:spPr>
            <a:xfrm>
              <a:off x="862962" y="4970025"/>
              <a:ext cx="249300" cy="43500"/>
            </a:xfrm>
            <a:prstGeom prst="rect">
              <a:avLst/>
            </a:prstGeom>
            <a:solidFill>
              <a:srgbClr val="FBBC0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494" name="Google Shape;494;p59"/>
            <p:cNvSpPr/>
            <p:nvPr/>
          </p:nvSpPr>
          <p:spPr>
            <a:xfrm>
              <a:off x="1112137" y="4970025"/>
              <a:ext cx="249300" cy="43500"/>
            </a:xfrm>
            <a:prstGeom prst="rect">
              <a:avLst/>
            </a:prstGeom>
            <a:solidFill>
              <a:srgbClr val="34A85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grpSp>
      <p:sp>
        <p:nvSpPr>
          <p:cNvPr id="495" name="Google Shape;495;p59"/>
          <p:cNvSpPr txBox="1"/>
          <p:nvPr/>
        </p:nvSpPr>
        <p:spPr>
          <a:xfrm>
            <a:off x="8382000" y="4936551"/>
            <a:ext cx="400500" cy="76800"/>
          </a:xfrm>
          <a:prstGeom prst="rect">
            <a:avLst/>
          </a:prstGeom>
          <a:noFill/>
          <a:ln>
            <a:noFill/>
          </a:ln>
        </p:spPr>
        <p:txBody>
          <a:bodyPr anchorCtr="0" anchor="ctr" bIns="0" lIns="0" spcFirstLastPara="1" rIns="0" wrap="square" tIns="0">
            <a:noAutofit/>
          </a:bodyPr>
          <a:lstStyle/>
          <a:p>
            <a:pPr indent="0" lvl="1" marL="0" marR="0" rtl="0" algn="r">
              <a:lnSpc>
                <a:spcPct val="100000"/>
              </a:lnSpc>
              <a:spcBef>
                <a:spcPts val="0"/>
              </a:spcBef>
              <a:spcAft>
                <a:spcPts val="0"/>
              </a:spcAft>
              <a:buClr>
                <a:srgbClr val="747474"/>
              </a:buClr>
              <a:buSzPts val="500"/>
              <a:buFont typeface="Roboto"/>
              <a:buNone/>
            </a:pPr>
            <a:fld id="{00000000-1234-1234-1234-123412341234}" type="slidenum">
              <a:rPr b="0" i="0" lang="en" sz="500" u="none" cap="none" strike="noStrike">
                <a:solidFill>
                  <a:srgbClr val="747474"/>
                </a:solidFill>
                <a:latin typeface="Roboto"/>
                <a:ea typeface="Roboto"/>
                <a:cs typeface="Roboto"/>
                <a:sym typeface="Roboto"/>
              </a:rPr>
              <a:t>‹#›</a:t>
            </a:fld>
            <a:endParaRPr b="0" i="0" sz="500" u="none" cap="none" strike="noStrike">
              <a:solidFill>
                <a:srgbClr val="747474"/>
              </a:solidFill>
              <a:latin typeface="Roboto"/>
              <a:ea typeface="Roboto"/>
              <a:cs typeface="Roboto"/>
              <a:sym typeface="Roboto"/>
            </a:endParaRPr>
          </a:p>
        </p:txBody>
      </p:sp>
      <p:sp>
        <p:nvSpPr>
          <p:cNvPr id="496" name="Google Shape;496;p59"/>
          <p:cNvSpPr txBox="1"/>
          <p:nvPr>
            <p:ph type="title"/>
          </p:nvPr>
        </p:nvSpPr>
        <p:spPr>
          <a:xfrm>
            <a:off x="364685" y="407791"/>
            <a:ext cx="6256500" cy="841500"/>
          </a:xfrm>
          <a:prstGeom prst="rect">
            <a:avLst/>
          </a:prstGeom>
          <a:noFill/>
          <a:ln>
            <a:noFill/>
          </a:ln>
        </p:spPr>
        <p:txBody>
          <a:bodyPr anchorCtr="0" anchor="t" bIns="91425" lIns="91425" spcFirstLastPara="1" rIns="91425" wrap="square" tIns="91425"/>
          <a:lstStyle>
            <a:lvl1pPr lvl="0" marR="0" rtl="0" algn="l">
              <a:lnSpc>
                <a:spcPct val="114285"/>
              </a:lnSpc>
              <a:spcBef>
                <a:spcPts val="0"/>
              </a:spcBef>
              <a:spcAft>
                <a:spcPts val="0"/>
              </a:spcAft>
              <a:buClr>
                <a:srgbClr val="333333"/>
              </a:buClr>
              <a:buSzPts val="1400"/>
              <a:buFont typeface="Roboto"/>
              <a:buNone/>
              <a:defRPr b="0" i="0" sz="2800" u="none" cap="none" strike="noStrike">
                <a:solidFill>
                  <a:srgbClr val="33333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 id="2147483728" r:id="rId24"/>
    <p:sldLayoutId id="2147483729" r:id="rId25"/>
    <p:sldLayoutId id="2147483730" r:id="rId26"/>
    <p:sldLayoutId id="2147483731" r:id="rId27"/>
    <p:sldLayoutId id="2147483732" r:id="rId28"/>
    <p:sldLayoutId id="2147483733" r:id="rId29"/>
    <p:sldLayoutId id="2147483734" r:id="rId30"/>
    <p:sldLayoutId id="2147483735" r:id="rId31"/>
    <p:sldLayoutId id="2147483736" r:id="rId32"/>
    <p:sldLayoutId id="2147483737" r:id="rId33"/>
    <p:sldLayoutId id="2147483738" r:id="rId34"/>
    <p:sldLayoutId id="2147483739" r:id="rId35"/>
    <p:sldLayoutId id="2147483740" r:id="rId36"/>
    <p:sldLayoutId id="2147483741" r:id="rId37"/>
    <p:sldLayoutId id="2147483742" r:id="rId38"/>
    <p:sldLayoutId id="2147483743" r:id="rId39"/>
    <p:sldLayoutId id="2147483744" r:id="rId4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oo.gl/ALGs3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9.gif"/><Relationship Id="rId9" Type="http://schemas.openxmlformats.org/officeDocument/2006/relationships/image" Target="../media/image29.png"/><Relationship Id="rId5" Type="http://schemas.openxmlformats.org/officeDocument/2006/relationships/image" Target="../media/image18.png"/><Relationship Id="rId6" Type="http://schemas.openxmlformats.org/officeDocument/2006/relationships/image" Target="../media/image20.png"/><Relationship Id="rId7" Type="http://schemas.openxmlformats.org/officeDocument/2006/relationships/image" Target="../media/image15.png"/><Relationship Id="rId8"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34.png"/><Relationship Id="rId9" Type="http://schemas.openxmlformats.org/officeDocument/2006/relationships/image" Target="../media/image32.png"/><Relationship Id="rId5" Type="http://schemas.openxmlformats.org/officeDocument/2006/relationships/image" Target="../media/image26.png"/><Relationship Id="rId6" Type="http://schemas.openxmlformats.org/officeDocument/2006/relationships/image" Target="../media/image35.png"/><Relationship Id="rId7" Type="http://schemas.openxmlformats.org/officeDocument/2006/relationships/image" Target="../media/image46.jpg"/><Relationship Id="rId8" Type="http://schemas.openxmlformats.org/officeDocument/2006/relationships/image" Target="../media/image30.jpg"/><Relationship Id="rId20" Type="http://schemas.openxmlformats.org/officeDocument/2006/relationships/image" Target="../media/image48.png"/><Relationship Id="rId22" Type="http://schemas.openxmlformats.org/officeDocument/2006/relationships/image" Target="../media/image53.png"/><Relationship Id="rId21" Type="http://schemas.openxmlformats.org/officeDocument/2006/relationships/hyperlink" Target="https://docs.apigee.com/api-services/content/api-reference-getting-started" TargetMode="External"/><Relationship Id="rId24" Type="http://schemas.openxmlformats.org/officeDocument/2006/relationships/image" Target="../media/image44.jpg"/><Relationship Id="rId23" Type="http://schemas.openxmlformats.org/officeDocument/2006/relationships/image" Target="../media/image49.jpg"/><Relationship Id="rId26" Type="http://schemas.openxmlformats.org/officeDocument/2006/relationships/image" Target="../media/image54.jpg"/><Relationship Id="rId25" Type="http://schemas.openxmlformats.org/officeDocument/2006/relationships/image" Target="../media/image42.png"/><Relationship Id="rId27" Type="http://schemas.openxmlformats.org/officeDocument/2006/relationships/image" Target="../media/image60.png"/><Relationship Id="rId11" Type="http://schemas.openxmlformats.org/officeDocument/2006/relationships/image" Target="../media/image36.png"/><Relationship Id="rId10" Type="http://schemas.openxmlformats.org/officeDocument/2006/relationships/image" Target="../media/image31.png"/><Relationship Id="rId13" Type="http://schemas.openxmlformats.org/officeDocument/2006/relationships/image" Target="../media/image40.png"/><Relationship Id="rId12" Type="http://schemas.openxmlformats.org/officeDocument/2006/relationships/image" Target="../media/image37.png"/><Relationship Id="rId15" Type="http://schemas.openxmlformats.org/officeDocument/2006/relationships/image" Target="../media/image45.png"/><Relationship Id="rId14" Type="http://schemas.openxmlformats.org/officeDocument/2006/relationships/image" Target="../media/image39.png"/><Relationship Id="rId17" Type="http://schemas.openxmlformats.org/officeDocument/2006/relationships/image" Target="../media/image41.png"/><Relationship Id="rId16" Type="http://schemas.openxmlformats.org/officeDocument/2006/relationships/image" Target="../media/image43.png"/><Relationship Id="rId19" Type="http://schemas.openxmlformats.org/officeDocument/2006/relationships/image" Target="../media/image50.png"/><Relationship Id="rId18" Type="http://schemas.openxmlformats.org/officeDocument/2006/relationships/image" Target="../media/image6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40" Type="http://schemas.openxmlformats.org/officeDocument/2006/relationships/image" Target="../media/image138.png"/><Relationship Id="rId84" Type="http://schemas.openxmlformats.org/officeDocument/2006/relationships/image" Target="../media/image125.png"/><Relationship Id="rId83" Type="http://schemas.openxmlformats.org/officeDocument/2006/relationships/image" Target="../media/image145.jpg"/><Relationship Id="rId42" Type="http://schemas.openxmlformats.org/officeDocument/2006/relationships/image" Target="../media/image95.png"/><Relationship Id="rId86" Type="http://schemas.openxmlformats.org/officeDocument/2006/relationships/image" Target="../media/image141.png"/><Relationship Id="rId41" Type="http://schemas.openxmlformats.org/officeDocument/2006/relationships/image" Target="../media/image89.png"/><Relationship Id="rId85" Type="http://schemas.openxmlformats.org/officeDocument/2006/relationships/image" Target="../media/image130.png"/><Relationship Id="rId44" Type="http://schemas.openxmlformats.org/officeDocument/2006/relationships/image" Target="../media/image94.png"/><Relationship Id="rId88" Type="http://schemas.openxmlformats.org/officeDocument/2006/relationships/image" Target="../media/image133.png"/><Relationship Id="rId43" Type="http://schemas.openxmlformats.org/officeDocument/2006/relationships/image" Target="../media/image93.png"/><Relationship Id="rId87" Type="http://schemas.openxmlformats.org/officeDocument/2006/relationships/image" Target="../media/image129.png"/><Relationship Id="rId46" Type="http://schemas.openxmlformats.org/officeDocument/2006/relationships/image" Target="../media/image97.png"/><Relationship Id="rId45" Type="http://schemas.openxmlformats.org/officeDocument/2006/relationships/image" Target="../media/image100.png"/><Relationship Id="rId80" Type="http://schemas.openxmlformats.org/officeDocument/2006/relationships/image" Target="../media/image128.png"/><Relationship Id="rId82" Type="http://schemas.openxmlformats.org/officeDocument/2006/relationships/image" Target="../media/image153.png"/><Relationship Id="rId81" Type="http://schemas.openxmlformats.org/officeDocument/2006/relationships/image" Target="../media/image122.png"/><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1.png"/><Relationship Id="rId4" Type="http://schemas.openxmlformats.org/officeDocument/2006/relationships/image" Target="../media/image47.png"/><Relationship Id="rId9" Type="http://schemas.openxmlformats.org/officeDocument/2006/relationships/image" Target="../media/image67.png"/><Relationship Id="rId48" Type="http://schemas.openxmlformats.org/officeDocument/2006/relationships/image" Target="../media/image107.png"/><Relationship Id="rId47" Type="http://schemas.openxmlformats.org/officeDocument/2006/relationships/image" Target="../media/image116.png"/><Relationship Id="rId49" Type="http://schemas.openxmlformats.org/officeDocument/2006/relationships/image" Target="../media/image90.png"/><Relationship Id="rId5" Type="http://schemas.openxmlformats.org/officeDocument/2006/relationships/image" Target="../media/image75.png"/><Relationship Id="rId6" Type="http://schemas.openxmlformats.org/officeDocument/2006/relationships/image" Target="../media/image55.png"/><Relationship Id="rId7" Type="http://schemas.openxmlformats.org/officeDocument/2006/relationships/image" Target="../media/image57.png"/><Relationship Id="rId8" Type="http://schemas.openxmlformats.org/officeDocument/2006/relationships/image" Target="../media/image63.png"/><Relationship Id="rId73" Type="http://schemas.openxmlformats.org/officeDocument/2006/relationships/image" Target="../media/image123.png"/><Relationship Id="rId72" Type="http://schemas.openxmlformats.org/officeDocument/2006/relationships/image" Target="../media/image126.png"/><Relationship Id="rId31" Type="http://schemas.openxmlformats.org/officeDocument/2006/relationships/image" Target="../media/image84.png"/><Relationship Id="rId75" Type="http://schemas.openxmlformats.org/officeDocument/2006/relationships/image" Target="../media/image121.png"/><Relationship Id="rId30" Type="http://schemas.openxmlformats.org/officeDocument/2006/relationships/image" Target="../media/image81.jpg"/><Relationship Id="rId74" Type="http://schemas.openxmlformats.org/officeDocument/2006/relationships/image" Target="../media/image135.png"/><Relationship Id="rId33" Type="http://schemas.openxmlformats.org/officeDocument/2006/relationships/image" Target="../media/image71.png"/><Relationship Id="rId77" Type="http://schemas.openxmlformats.org/officeDocument/2006/relationships/image" Target="../media/image134.png"/><Relationship Id="rId32" Type="http://schemas.openxmlformats.org/officeDocument/2006/relationships/image" Target="../media/image76.png"/><Relationship Id="rId76" Type="http://schemas.openxmlformats.org/officeDocument/2006/relationships/image" Target="../media/image124.png"/><Relationship Id="rId35" Type="http://schemas.openxmlformats.org/officeDocument/2006/relationships/image" Target="../media/image86.png"/><Relationship Id="rId79" Type="http://schemas.openxmlformats.org/officeDocument/2006/relationships/image" Target="../media/image127.png"/><Relationship Id="rId34" Type="http://schemas.openxmlformats.org/officeDocument/2006/relationships/image" Target="../media/image98.png"/><Relationship Id="rId78" Type="http://schemas.openxmlformats.org/officeDocument/2006/relationships/image" Target="../media/image119.png"/><Relationship Id="rId71" Type="http://schemas.openxmlformats.org/officeDocument/2006/relationships/image" Target="../media/image120.png"/><Relationship Id="rId70" Type="http://schemas.openxmlformats.org/officeDocument/2006/relationships/image" Target="../media/image118.png"/><Relationship Id="rId37" Type="http://schemas.openxmlformats.org/officeDocument/2006/relationships/image" Target="../media/image79.png"/><Relationship Id="rId36" Type="http://schemas.openxmlformats.org/officeDocument/2006/relationships/image" Target="../media/image91.jpg"/><Relationship Id="rId39" Type="http://schemas.openxmlformats.org/officeDocument/2006/relationships/image" Target="../media/image96.jpg"/><Relationship Id="rId38" Type="http://schemas.openxmlformats.org/officeDocument/2006/relationships/image" Target="../media/image83.png"/><Relationship Id="rId62" Type="http://schemas.openxmlformats.org/officeDocument/2006/relationships/image" Target="../media/image105.png"/><Relationship Id="rId61" Type="http://schemas.openxmlformats.org/officeDocument/2006/relationships/image" Target="../media/image102.png"/><Relationship Id="rId20" Type="http://schemas.openxmlformats.org/officeDocument/2006/relationships/image" Target="../media/image78.png"/><Relationship Id="rId64" Type="http://schemas.openxmlformats.org/officeDocument/2006/relationships/image" Target="../media/image110.png"/><Relationship Id="rId63" Type="http://schemas.openxmlformats.org/officeDocument/2006/relationships/image" Target="../media/image132.png"/><Relationship Id="rId22" Type="http://schemas.openxmlformats.org/officeDocument/2006/relationships/image" Target="../media/image68.png"/><Relationship Id="rId66" Type="http://schemas.openxmlformats.org/officeDocument/2006/relationships/image" Target="../media/image111.png"/><Relationship Id="rId21" Type="http://schemas.openxmlformats.org/officeDocument/2006/relationships/image" Target="../media/image85.gif"/><Relationship Id="rId65" Type="http://schemas.openxmlformats.org/officeDocument/2006/relationships/image" Target="../media/image108.png"/><Relationship Id="rId24" Type="http://schemas.openxmlformats.org/officeDocument/2006/relationships/image" Target="../media/image74.jpg"/><Relationship Id="rId68" Type="http://schemas.openxmlformats.org/officeDocument/2006/relationships/image" Target="../media/image112.png"/><Relationship Id="rId23" Type="http://schemas.openxmlformats.org/officeDocument/2006/relationships/image" Target="../media/image69.gif"/><Relationship Id="rId67" Type="http://schemas.openxmlformats.org/officeDocument/2006/relationships/image" Target="../media/image117.png"/><Relationship Id="rId60" Type="http://schemas.openxmlformats.org/officeDocument/2006/relationships/image" Target="../media/image104.png"/><Relationship Id="rId26" Type="http://schemas.openxmlformats.org/officeDocument/2006/relationships/image" Target="../media/image72.jpg"/><Relationship Id="rId25" Type="http://schemas.openxmlformats.org/officeDocument/2006/relationships/image" Target="../media/image87.gif"/><Relationship Id="rId69" Type="http://schemas.openxmlformats.org/officeDocument/2006/relationships/image" Target="../media/image115.png"/><Relationship Id="rId28" Type="http://schemas.openxmlformats.org/officeDocument/2006/relationships/image" Target="../media/image77.png"/><Relationship Id="rId27" Type="http://schemas.openxmlformats.org/officeDocument/2006/relationships/image" Target="../media/image73.png"/><Relationship Id="rId29" Type="http://schemas.openxmlformats.org/officeDocument/2006/relationships/image" Target="../media/image88.png"/><Relationship Id="rId51" Type="http://schemas.openxmlformats.org/officeDocument/2006/relationships/image" Target="../media/image109.png"/><Relationship Id="rId50" Type="http://schemas.openxmlformats.org/officeDocument/2006/relationships/image" Target="../media/image92.png"/><Relationship Id="rId53" Type="http://schemas.openxmlformats.org/officeDocument/2006/relationships/image" Target="../media/image106.png"/><Relationship Id="rId52" Type="http://schemas.openxmlformats.org/officeDocument/2006/relationships/image" Target="../media/image131.png"/><Relationship Id="rId11" Type="http://schemas.openxmlformats.org/officeDocument/2006/relationships/image" Target="../media/image62.png"/><Relationship Id="rId55" Type="http://schemas.openxmlformats.org/officeDocument/2006/relationships/image" Target="../media/image114.png"/><Relationship Id="rId10" Type="http://schemas.openxmlformats.org/officeDocument/2006/relationships/image" Target="../media/image56.png"/><Relationship Id="rId54" Type="http://schemas.openxmlformats.org/officeDocument/2006/relationships/image" Target="../media/image103.png"/><Relationship Id="rId13" Type="http://schemas.openxmlformats.org/officeDocument/2006/relationships/image" Target="../media/image61.png"/><Relationship Id="rId57" Type="http://schemas.openxmlformats.org/officeDocument/2006/relationships/image" Target="../media/image113.png"/><Relationship Id="rId12" Type="http://schemas.openxmlformats.org/officeDocument/2006/relationships/image" Target="../media/image52.png"/><Relationship Id="rId56" Type="http://schemas.openxmlformats.org/officeDocument/2006/relationships/image" Target="../media/image99.png"/><Relationship Id="rId15" Type="http://schemas.openxmlformats.org/officeDocument/2006/relationships/image" Target="../media/image66.png"/><Relationship Id="rId59" Type="http://schemas.openxmlformats.org/officeDocument/2006/relationships/image" Target="../media/image136.png"/><Relationship Id="rId14" Type="http://schemas.openxmlformats.org/officeDocument/2006/relationships/image" Target="../media/image65.png"/><Relationship Id="rId58" Type="http://schemas.openxmlformats.org/officeDocument/2006/relationships/image" Target="../media/image101.png"/><Relationship Id="rId17" Type="http://schemas.openxmlformats.org/officeDocument/2006/relationships/image" Target="../media/image70.png"/><Relationship Id="rId16" Type="http://schemas.openxmlformats.org/officeDocument/2006/relationships/image" Target="../media/image59.png"/><Relationship Id="rId19" Type="http://schemas.openxmlformats.org/officeDocument/2006/relationships/image" Target="../media/image82.png"/><Relationship Id="rId18" Type="http://schemas.openxmlformats.org/officeDocument/2006/relationships/image" Target="../media/image8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hyperlink" Target="https://login.apigee.com" TargetMode="External"/><Relationship Id="rId4" Type="http://schemas.openxmlformats.org/officeDocument/2006/relationships/hyperlink" Target="https://goo.gl/yw59Hk"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hyperlink" Target="https://goo.gl/qGc4G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hyperlink" Target="https://goo.gl/TAkP3f"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hyperlink" Target="https://goo.gl/7a55Ho"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hyperlink" Target="https://goo.gl/VMGDpD"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hyperlink" Target="https://goo.gl/bqzpcn"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39.png"/><Relationship Id="rId4" Type="http://schemas.openxmlformats.org/officeDocument/2006/relationships/image" Target="../media/image151.png"/><Relationship Id="rId5" Type="http://schemas.openxmlformats.org/officeDocument/2006/relationships/image" Target="../media/image150.png"/><Relationship Id="rId6" Type="http://schemas.openxmlformats.org/officeDocument/2006/relationships/image" Target="../media/image1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hyperlink" Target="https://goo.gl/NehmdR"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hyperlink" Target="https://goo.gl/QxxyWh" TargetMode="External"/><Relationship Id="rId4" Type="http://schemas.openxmlformats.org/officeDocument/2006/relationships/hyperlink" Target="https://goo.gl/2AmLRe" TargetMode="External"/><Relationship Id="rId9" Type="http://schemas.openxmlformats.org/officeDocument/2006/relationships/hyperlink" Target="https://apigee.com/about/developers" TargetMode="External"/><Relationship Id="rId5" Type="http://schemas.openxmlformats.org/officeDocument/2006/relationships/hyperlink" Target="https://www.coursera.org/specializations/apigee-api-gcp" TargetMode="External"/><Relationship Id="rId6" Type="http://schemas.openxmlformats.org/officeDocument/2006/relationships/hyperlink" Target="https://www.coursera.org/specializations/apigee-api-gcp-onprem" TargetMode="External"/><Relationship Id="rId7" Type="http://schemas.openxmlformats.org/officeDocument/2006/relationships/hyperlink" Target="https://community.apigee.com/" TargetMode="External"/><Relationship Id="rId8" Type="http://schemas.openxmlformats.org/officeDocument/2006/relationships/hyperlink" Target="https://docs.apigee.com/"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0.xml"/><Relationship Id="rId3" Type="http://schemas.openxmlformats.org/officeDocument/2006/relationships/image" Target="../media/image152.png"/><Relationship Id="rId4" Type="http://schemas.openxmlformats.org/officeDocument/2006/relationships/image" Target="../media/image140.png"/><Relationship Id="rId9" Type="http://schemas.openxmlformats.org/officeDocument/2006/relationships/image" Target="../media/image143.png"/><Relationship Id="rId5" Type="http://schemas.openxmlformats.org/officeDocument/2006/relationships/image" Target="../media/image137.png"/><Relationship Id="rId6" Type="http://schemas.openxmlformats.org/officeDocument/2006/relationships/image" Target="../media/image146.png"/><Relationship Id="rId7" Type="http://schemas.openxmlformats.org/officeDocument/2006/relationships/image" Target="../media/image149.png"/><Relationship Id="rId8" Type="http://schemas.openxmlformats.org/officeDocument/2006/relationships/image" Target="../media/image148.jpg"/><Relationship Id="rId10" Type="http://schemas.openxmlformats.org/officeDocument/2006/relationships/image" Target="../media/image8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1.xml"/><Relationship Id="rId3" Type="http://schemas.openxmlformats.org/officeDocument/2006/relationships/image" Target="../media/image147.png"/><Relationship Id="rId4" Type="http://schemas.openxmlformats.org/officeDocument/2006/relationships/image" Target="../media/image154.png"/><Relationship Id="rId5" Type="http://schemas.openxmlformats.org/officeDocument/2006/relationships/image" Target="../media/image1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8" name="Shape 778"/>
        <p:cNvGrpSpPr/>
        <p:nvPr/>
      </p:nvGrpSpPr>
      <p:grpSpPr>
        <a:xfrm>
          <a:off x="0" y="0"/>
          <a:ext cx="0" cy="0"/>
          <a:chOff x="0" y="0"/>
          <a:chExt cx="0" cy="0"/>
        </a:xfrm>
      </p:grpSpPr>
      <p:sp>
        <p:nvSpPr>
          <p:cNvPr id="779" name="Google Shape;779;p100"/>
          <p:cNvSpPr txBox="1"/>
          <p:nvPr>
            <p:ph type="title"/>
          </p:nvPr>
        </p:nvSpPr>
        <p:spPr>
          <a:xfrm>
            <a:off x="1020150" y="1567500"/>
            <a:ext cx="7103700" cy="2008500"/>
          </a:xfrm>
          <a:prstGeom prst="rect">
            <a:avLst/>
          </a:prstGeom>
          <a:noFill/>
          <a:ln>
            <a:noFill/>
          </a:ln>
        </p:spPr>
        <p:txBody>
          <a:bodyPr anchorCtr="0" anchor="ctr" bIns="91425" lIns="91425" spcFirstLastPara="1" rIns="91425" wrap="square" tIns="91425">
            <a:noAutofit/>
          </a:bodyPr>
          <a:lstStyle/>
          <a:p>
            <a:pPr indent="0" lvl="0" marL="0" marR="0" rtl="0" algn="ctr">
              <a:lnSpc>
                <a:spcPct val="110000"/>
              </a:lnSpc>
              <a:spcBef>
                <a:spcPts val="0"/>
              </a:spcBef>
              <a:spcAft>
                <a:spcPts val="0"/>
              </a:spcAft>
              <a:buClr>
                <a:srgbClr val="333333"/>
              </a:buClr>
              <a:buSzPts val="3000"/>
              <a:buFont typeface="Roboto"/>
              <a:buNone/>
            </a:pPr>
            <a:r>
              <a:rPr b="0" i="0" lang="en" sz="3000" u="none" cap="none" strike="noStrike">
                <a:solidFill>
                  <a:schemeClr val="dk1"/>
                </a:solidFill>
                <a:latin typeface="Roboto"/>
                <a:ea typeface="Roboto"/>
                <a:cs typeface="Roboto"/>
                <a:sym typeface="Roboto"/>
              </a:rPr>
              <a:t>Prerequisite: Apigee Trial Account Sign-up</a:t>
            </a:r>
            <a:endParaRPr b="0" i="0" sz="3000" u="none" cap="none" strike="noStrike">
              <a:solidFill>
                <a:schemeClr val="dk1"/>
              </a:solidFill>
              <a:latin typeface="Roboto"/>
              <a:ea typeface="Roboto"/>
              <a:cs typeface="Roboto"/>
              <a:sym typeface="Roboto"/>
            </a:endParaRPr>
          </a:p>
          <a:p>
            <a:pPr indent="0" lvl="0" marL="0" marR="0" rtl="0" algn="ctr">
              <a:lnSpc>
                <a:spcPct val="110000"/>
              </a:lnSpc>
              <a:spcBef>
                <a:spcPts val="0"/>
              </a:spcBef>
              <a:spcAft>
                <a:spcPts val="0"/>
              </a:spcAft>
              <a:buClr>
                <a:srgbClr val="333333"/>
              </a:buClr>
              <a:buSzPts val="3000"/>
              <a:buFont typeface="Roboto"/>
              <a:buNone/>
            </a:pPr>
            <a:r>
              <a:rPr b="0" i="0" lang="en" sz="3000" u="sng" cap="none" strike="noStrike">
                <a:solidFill>
                  <a:schemeClr val="hlink"/>
                </a:solidFill>
                <a:latin typeface="Roboto"/>
                <a:ea typeface="Roboto"/>
                <a:cs typeface="Roboto"/>
                <a:sym typeface="Roboto"/>
                <a:hlinkClick r:id="rId3"/>
              </a:rPr>
              <a:t>https://goo.gl/ALGs3M</a:t>
            </a:r>
            <a:endParaRPr b="0" i="0" sz="4500" u="none" cap="none" strike="noStrike">
              <a:solidFill>
                <a:schemeClr val="accent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9" name="Shape 1209"/>
        <p:cNvGrpSpPr/>
        <p:nvPr/>
      </p:nvGrpSpPr>
      <p:grpSpPr>
        <a:xfrm>
          <a:off x="0" y="0"/>
          <a:ext cx="0" cy="0"/>
          <a:chOff x="0" y="0"/>
          <a:chExt cx="0" cy="0"/>
        </a:xfrm>
      </p:grpSpPr>
      <p:sp>
        <p:nvSpPr>
          <p:cNvPr id="1210" name="Google Shape;1210;p109"/>
          <p:cNvSpPr txBox="1"/>
          <p:nvPr>
            <p:ph type="ctrTitle"/>
          </p:nvPr>
        </p:nvSpPr>
        <p:spPr>
          <a:xfrm>
            <a:off x="213460" y="2155880"/>
            <a:ext cx="6375600" cy="831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1400"/>
              <a:buFont typeface="Roboto"/>
              <a:buNone/>
            </a:pPr>
            <a:r>
              <a:rPr b="0" i="0" lang="en" sz="4800" u="none" cap="none" strike="noStrike">
                <a:solidFill>
                  <a:schemeClr val="lt1"/>
                </a:solidFill>
                <a:latin typeface="Roboto"/>
                <a:ea typeface="Roboto"/>
                <a:cs typeface="Roboto"/>
                <a:sym typeface="Roboto"/>
              </a:rPr>
              <a:t>Why Apigee?</a:t>
            </a:r>
            <a:endParaRPr b="0" i="0" sz="4800" u="none" cap="none" strike="noStrike">
              <a:solidFill>
                <a:schemeClr val="lt1"/>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4" name="Shape 1214"/>
        <p:cNvGrpSpPr/>
        <p:nvPr/>
      </p:nvGrpSpPr>
      <p:grpSpPr>
        <a:xfrm>
          <a:off x="0" y="0"/>
          <a:ext cx="0" cy="0"/>
          <a:chOff x="0" y="0"/>
          <a:chExt cx="0" cy="0"/>
        </a:xfrm>
      </p:grpSpPr>
      <p:sp>
        <p:nvSpPr>
          <p:cNvPr id="1215" name="Google Shape;1215;p110"/>
          <p:cNvSpPr/>
          <p:nvPr/>
        </p:nvSpPr>
        <p:spPr>
          <a:xfrm>
            <a:off x="1017000" y="2907650"/>
            <a:ext cx="4099500" cy="285300"/>
          </a:xfrm>
          <a:prstGeom prst="leftRightArrow">
            <a:avLst>
              <a:gd fmla="val 10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110"/>
          <p:cNvSpPr/>
          <p:nvPr/>
        </p:nvSpPr>
        <p:spPr>
          <a:xfrm>
            <a:off x="5166150" y="2907668"/>
            <a:ext cx="2996700" cy="285300"/>
          </a:xfrm>
          <a:prstGeom prst="leftRightArrow">
            <a:avLst>
              <a:gd fmla="val 10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110"/>
          <p:cNvSpPr txBox="1"/>
          <p:nvPr/>
        </p:nvSpPr>
        <p:spPr>
          <a:xfrm>
            <a:off x="8532103" y="4842860"/>
            <a:ext cx="459000" cy="273900"/>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BDBDBD"/>
                </a:solidFill>
                <a:latin typeface="Helvetica Neue"/>
                <a:ea typeface="Helvetica Neue"/>
                <a:cs typeface="Helvetica Neue"/>
                <a:sym typeface="Helvetica Neue"/>
              </a:rPr>
              <a:t>‹#›</a:t>
            </a:fld>
            <a:endParaRPr b="0" i="0" sz="800" u="none" cap="none" strike="noStrike">
              <a:solidFill>
                <a:srgbClr val="BDBDBD"/>
              </a:solidFill>
              <a:latin typeface="Helvetica Neue"/>
              <a:ea typeface="Helvetica Neue"/>
              <a:cs typeface="Helvetica Neue"/>
              <a:sym typeface="Helvetica Neue"/>
            </a:endParaRPr>
          </a:p>
        </p:txBody>
      </p:sp>
      <p:sp>
        <p:nvSpPr>
          <p:cNvPr id="1218" name="Google Shape;1218;p110"/>
          <p:cNvSpPr/>
          <p:nvPr/>
        </p:nvSpPr>
        <p:spPr>
          <a:xfrm>
            <a:off x="2257680" y="2904456"/>
            <a:ext cx="1611900" cy="273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Roboto"/>
                <a:ea typeface="Roboto"/>
                <a:cs typeface="Roboto"/>
                <a:sym typeface="Roboto"/>
              </a:rPr>
              <a:t>Consumption</a:t>
            </a:r>
            <a:endParaRPr b="1" i="0" sz="1200" u="none" cap="none" strike="noStrike">
              <a:solidFill>
                <a:schemeClr val="lt1"/>
              </a:solidFill>
              <a:latin typeface="Roboto"/>
              <a:ea typeface="Roboto"/>
              <a:cs typeface="Roboto"/>
              <a:sym typeface="Roboto"/>
            </a:endParaRPr>
          </a:p>
        </p:txBody>
      </p:sp>
      <p:sp>
        <p:nvSpPr>
          <p:cNvPr id="1219" name="Google Shape;1219;p110"/>
          <p:cNvSpPr txBox="1"/>
          <p:nvPr/>
        </p:nvSpPr>
        <p:spPr>
          <a:xfrm>
            <a:off x="2257680" y="3256006"/>
            <a:ext cx="2047800" cy="1069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chemeClr val="dk1"/>
                </a:solidFill>
                <a:latin typeface="Roboto"/>
                <a:ea typeface="Roboto"/>
                <a:cs typeface="Roboto"/>
                <a:sym typeface="Roboto"/>
              </a:rPr>
              <a:t>Outside-In Approach</a:t>
            </a:r>
            <a:endParaRPr b="0" i="0" sz="1200" u="none" cap="none" strike="noStrike">
              <a:solidFill>
                <a:schemeClr val="dk1"/>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chemeClr val="dk1"/>
                </a:solidFill>
                <a:latin typeface="Roboto"/>
                <a:ea typeface="Roboto"/>
                <a:cs typeface="Roboto"/>
                <a:sym typeface="Roboto"/>
              </a:rPr>
              <a:t>Consumption</a:t>
            </a:r>
            <a:endParaRPr b="0" i="0" sz="1200" u="none" cap="none" strike="noStrike">
              <a:solidFill>
                <a:schemeClr val="dk1"/>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chemeClr val="dk1"/>
                </a:solidFill>
                <a:latin typeface="Roboto"/>
                <a:ea typeface="Roboto"/>
                <a:cs typeface="Roboto"/>
                <a:sym typeface="Roboto"/>
              </a:rPr>
              <a:t>Interactive</a:t>
            </a:r>
            <a:endParaRPr b="0" i="0" sz="1200" u="none" cap="none" strike="noStrike">
              <a:solidFill>
                <a:schemeClr val="dk1"/>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chemeClr val="dk1"/>
                </a:solidFill>
                <a:latin typeface="Roboto"/>
                <a:ea typeface="Roboto"/>
                <a:cs typeface="Roboto"/>
                <a:sym typeface="Roboto"/>
              </a:rPr>
              <a:t>Unpredictable Usage</a:t>
            </a:r>
            <a:endParaRPr b="0" i="0" sz="1200" u="none" cap="none" strike="noStrike">
              <a:solidFill>
                <a:schemeClr val="dk1"/>
              </a:solidFill>
              <a:latin typeface="Roboto"/>
              <a:ea typeface="Roboto"/>
              <a:cs typeface="Roboto"/>
              <a:sym typeface="Roboto"/>
            </a:endParaRPr>
          </a:p>
        </p:txBody>
      </p:sp>
      <p:sp>
        <p:nvSpPr>
          <p:cNvPr id="1220" name="Google Shape;1220;p110"/>
          <p:cNvSpPr txBox="1"/>
          <p:nvPr/>
        </p:nvSpPr>
        <p:spPr>
          <a:xfrm>
            <a:off x="6069800" y="3256000"/>
            <a:ext cx="1780200" cy="1069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chemeClr val="dk1"/>
                </a:solidFill>
                <a:latin typeface="Roboto"/>
                <a:ea typeface="Roboto"/>
                <a:cs typeface="Roboto"/>
                <a:sym typeface="Roboto"/>
              </a:rPr>
              <a:t>Inside-Out Approach</a:t>
            </a:r>
            <a:endParaRPr b="0" i="0" sz="1200" u="none" cap="none" strike="noStrike">
              <a:solidFill>
                <a:schemeClr val="dk1"/>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chemeClr val="dk1"/>
                </a:solidFill>
                <a:latin typeface="Roboto"/>
                <a:ea typeface="Roboto"/>
                <a:cs typeface="Roboto"/>
                <a:sym typeface="Roboto"/>
              </a:rPr>
              <a:t>Integration</a:t>
            </a:r>
            <a:endParaRPr b="0" i="0" sz="1200" u="none" cap="none" strike="noStrike">
              <a:solidFill>
                <a:schemeClr val="dk1"/>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chemeClr val="dk1"/>
                </a:solidFill>
                <a:latin typeface="Roboto"/>
                <a:ea typeface="Roboto"/>
                <a:cs typeface="Roboto"/>
                <a:sym typeface="Roboto"/>
              </a:rPr>
              <a:t>Transactional</a:t>
            </a:r>
            <a:endParaRPr b="0" i="0" sz="1200" u="none" cap="none" strike="noStrike">
              <a:solidFill>
                <a:schemeClr val="dk1"/>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chemeClr val="dk1"/>
                </a:solidFill>
                <a:latin typeface="Roboto"/>
                <a:ea typeface="Roboto"/>
                <a:cs typeface="Roboto"/>
                <a:sym typeface="Roboto"/>
              </a:rPr>
              <a:t>Predictable Usage</a:t>
            </a:r>
            <a:endParaRPr b="0" i="0" sz="1200" u="none" cap="none" strike="noStrike">
              <a:solidFill>
                <a:schemeClr val="dk1"/>
              </a:solidFill>
              <a:latin typeface="Roboto"/>
              <a:ea typeface="Roboto"/>
              <a:cs typeface="Roboto"/>
              <a:sym typeface="Roboto"/>
            </a:endParaRPr>
          </a:p>
        </p:txBody>
      </p:sp>
      <p:sp>
        <p:nvSpPr>
          <p:cNvPr id="1221" name="Google Shape;1221;p110"/>
          <p:cNvSpPr/>
          <p:nvPr/>
        </p:nvSpPr>
        <p:spPr>
          <a:xfrm>
            <a:off x="6071278" y="2904450"/>
            <a:ext cx="1401300" cy="273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Roboto"/>
                <a:ea typeface="Roboto"/>
                <a:cs typeface="Roboto"/>
                <a:sym typeface="Roboto"/>
              </a:rPr>
              <a:t>Exposure</a:t>
            </a:r>
            <a:endParaRPr b="1" i="0" sz="1200" u="none" cap="none" strike="noStrike">
              <a:solidFill>
                <a:schemeClr val="lt1"/>
              </a:solidFill>
              <a:latin typeface="Roboto"/>
              <a:ea typeface="Roboto"/>
              <a:cs typeface="Roboto"/>
              <a:sym typeface="Roboto"/>
            </a:endParaRPr>
          </a:p>
        </p:txBody>
      </p:sp>
      <p:sp>
        <p:nvSpPr>
          <p:cNvPr id="1222" name="Google Shape;1222;p110"/>
          <p:cNvSpPr txBox="1"/>
          <p:nvPr>
            <p:ph type="title"/>
          </p:nvPr>
        </p:nvSpPr>
        <p:spPr>
          <a:xfrm>
            <a:off x="459388" y="218142"/>
            <a:ext cx="8225100" cy="52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1400"/>
              <a:buFont typeface="Roboto"/>
              <a:buNone/>
            </a:pPr>
            <a:r>
              <a:rPr b="0" i="0" lang="en" sz="2800" u="none" cap="none" strike="noStrike">
                <a:solidFill>
                  <a:schemeClr val="accent1"/>
                </a:solidFill>
                <a:latin typeface="Roboto"/>
                <a:ea typeface="Roboto"/>
                <a:cs typeface="Roboto"/>
                <a:sym typeface="Roboto"/>
              </a:rPr>
              <a:t>Apigee Covers the ENTIRE Digital Value Chain</a:t>
            </a:r>
            <a:endParaRPr b="0" i="0" sz="2800" u="none" cap="none" strike="noStrike">
              <a:solidFill>
                <a:schemeClr val="accent1"/>
              </a:solidFill>
              <a:latin typeface="Roboto"/>
              <a:ea typeface="Roboto"/>
              <a:cs typeface="Roboto"/>
              <a:sym typeface="Roboto"/>
            </a:endParaRPr>
          </a:p>
        </p:txBody>
      </p:sp>
      <p:sp>
        <p:nvSpPr>
          <p:cNvPr id="1223" name="Google Shape;1223;p110"/>
          <p:cNvSpPr/>
          <p:nvPr/>
        </p:nvSpPr>
        <p:spPr>
          <a:xfrm>
            <a:off x="1834980" y="1586300"/>
            <a:ext cx="5405400" cy="285300"/>
          </a:xfrm>
          <a:custGeom>
            <a:rect b="b" l="l" r="r" t="t"/>
            <a:pathLst>
              <a:path extrusionOk="0" h="120000" w="120000">
                <a:moveTo>
                  <a:pt x="119990" y="59656"/>
                </a:moveTo>
                <a:lnTo>
                  <a:pt x="116343" y="0"/>
                </a:lnTo>
                <a:lnTo>
                  <a:pt x="116343" y="22349"/>
                </a:lnTo>
                <a:lnTo>
                  <a:pt x="3674" y="22349"/>
                </a:lnTo>
                <a:lnTo>
                  <a:pt x="3674" y="0"/>
                </a:lnTo>
                <a:lnTo>
                  <a:pt x="0" y="59656"/>
                </a:lnTo>
                <a:lnTo>
                  <a:pt x="3674" y="119828"/>
                </a:lnTo>
                <a:lnTo>
                  <a:pt x="3674" y="96962"/>
                </a:lnTo>
                <a:lnTo>
                  <a:pt x="116343" y="96962"/>
                </a:lnTo>
                <a:lnTo>
                  <a:pt x="116343" y="119828"/>
                </a:lnTo>
                <a:lnTo>
                  <a:pt x="119990" y="59656"/>
                </a:lnTo>
              </a:path>
            </a:pathLst>
          </a:custGeom>
          <a:solidFill>
            <a:srgbClr val="E3E3E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110"/>
          <p:cNvSpPr txBox="1"/>
          <p:nvPr/>
        </p:nvSpPr>
        <p:spPr>
          <a:xfrm>
            <a:off x="976198" y="2242393"/>
            <a:ext cx="1124700" cy="375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757575"/>
              </a:buClr>
              <a:buSzPts val="1200"/>
              <a:buFont typeface="Arial"/>
              <a:buNone/>
            </a:pPr>
            <a:r>
              <a:rPr b="0" i="0" lang="en" sz="1200" u="none" cap="none" strike="noStrike">
                <a:solidFill>
                  <a:schemeClr val="dk1"/>
                </a:solidFill>
                <a:latin typeface="Roboto"/>
                <a:ea typeface="Roboto"/>
                <a:cs typeface="Roboto"/>
                <a:sym typeface="Roboto"/>
              </a:rPr>
              <a:t>Users</a:t>
            </a:r>
            <a:endParaRPr b="0" i="0" sz="1200" u="none" cap="none" strike="noStrike">
              <a:solidFill>
                <a:schemeClr val="dk1"/>
              </a:solidFill>
              <a:latin typeface="Roboto"/>
              <a:ea typeface="Roboto"/>
              <a:cs typeface="Roboto"/>
              <a:sym typeface="Roboto"/>
            </a:endParaRPr>
          </a:p>
        </p:txBody>
      </p:sp>
      <p:sp>
        <p:nvSpPr>
          <p:cNvPr id="1225" name="Google Shape;1225;p110"/>
          <p:cNvSpPr txBox="1"/>
          <p:nvPr/>
        </p:nvSpPr>
        <p:spPr>
          <a:xfrm>
            <a:off x="2131696" y="2242393"/>
            <a:ext cx="1124700" cy="375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757575"/>
              </a:buClr>
              <a:buSzPts val="1200"/>
              <a:buFont typeface="Arial"/>
              <a:buNone/>
            </a:pPr>
            <a:r>
              <a:rPr b="0" i="0" lang="en" sz="1200" u="none" cap="none" strike="noStrike">
                <a:solidFill>
                  <a:schemeClr val="dk1"/>
                </a:solidFill>
                <a:latin typeface="Roboto"/>
                <a:ea typeface="Roboto"/>
                <a:cs typeface="Roboto"/>
                <a:sym typeface="Roboto"/>
              </a:rPr>
              <a:t>Connected Experiences</a:t>
            </a:r>
            <a:endParaRPr b="0" i="0" sz="1200" u="none" cap="none" strike="noStrike">
              <a:solidFill>
                <a:schemeClr val="dk1"/>
              </a:solidFill>
              <a:latin typeface="Roboto"/>
              <a:ea typeface="Roboto"/>
              <a:cs typeface="Roboto"/>
              <a:sym typeface="Roboto"/>
            </a:endParaRPr>
          </a:p>
        </p:txBody>
      </p:sp>
      <p:sp>
        <p:nvSpPr>
          <p:cNvPr id="1226" name="Google Shape;1226;p110"/>
          <p:cNvSpPr txBox="1"/>
          <p:nvPr/>
        </p:nvSpPr>
        <p:spPr>
          <a:xfrm>
            <a:off x="3403343" y="2242393"/>
            <a:ext cx="1237200" cy="375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757575"/>
              </a:buClr>
              <a:buSzPts val="1200"/>
              <a:buFont typeface="Arial"/>
              <a:buNone/>
            </a:pPr>
            <a:r>
              <a:rPr b="0" i="0" lang="en" sz="1200" u="none" cap="none" strike="noStrike">
                <a:solidFill>
                  <a:schemeClr val="dk1"/>
                </a:solidFill>
                <a:latin typeface="Roboto"/>
                <a:ea typeface="Roboto"/>
                <a:cs typeface="Roboto"/>
                <a:sym typeface="Roboto"/>
              </a:rPr>
              <a:t>Developers</a:t>
            </a:r>
            <a:endParaRPr b="0" i="0" sz="1200" u="none" cap="none" strike="noStrike">
              <a:solidFill>
                <a:schemeClr val="dk1"/>
              </a:solidFill>
              <a:latin typeface="Roboto"/>
              <a:ea typeface="Roboto"/>
              <a:cs typeface="Roboto"/>
              <a:sym typeface="Roboto"/>
            </a:endParaRPr>
          </a:p>
        </p:txBody>
      </p:sp>
      <p:sp>
        <p:nvSpPr>
          <p:cNvPr id="1227" name="Google Shape;1227;p110"/>
          <p:cNvSpPr txBox="1"/>
          <p:nvPr/>
        </p:nvSpPr>
        <p:spPr>
          <a:xfrm>
            <a:off x="4585077" y="2242393"/>
            <a:ext cx="1124700" cy="375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757575"/>
              </a:buClr>
              <a:buSzPts val="1200"/>
              <a:buFont typeface="Arial"/>
              <a:buNone/>
            </a:pPr>
            <a:r>
              <a:rPr b="0" i="0" lang="en" sz="1200" u="none" cap="none" strike="noStrike">
                <a:solidFill>
                  <a:schemeClr val="dk1"/>
                </a:solidFill>
                <a:latin typeface="Roboto"/>
                <a:ea typeface="Roboto"/>
                <a:cs typeface="Roboto"/>
                <a:sym typeface="Roboto"/>
              </a:rPr>
              <a:t>APIs</a:t>
            </a:r>
            <a:endParaRPr b="0" i="0" sz="1200" u="none" cap="none" strike="noStrike">
              <a:solidFill>
                <a:schemeClr val="dk1"/>
              </a:solidFill>
              <a:latin typeface="Roboto"/>
              <a:ea typeface="Roboto"/>
              <a:cs typeface="Roboto"/>
              <a:sym typeface="Roboto"/>
            </a:endParaRPr>
          </a:p>
        </p:txBody>
      </p:sp>
      <p:sp>
        <p:nvSpPr>
          <p:cNvPr id="1228" name="Google Shape;1228;p110"/>
          <p:cNvSpPr txBox="1"/>
          <p:nvPr/>
        </p:nvSpPr>
        <p:spPr>
          <a:xfrm>
            <a:off x="5759376" y="2242393"/>
            <a:ext cx="1124700" cy="375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757575"/>
              </a:buClr>
              <a:buSzPts val="1200"/>
              <a:buFont typeface="Arial"/>
              <a:buNone/>
            </a:pPr>
            <a:r>
              <a:rPr b="0" i="0" lang="en" sz="1200" u="none" cap="none" strike="noStrike">
                <a:solidFill>
                  <a:schemeClr val="dk1"/>
                </a:solidFill>
                <a:latin typeface="Roboto"/>
                <a:ea typeface="Roboto"/>
                <a:cs typeface="Roboto"/>
                <a:sym typeface="Roboto"/>
              </a:rPr>
              <a:t>API Team</a:t>
            </a:r>
            <a:endParaRPr b="0" i="0" sz="1200" u="none" cap="none" strike="noStrike">
              <a:solidFill>
                <a:schemeClr val="dk1"/>
              </a:solidFill>
              <a:latin typeface="Roboto"/>
              <a:ea typeface="Roboto"/>
              <a:cs typeface="Roboto"/>
              <a:sym typeface="Roboto"/>
            </a:endParaRPr>
          </a:p>
        </p:txBody>
      </p:sp>
      <p:sp>
        <p:nvSpPr>
          <p:cNvPr id="1229" name="Google Shape;1229;p110"/>
          <p:cNvSpPr txBox="1"/>
          <p:nvPr/>
        </p:nvSpPr>
        <p:spPr>
          <a:xfrm>
            <a:off x="7128788" y="2242393"/>
            <a:ext cx="1124700" cy="375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757575"/>
              </a:buClr>
              <a:buSzPts val="1200"/>
              <a:buFont typeface="Arial"/>
              <a:buNone/>
            </a:pPr>
            <a:r>
              <a:rPr b="0" i="0" lang="en" sz="1200" u="none" cap="none" strike="noStrike">
                <a:solidFill>
                  <a:schemeClr val="dk1"/>
                </a:solidFill>
                <a:latin typeface="Roboto"/>
                <a:ea typeface="Roboto"/>
                <a:cs typeface="Roboto"/>
                <a:sym typeface="Roboto"/>
              </a:rPr>
              <a:t>Backend</a:t>
            </a:r>
            <a:endParaRPr b="0" i="0" sz="1200" u="none" cap="none" strike="noStrike">
              <a:solidFill>
                <a:schemeClr val="dk1"/>
              </a:solidFill>
              <a:latin typeface="Roboto"/>
              <a:ea typeface="Roboto"/>
              <a:cs typeface="Roboto"/>
              <a:sym typeface="Roboto"/>
            </a:endParaRPr>
          </a:p>
        </p:txBody>
      </p:sp>
      <p:sp>
        <p:nvSpPr>
          <p:cNvPr id="1230" name="Google Shape;1230;p110"/>
          <p:cNvSpPr/>
          <p:nvPr/>
        </p:nvSpPr>
        <p:spPr>
          <a:xfrm>
            <a:off x="4744928" y="1360255"/>
            <a:ext cx="805661" cy="738154"/>
          </a:xfrm>
          <a:custGeom>
            <a:rect b="b" l="l" r="r" t="t"/>
            <a:pathLst>
              <a:path extrusionOk="0" h="1290" w="1385">
                <a:moveTo>
                  <a:pt x="689" y="544"/>
                </a:moveTo>
                <a:cubicBezTo>
                  <a:pt x="752" y="544"/>
                  <a:pt x="800" y="594"/>
                  <a:pt x="800" y="653"/>
                </a:cubicBezTo>
                <a:cubicBezTo>
                  <a:pt x="800" y="712"/>
                  <a:pt x="750" y="762"/>
                  <a:pt x="689" y="762"/>
                </a:cubicBezTo>
                <a:cubicBezTo>
                  <a:pt x="627" y="762"/>
                  <a:pt x="579" y="712"/>
                  <a:pt x="579" y="653"/>
                </a:cubicBezTo>
                <a:cubicBezTo>
                  <a:pt x="577" y="594"/>
                  <a:pt x="627" y="544"/>
                  <a:pt x="689" y="544"/>
                </a:cubicBezTo>
                <a:close/>
                <a:moveTo>
                  <a:pt x="1355" y="668"/>
                </a:moveTo>
                <a:lnTo>
                  <a:pt x="850" y="376"/>
                </a:lnTo>
                <a:cubicBezTo>
                  <a:pt x="846" y="374"/>
                  <a:pt x="839" y="372"/>
                  <a:pt x="837" y="372"/>
                </a:cubicBezTo>
                <a:cubicBezTo>
                  <a:pt x="835" y="370"/>
                  <a:pt x="833" y="370"/>
                  <a:pt x="831" y="368"/>
                </a:cubicBezTo>
                <a:lnTo>
                  <a:pt x="1102" y="210"/>
                </a:lnTo>
                <a:cubicBezTo>
                  <a:pt x="1121" y="197"/>
                  <a:pt x="1130" y="171"/>
                  <a:pt x="1117" y="151"/>
                </a:cubicBezTo>
                <a:lnTo>
                  <a:pt x="1089" y="103"/>
                </a:lnTo>
                <a:cubicBezTo>
                  <a:pt x="1075" y="84"/>
                  <a:pt x="1051" y="75"/>
                  <a:pt x="1030" y="88"/>
                </a:cubicBezTo>
                <a:lnTo>
                  <a:pt x="525" y="381"/>
                </a:lnTo>
                <a:cubicBezTo>
                  <a:pt x="522" y="381"/>
                  <a:pt x="522" y="383"/>
                  <a:pt x="520" y="385"/>
                </a:cubicBezTo>
                <a:cubicBezTo>
                  <a:pt x="518" y="387"/>
                  <a:pt x="516" y="389"/>
                  <a:pt x="512" y="389"/>
                </a:cubicBezTo>
                <a:lnTo>
                  <a:pt x="512" y="44"/>
                </a:lnTo>
                <a:cubicBezTo>
                  <a:pt x="512" y="20"/>
                  <a:pt x="492" y="0"/>
                  <a:pt x="468" y="0"/>
                </a:cubicBezTo>
                <a:lnTo>
                  <a:pt x="411" y="0"/>
                </a:lnTo>
                <a:cubicBezTo>
                  <a:pt x="387" y="0"/>
                  <a:pt x="367" y="20"/>
                  <a:pt x="367" y="44"/>
                </a:cubicBezTo>
                <a:lnTo>
                  <a:pt x="367" y="631"/>
                </a:lnTo>
                <a:cubicBezTo>
                  <a:pt x="367" y="633"/>
                  <a:pt x="367" y="635"/>
                  <a:pt x="367" y="638"/>
                </a:cubicBezTo>
                <a:cubicBezTo>
                  <a:pt x="367" y="644"/>
                  <a:pt x="367" y="651"/>
                  <a:pt x="367" y="657"/>
                </a:cubicBezTo>
                <a:cubicBezTo>
                  <a:pt x="367" y="664"/>
                  <a:pt x="367" y="670"/>
                  <a:pt x="367" y="675"/>
                </a:cubicBezTo>
                <a:lnTo>
                  <a:pt x="101" y="521"/>
                </a:lnTo>
                <a:cubicBezTo>
                  <a:pt x="81" y="510"/>
                  <a:pt x="53" y="516"/>
                  <a:pt x="42" y="535"/>
                </a:cubicBezTo>
                <a:lnTo>
                  <a:pt x="13" y="583"/>
                </a:lnTo>
                <a:cubicBezTo>
                  <a:pt x="0" y="603"/>
                  <a:pt x="9" y="631"/>
                  <a:pt x="29" y="642"/>
                </a:cubicBezTo>
                <a:lnTo>
                  <a:pt x="490" y="909"/>
                </a:lnTo>
                <a:cubicBezTo>
                  <a:pt x="507" y="924"/>
                  <a:pt x="529" y="935"/>
                  <a:pt x="551" y="946"/>
                </a:cubicBezTo>
                <a:lnTo>
                  <a:pt x="284" y="1101"/>
                </a:lnTo>
                <a:cubicBezTo>
                  <a:pt x="265" y="1114"/>
                  <a:pt x="256" y="1140"/>
                  <a:pt x="269" y="1160"/>
                </a:cubicBezTo>
                <a:lnTo>
                  <a:pt x="297" y="1208"/>
                </a:lnTo>
                <a:cubicBezTo>
                  <a:pt x="310" y="1228"/>
                  <a:pt x="334" y="1236"/>
                  <a:pt x="356" y="1223"/>
                </a:cubicBezTo>
                <a:lnTo>
                  <a:pt x="861" y="931"/>
                </a:lnTo>
                <a:cubicBezTo>
                  <a:pt x="866" y="928"/>
                  <a:pt x="870" y="924"/>
                  <a:pt x="874" y="920"/>
                </a:cubicBezTo>
                <a:lnTo>
                  <a:pt x="874" y="1245"/>
                </a:lnTo>
                <a:cubicBezTo>
                  <a:pt x="874" y="1269"/>
                  <a:pt x="894" y="1289"/>
                  <a:pt x="918" y="1289"/>
                </a:cubicBezTo>
                <a:lnTo>
                  <a:pt x="975" y="1289"/>
                </a:lnTo>
                <a:cubicBezTo>
                  <a:pt x="999" y="1289"/>
                  <a:pt x="1019" y="1269"/>
                  <a:pt x="1019" y="1245"/>
                </a:cubicBezTo>
                <a:lnTo>
                  <a:pt x="1019" y="657"/>
                </a:lnTo>
                <a:cubicBezTo>
                  <a:pt x="1019" y="649"/>
                  <a:pt x="1016" y="642"/>
                  <a:pt x="1012" y="635"/>
                </a:cubicBezTo>
                <a:lnTo>
                  <a:pt x="1283" y="793"/>
                </a:lnTo>
                <a:cubicBezTo>
                  <a:pt x="1303" y="806"/>
                  <a:pt x="1331" y="797"/>
                  <a:pt x="1342" y="778"/>
                </a:cubicBezTo>
                <a:lnTo>
                  <a:pt x="1371" y="729"/>
                </a:lnTo>
                <a:cubicBezTo>
                  <a:pt x="1384" y="708"/>
                  <a:pt x="1375" y="681"/>
                  <a:pt x="1355" y="668"/>
                </a:cubicBezTo>
                <a:close/>
              </a:path>
            </a:pathLst>
          </a:custGeom>
          <a:solidFill>
            <a:schemeClr val="accent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231" name="Google Shape;1231;p110"/>
          <p:cNvSpPr/>
          <p:nvPr/>
        </p:nvSpPr>
        <p:spPr>
          <a:xfrm>
            <a:off x="1101500" y="1372853"/>
            <a:ext cx="864668" cy="750754"/>
          </a:xfrm>
          <a:custGeom>
            <a:rect b="b" l="l" r="r" t="t"/>
            <a:pathLst>
              <a:path extrusionOk="0" h="1314" w="1487">
                <a:moveTo>
                  <a:pt x="1335" y="987"/>
                </a:moveTo>
                <a:cubicBezTo>
                  <a:pt x="1281" y="950"/>
                  <a:pt x="1126" y="921"/>
                  <a:pt x="1021" y="900"/>
                </a:cubicBezTo>
                <a:cubicBezTo>
                  <a:pt x="1019" y="897"/>
                  <a:pt x="1016" y="893"/>
                  <a:pt x="1012" y="891"/>
                </a:cubicBezTo>
                <a:lnTo>
                  <a:pt x="953" y="858"/>
                </a:lnTo>
                <a:lnTo>
                  <a:pt x="953" y="854"/>
                </a:lnTo>
                <a:cubicBezTo>
                  <a:pt x="951" y="834"/>
                  <a:pt x="949" y="814"/>
                  <a:pt x="946" y="795"/>
                </a:cubicBezTo>
                <a:cubicBezTo>
                  <a:pt x="944" y="773"/>
                  <a:pt x="944" y="755"/>
                  <a:pt x="942" y="744"/>
                </a:cubicBezTo>
                <a:cubicBezTo>
                  <a:pt x="973" y="701"/>
                  <a:pt x="992" y="655"/>
                  <a:pt x="1001" y="635"/>
                </a:cubicBezTo>
                <a:cubicBezTo>
                  <a:pt x="1045" y="629"/>
                  <a:pt x="1078" y="585"/>
                  <a:pt x="1095" y="515"/>
                </a:cubicBezTo>
                <a:cubicBezTo>
                  <a:pt x="1108" y="453"/>
                  <a:pt x="1080" y="418"/>
                  <a:pt x="1054" y="402"/>
                </a:cubicBezTo>
                <a:cubicBezTo>
                  <a:pt x="1062" y="332"/>
                  <a:pt x="1054" y="271"/>
                  <a:pt x="1029" y="223"/>
                </a:cubicBezTo>
                <a:cubicBezTo>
                  <a:pt x="1029" y="214"/>
                  <a:pt x="1027" y="208"/>
                  <a:pt x="1027" y="203"/>
                </a:cubicBezTo>
                <a:cubicBezTo>
                  <a:pt x="1021" y="182"/>
                  <a:pt x="1001" y="122"/>
                  <a:pt x="986" y="107"/>
                </a:cubicBezTo>
                <a:cubicBezTo>
                  <a:pt x="970" y="91"/>
                  <a:pt x="929" y="35"/>
                  <a:pt x="728" y="7"/>
                </a:cubicBezTo>
                <a:cubicBezTo>
                  <a:pt x="689" y="0"/>
                  <a:pt x="645" y="15"/>
                  <a:pt x="610" y="26"/>
                </a:cubicBezTo>
                <a:cubicBezTo>
                  <a:pt x="575" y="35"/>
                  <a:pt x="442" y="81"/>
                  <a:pt x="426" y="232"/>
                </a:cubicBezTo>
                <a:cubicBezTo>
                  <a:pt x="426" y="245"/>
                  <a:pt x="417" y="321"/>
                  <a:pt x="415" y="337"/>
                </a:cubicBezTo>
                <a:cubicBezTo>
                  <a:pt x="413" y="345"/>
                  <a:pt x="417" y="376"/>
                  <a:pt x="424" y="400"/>
                </a:cubicBezTo>
                <a:cubicBezTo>
                  <a:pt x="424" y="402"/>
                  <a:pt x="424" y="404"/>
                  <a:pt x="424" y="404"/>
                </a:cubicBezTo>
                <a:cubicBezTo>
                  <a:pt x="398" y="420"/>
                  <a:pt x="369" y="457"/>
                  <a:pt x="383" y="517"/>
                </a:cubicBezTo>
                <a:cubicBezTo>
                  <a:pt x="398" y="585"/>
                  <a:pt x="433" y="629"/>
                  <a:pt x="477" y="637"/>
                </a:cubicBezTo>
                <a:cubicBezTo>
                  <a:pt x="485" y="661"/>
                  <a:pt x="509" y="714"/>
                  <a:pt x="549" y="762"/>
                </a:cubicBezTo>
                <a:cubicBezTo>
                  <a:pt x="549" y="773"/>
                  <a:pt x="544" y="808"/>
                  <a:pt x="540" y="845"/>
                </a:cubicBezTo>
                <a:cubicBezTo>
                  <a:pt x="540" y="847"/>
                  <a:pt x="538" y="854"/>
                  <a:pt x="538" y="858"/>
                </a:cubicBezTo>
                <a:lnTo>
                  <a:pt x="492" y="891"/>
                </a:lnTo>
                <a:lnTo>
                  <a:pt x="492" y="891"/>
                </a:lnTo>
                <a:cubicBezTo>
                  <a:pt x="391" y="915"/>
                  <a:pt x="203" y="945"/>
                  <a:pt x="142" y="987"/>
                </a:cubicBezTo>
                <a:cubicBezTo>
                  <a:pt x="61" y="1042"/>
                  <a:pt x="9" y="1103"/>
                  <a:pt x="0" y="1313"/>
                </a:cubicBezTo>
                <a:lnTo>
                  <a:pt x="1486" y="1313"/>
                </a:lnTo>
                <a:cubicBezTo>
                  <a:pt x="1471" y="1101"/>
                  <a:pt x="1416" y="1042"/>
                  <a:pt x="1335" y="987"/>
                </a:cubicBezTo>
                <a:close/>
                <a:moveTo>
                  <a:pt x="905" y="806"/>
                </a:moveTo>
                <a:cubicBezTo>
                  <a:pt x="907" y="821"/>
                  <a:pt x="909" y="843"/>
                  <a:pt x="911" y="865"/>
                </a:cubicBezTo>
                <a:lnTo>
                  <a:pt x="914" y="878"/>
                </a:lnTo>
                <a:cubicBezTo>
                  <a:pt x="914" y="884"/>
                  <a:pt x="918" y="891"/>
                  <a:pt x="925" y="893"/>
                </a:cubicBezTo>
                <a:lnTo>
                  <a:pt x="927" y="895"/>
                </a:lnTo>
                <a:cubicBezTo>
                  <a:pt x="911" y="924"/>
                  <a:pt x="868" y="972"/>
                  <a:pt x="739" y="970"/>
                </a:cubicBezTo>
                <a:cubicBezTo>
                  <a:pt x="616" y="972"/>
                  <a:pt x="570" y="928"/>
                  <a:pt x="553" y="900"/>
                </a:cubicBezTo>
                <a:lnTo>
                  <a:pt x="566" y="891"/>
                </a:lnTo>
                <a:cubicBezTo>
                  <a:pt x="570" y="886"/>
                  <a:pt x="575" y="882"/>
                  <a:pt x="575" y="878"/>
                </a:cubicBezTo>
                <a:lnTo>
                  <a:pt x="577" y="869"/>
                </a:lnTo>
                <a:cubicBezTo>
                  <a:pt x="577" y="862"/>
                  <a:pt x="579" y="858"/>
                  <a:pt x="579" y="856"/>
                </a:cubicBezTo>
                <a:cubicBezTo>
                  <a:pt x="581" y="838"/>
                  <a:pt x="584" y="819"/>
                  <a:pt x="586" y="806"/>
                </a:cubicBezTo>
                <a:cubicBezTo>
                  <a:pt x="616" y="834"/>
                  <a:pt x="673" y="852"/>
                  <a:pt x="741" y="856"/>
                </a:cubicBezTo>
                <a:cubicBezTo>
                  <a:pt x="809" y="849"/>
                  <a:pt x="863" y="832"/>
                  <a:pt x="901" y="803"/>
                </a:cubicBezTo>
                <a:cubicBezTo>
                  <a:pt x="903" y="801"/>
                  <a:pt x="905" y="799"/>
                  <a:pt x="909" y="795"/>
                </a:cubicBezTo>
                <a:cubicBezTo>
                  <a:pt x="903" y="797"/>
                  <a:pt x="905" y="801"/>
                  <a:pt x="905" y="806"/>
                </a:cubicBezTo>
                <a:close/>
                <a:moveTo>
                  <a:pt x="487" y="602"/>
                </a:moveTo>
                <a:cubicBezTo>
                  <a:pt x="450" y="602"/>
                  <a:pt x="428" y="554"/>
                  <a:pt x="417" y="513"/>
                </a:cubicBezTo>
                <a:cubicBezTo>
                  <a:pt x="409" y="472"/>
                  <a:pt x="424" y="453"/>
                  <a:pt x="435" y="444"/>
                </a:cubicBezTo>
                <a:cubicBezTo>
                  <a:pt x="442" y="455"/>
                  <a:pt x="452" y="472"/>
                  <a:pt x="457" y="474"/>
                </a:cubicBezTo>
                <a:cubicBezTo>
                  <a:pt x="466" y="474"/>
                  <a:pt x="470" y="429"/>
                  <a:pt x="474" y="411"/>
                </a:cubicBezTo>
                <a:cubicBezTo>
                  <a:pt x="481" y="394"/>
                  <a:pt x="470" y="337"/>
                  <a:pt x="470" y="315"/>
                </a:cubicBezTo>
                <a:cubicBezTo>
                  <a:pt x="468" y="278"/>
                  <a:pt x="483" y="273"/>
                  <a:pt x="505" y="234"/>
                </a:cubicBezTo>
                <a:cubicBezTo>
                  <a:pt x="525" y="201"/>
                  <a:pt x="525" y="182"/>
                  <a:pt x="555" y="171"/>
                </a:cubicBezTo>
                <a:cubicBezTo>
                  <a:pt x="586" y="157"/>
                  <a:pt x="640" y="162"/>
                  <a:pt x="680" y="182"/>
                </a:cubicBezTo>
                <a:cubicBezTo>
                  <a:pt x="719" y="201"/>
                  <a:pt x="748" y="192"/>
                  <a:pt x="791" y="182"/>
                </a:cubicBezTo>
                <a:cubicBezTo>
                  <a:pt x="837" y="171"/>
                  <a:pt x="898" y="182"/>
                  <a:pt x="922" y="199"/>
                </a:cubicBezTo>
                <a:cubicBezTo>
                  <a:pt x="949" y="214"/>
                  <a:pt x="940" y="300"/>
                  <a:pt x="953" y="348"/>
                </a:cubicBezTo>
                <a:cubicBezTo>
                  <a:pt x="962" y="378"/>
                  <a:pt x="957" y="389"/>
                  <a:pt x="964" y="411"/>
                </a:cubicBezTo>
                <a:cubicBezTo>
                  <a:pt x="970" y="429"/>
                  <a:pt x="968" y="453"/>
                  <a:pt x="968" y="453"/>
                </a:cubicBezTo>
                <a:cubicBezTo>
                  <a:pt x="968" y="453"/>
                  <a:pt x="981" y="485"/>
                  <a:pt x="1010" y="455"/>
                </a:cubicBezTo>
                <a:cubicBezTo>
                  <a:pt x="1010" y="455"/>
                  <a:pt x="1012" y="448"/>
                  <a:pt x="1014" y="439"/>
                </a:cubicBezTo>
                <a:lnTo>
                  <a:pt x="1014" y="439"/>
                </a:lnTo>
                <a:cubicBezTo>
                  <a:pt x="1021" y="442"/>
                  <a:pt x="1058" y="457"/>
                  <a:pt x="1045" y="515"/>
                </a:cubicBezTo>
                <a:cubicBezTo>
                  <a:pt x="1034" y="556"/>
                  <a:pt x="1012" y="605"/>
                  <a:pt x="975" y="605"/>
                </a:cubicBezTo>
                <a:cubicBezTo>
                  <a:pt x="966" y="605"/>
                  <a:pt x="960" y="611"/>
                  <a:pt x="957" y="618"/>
                </a:cubicBezTo>
                <a:cubicBezTo>
                  <a:pt x="957" y="620"/>
                  <a:pt x="922" y="720"/>
                  <a:pt x="857" y="779"/>
                </a:cubicBezTo>
                <a:cubicBezTo>
                  <a:pt x="833" y="801"/>
                  <a:pt x="785" y="817"/>
                  <a:pt x="728" y="821"/>
                </a:cubicBezTo>
                <a:cubicBezTo>
                  <a:pt x="671" y="817"/>
                  <a:pt x="623" y="801"/>
                  <a:pt x="599" y="779"/>
                </a:cubicBezTo>
                <a:cubicBezTo>
                  <a:pt x="533" y="718"/>
                  <a:pt x="498" y="620"/>
                  <a:pt x="498" y="618"/>
                </a:cubicBezTo>
                <a:cubicBezTo>
                  <a:pt x="505" y="609"/>
                  <a:pt x="496" y="602"/>
                  <a:pt x="487" y="602"/>
                </a:cubicBezTo>
                <a:close/>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nvGrpSpPr>
          <p:cNvPr id="1232" name="Google Shape;1232;p110"/>
          <p:cNvGrpSpPr/>
          <p:nvPr/>
        </p:nvGrpSpPr>
        <p:grpSpPr>
          <a:xfrm>
            <a:off x="2458742" y="1350224"/>
            <a:ext cx="472091" cy="760847"/>
            <a:chOff x="2458742" y="2067324"/>
            <a:chExt cx="472091" cy="760847"/>
          </a:xfrm>
        </p:grpSpPr>
        <p:sp>
          <p:nvSpPr>
            <p:cNvPr id="1233" name="Google Shape;1233;p110"/>
            <p:cNvSpPr/>
            <p:nvPr/>
          </p:nvSpPr>
          <p:spPr>
            <a:xfrm>
              <a:off x="2481748" y="2088414"/>
              <a:ext cx="424500" cy="623400"/>
            </a:xfrm>
            <a:custGeom>
              <a:rect b="b" l="l" r="r" t="t"/>
              <a:pathLst>
                <a:path extrusionOk="0" h="120000" w="120000">
                  <a:moveTo>
                    <a:pt x="108081" y="119921"/>
                  </a:moveTo>
                  <a:lnTo>
                    <a:pt x="11687" y="119921"/>
                  </a:lnTo>
                  <a:cubicBezTo>
                    <a:pt x="5207" y="119921"/>
                    <a:pt x="0" y="116373"/>
                    <a:pt x="0" y="111879"/>
                  </a:cubicBezTo>
                  <a:lnTo>
                    <a:pt x="0" y="7963"/>
                  </a:lnTo>
                  <a:cubicBezTo>
                    <a:pt x="0" y="3547"/>
                    <a:pt x="5207" y="0"/>
                    <a:pt x="11687" y="0"/>
                  </a:cubicBezTo>
                  <a:lnTo>
                    <a:pt x="108081" y="0"/>
                  </a:lnTo>
                  <a:cubicBezTo>
                    <a:pt x="114561" y="0"/>
                    <a:pt x="119884" y="3547"/>
                    <a:pt x="119884" y="7963"/>
                  </a:cubicBezTo>
                  <a:lnTo>
                    <a:pt x="119884" y="111879"/>
                  </a:lnTo>
                  <a:cubicBezTo>
                    <a:pt x="119884" y="116373"/>
                    <a:pt x="114561" y="119921"/>
                    <a:pt x="108081" y="119921"/>
                  </a:cubicBezTo>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34" name="Google Shape;1234;p110"/>
            <p:cNvGrpSpPr/>
            <p:nvPr/>
          </p:nvGrpSpPr>
          <p:grpSpPr>
            <a:xfrm>
              <a:off x="2458742" y="2067324"/>
              <a:ext cx="472091" cy="760847"/>
              <a:chOff x="1972344" y="2263252"/>
              <a:chExt cx="481332" cy="763672"/>
            </a:xfrm>
          </p:grpSpPr>
          <p:sp>
            <p:nvSpPr>
              <p:cNvPr id="1235" name="Google Shape;1235;p110"/>
              <p:cNvSpPr/>
              <p:nvPr/>
            </p:nvSpPr>
            <p:spPr>
              <a:xfrm>
                <a:off x="1972344" y="2263252"/>
                <a:ext cx="481332" cy="763672"/>
              </a:xfrm>
              <a:custGeom>
                <a:rect b="b" l="l" r="r" t="t"/>
                <a:pathLst>
                  <a:path extrusionOk="0" h="1333" w="810">
                    <a:moveTo>
                      <a:pt x="689" y="0"/>
                    </a:moveTo>
                    <a:lnTo>
                      <a:pt x="121" y="0"/>
                    </a:lnTo>
                    <a:cubicBezTo>
                      <a:pt x="55" y="0"/>
                      <a:pt x="0" y="52"/>
                      <a:pt x="0" y="118"/>
                    </a:cubicBezTo>
                    <a:lnTo>
                      <a:pt x="0" y="1214"/>
                    </a:lnTo>
                    <a:cubicBezTo>
                      <a:pt x="0" y="1279"/>
                      <a:pt x="55" y="1332"/>
                      <a:pt x="121" y="1332"/>
                    </a:cubicBezTo>
                    <a:lnTo>
                      <a:pt x="689" y="1332"/>
                    </a:lnTo>
                    <a:cubicBezTo>
                      <a:pt x="754" y="1332"/>
                      <a:pt x="809" y="1279"/>
                      <a:pt x="809" y="1214"/>
                    </a:cubicBezTo>
                    <a:lnTo>
                      <a:pt x="809" y="118"/>
                    </a:lnTo>
                    <a:cubicBezTo>
                      <a:pt x="809" y="52"/>
                      <a:pt x="754" y="0"/>
                      <a:pt x="689" y="0"/>
                    </a:cubicBezTo>
                    <a:close/>
                    <a:moveTo>
                      <a:pt x="442" y="1242"/>
                    </a:moveTo>
                    <a:cubicBezTo>
                      <a:pt x="438" y="1249"/>
                      <a:pt x="433" y="1255"/>
                      <a:pt x="427" y="1257"/>
                    </a:cubicBezTo>
                    <a:cubicBezTo>
                      <a:pt x="420" y="1262"/>
                      <a:pt x="413" y="1264"/>
                      <a:pt x="405" y="1264"/>
                    </a:cubicBezTo>
                    <a:cubicBezTo>
                      <a:pt x="396" y="1264"/>
                      <a:pt x="389" y="1262"/>
                      <a:pt x="383" y="1257"/>
                    </a:cubicBezTo>
                    <a:cubicBezTo>
                      <a:pt x="376" y="1253"/>
                      <a:pt x="370" y="1249"/>
                      <a:pt x="368" y="1242"/>
                    </a:cubicBezTo>
                    <a:cubicBezTo>
                      <a:pt x="363" y="1236"/>
                      <a:pt x="363" y="1229"/>
                      <a:pt x="363" y="1220"/>
                    </a:cubicBezTo>
                    <a:cubicBezTo>
                      <a:pt x="363" y="1212"/>
                      <a:pt x="365" y="1207"/>
                      <a:pt x="368" y="1198"/>
                    </a:cubicBezTo>
                    <a:cubicBezTo>
                      <a:pt x="372" y="1192"/>
                      <a:pt x="376" y="1185"/>
                      <a:pt x="383" y="1183"/>
                    </a:cubicBezTo>
                    <a:cubicBezTo>
                      <a:pt x="389" y="1179"/>
                      <a:pt x="396" y="1179"/>
                      <a:pt x="405" y="1179"/>
                    </a:cubicBezTo>
                    <a:cubicBezTo>
                      <a:pt x="413" y="1179"/>
                      <a:pt x="420" y="1181"/>
                      <a:pt x="427" y="1183"/>
                    </a:cubicBezTo>
                    <a:cubicBezTo>
                      <a:pt x="433" y="1188"/>
                      <a:pt x="440" y="1192"/>
                      <a:pt x="442" y="1198"/>
                    </a:cubicBezTo>
                    <a:cubicBezTo>
                      <a:pt x="446" y="1205"/>
                      <a:pt x="448" y="1212"/>
                      <a:pt x="448" y="1220"/>
                    </a:cubicBezTo>
                    <a:cubicBezTo>
                      <a:pt x="448" y="1229"/>
                      <a:pt x="446" y="1236"/>
                      <a:pt x="442" y="1242"/>
                    </a:cubicBezTo>
                    <a:close/>
                    <a:moveTo>
                      <a:pt x="776" y="1061"/>
                    </a:moveTo>
                    <a:cubicBezTo>
                      <a:pt x="776" y="1102"/>
                      <a:pt x="744" y="1135"/>
                      <a:pt x="704" y="1135"/>
                    </a:cubicBezTo>
                    <a:lnTo>
                      <a:pt x="107" y="1135"/>
                    </a:lnTo>
                    <a:cubicBezTo>
                      <a:pt x="68" y="1135"/>
                      <a:pt x="35" y="1102"/>
                      <a:pt x="35" y="1061"/>
                    </a:cubicBezTo>
                    <a:lnTo>
                      <a:pt x="35" y="115"/>
                    </a:lnTo>
                    <a:cubicBezTo>
                      <a:pt x="35" y="76"/>
                      <a:pt x="68" y="43"/>
                      <a:pt x="107" y="43"/>
                    </a:cubicBezTo>
                    <a:lnTo>
                      <a:pt x="704" y="43"/>
                    </a:lnTo>
                    <a:cubicBezTo>
                      <a:pt x="744" y="43"/>
                      <a:pt x="776" y="76"/>
                      <a:pt x="776" y="115"/>
                    </a:cubicBezTo>
                    <a:lnTo>
                      <a:pt x="776" y="1061"/>
                    </a:lnTo>
                    <a:close/>
                  </a:path>
                </a:pathLst>
              </a:custGeom>
              <a:solidFill>
                <a:srgbClr val="DD3303"/>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236" name="Google Shape;1236;p110"/>
              <p:cNvSpPr/>
              <p:nvPr/>
            </p:nvSpPr>
            <p:spPr>
              <a:xfrm>
                <a:off x="2056054" y="2437734"/>
                <a:ext cx="78478" cy="75861"/>
              </a:xfrm>
              <a:custGeom>
                <a:rect b="b" l="l" r="r" t="t"/>
                <a:pathLst>
                  <a:path extrusionOk="0" h="132" w="133">
                    <a:moveTo>
                      <a:pt x="66" y="131"/>
                    </a:moveTo>
                    <a:lnTo>
                      <a:pt x="0" y="131"/>
                    </a:lnTo>
                    <a:lnTo>
                      <a:pt x="0" y="0"/>
                    </a:lnTo>
                    <a:lnTo>
                      <a:pt x="132" y="0"/>
                    </a:lnTo>
                    <a:lnTo>
                      <a:pt x="132" y="131"/>
                    </a:lnTo>
                    <a:lnTo>
                      <a:pt x="66" y="131"/>
                    </a:lnTo>
                  </a:path>
                </a:pathLst>
              </a:custGeom>
              <a:solidFill>
                <a:srgbClr val="DD3303"/>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237" name="Google Shape;1237;p110"/>
              <p:cNvSpPr/>
              <p:nvPr/>
            </p:nvSpPr>
            <p:spPr>
              <a:xfrm>
                <a:off x="2173772" y="2437734"/>
                <a:ext cx="78478" cy="75861"/>
              </a:xfrm>
              <a:custGeom>
                <a:rect b="b" l="l" r="r" t="t"/>
                <a:pathLst>
                  <a:path extrusionOk="0" h="132" w="132">
                    <a:moveTo>
                      <a:pt x="66" y="131"/>
                    </a:moveTo>
                    <a:lnTo>
                      <a:pt x="0" y="131"/>
                    </a:lnTo>
                    <a:lnTo>
                      <a:pt x="0" y="0"/>
                    </a:lnTo>
                    <a:lnTo>
                      <a:pt x="131" y="0"/>
                    </a:lnTo>
                    <a:lnTo>
                      <a:pt x="131" y="131"/>
                    </a:lnTo>
                    <a:lnTo>
                      <a:pt x="66" y="131"/>
                    </a:lnTo>
                  </a:path>
                </a:pathLst>
              </a:custGeom>
              <a:solidFill>
                <a:srgbClr val="DD3303"/>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238" name="Google Shape;1238;p110"/>
              <p:cNvSpPr/>
              <p:nvPr/>
            </p:nvSpPr>
            <p:spPr>
              <a:xfrm>
                <a:off x="2056054" y="2662789"/>
                <a:ext cx="78478" cy="75861"/>
              </a:xfrm>
              <a:custGeom>
                <a:rect b="b" l="l" r="r" t="t"/>
                <a:pathLst>
                  <a:path extrusionOk="0" h="132" w="133">
                    <a:moveTo>
                      <a:pt x="132" y="66"/>
                    </a:moveTo>
                    <a:lnTo>
                      <a:pt x="132" y="131"/>
                    </a:lnTo>
                    <a:lnTo>
                      <a:pt x="0" y="131"/>
                    </a:lnTo>
                    <a:lnTo>
                      <a:pt x="0" y="0"/>
                    </a:lnTo>
                    <a:lnTo>
                      <a:pt x="132" y="0"/>
                    </a:lnTo>
                    <a:lnTo>
                      <a:pt x="132" y="66"/>
                    </a:lnTo>
                  </a:path>
                </a:pathLst>
              </a:custGeom>
              <a:solidFill>
                <a:srgbClr val="DD3303"/>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239" name="Google Shape;1239;p110"/>
              <p:cNvSpPr/>
              <p:nvPr/>
            </p:nvSpPr>
            <p:spPr>
              <a:xfrm>
                <a:off x="2056054" y="2548998"/>
                <a:ext cx="78478" cy="75861"/>
              </a:xfrm>
              <a:custGeom>
                <a:rect b="b" l="l" r="r" t="t"/>
                <a:pathLst>
                  <a:path extrusionOk="0" h="131" w="133">
                    <a:moveTo>
                      <a:pt x="132" y="65"/>
                    </a:moveTo>
                    <a:lnTo>
                      <a:pt x="132" y="130"/>
                    </a:lnTo>
                    <a:lnTo>
                      <a:pt x="0" y="130"/>
                    </a:lnTo>
                    <a:lnTo>
                      <a:pt x="0" y="0"/>
                    </a:lnTo>
                    <a:lnTo>
                      <a:pt x="132" y="0"/>
                    </a:lnTo>
                    <a:lnTo>
                      <a:pt x="132" y="65"/>
                    </a:lnTo>
                  </a:path>
                </a:pathLst>
              </a:custGeom>
              <a:solidFill>
                <a:srgbClr val="DD3303"/>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240" name="Google Shape;1240;p110"/>
              <p:cNvSpPr/>
              <p:nvPr/>
            </p:nvSpPr>
            <p:spPr>
              <a:xfrm>
                <a:off x="2173772" y="2662789"/>
                <a:ext cx="78478" cy="75861"/>
              </a:xfrm>
              <a:custGeom>
                <a:rect b="b" l="l" r="r" t="t"/>
                <a:pathLst>
                  <a:path extrusionOk="0" h="132" w="132">
                    <a:moveTo>
                      <a:pt x="131" y="66"/>
                    </a:moveTo>
                    <a:lnTo>
                      <a:pt x="131" y="131"/>
                    </a:lnTo>
                    <a:lnTo>
                      <a:pt x="0" y="131"/>
                    </a:lnTo>
                    <a:lnTo>
                      <a:pt x="0" y="0"/>
                    </a:lnTo>
                    <a:lnTo>
                      <a:pt x="131" y="0"/>
                    </a:lnTo>
                    <a:lnTo>
                      <a:pt x="131" y="66"/>
                    </a:lnTo>
                  </a:path>
                </a:pathLst>
              </a:custGeom>
              <a:solidFill>
                <a:srgbClr val="DD3303"/>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241" name="Google Shape;1241;p110"/>
              <p:cNvSpPr/>
              <p:nvPr/>
            </p:nvSpPr>
            <p:spPr>
              <a:xfrm>
                <a:off x="2173772" y="2548998"/>
                <a:ext cx="78478" cy="75861"/>
              </a:xfrm>
              <a:custGeom>
                <a:rect b="b" l="l" r="r" t="t"/>
                <a:pathLst>
                  <a:path extrusionOk="0" h="131" w="132">
                    <a:moveTo>
                      <a:pt x="131" y="65"/>
                    </a:moveTo>
                    <a:lnTo>
                      <a:pt x="131" y="130"/>
                    </a:lnTo>
                    <a:lnTo>
                      <a:pt x="0" y="130"/>
                    </a:lnTo>
                    <a:lnTo>
                      <a:pt x="0" y="0"/>
                    </a:lnTo>
                    <a:lnTo>
                      <a:pt x="131" y="0"/>
                    </a:lnTo>
                    <a:lnTo>
                      <a:pt x="131" y="65"/>
                    </a:lnTo>
                  </a:path>
                </a:pathLst>
              </a:custGeom>
              <a:solidFill>
                <a:srgbClr val="DD3303"/>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242" name="Google Shape;1242;p110"/>
              <p:cNvSpPr/>
              <p:nvPr/>
            </p:nvSpPr>
            <p:spPr>
              <a:xfrm>
                <a:off x="2291489" y="2437734"/>
                <a:ext cx="78478" cy="75861"/>
              </a:xfrm>
              <a:custGeom>
                <a:rect b="b" l="l" r="r" t="t"/>
                <a:pathLst>
                  <a:path extrusionOk="0" h="132" w="132">
                    <a:moveTo>
                      <a:pt x="65" y="131"/>
                    </a:moveTo>
                    <a:lnTo>
                      <a:pt x="0" y="131"/>
                    </a:lnTo>
                    <a:lnTo>
                      <a:pt x="0" y="0"/>
                    </a:lnTo>
                    <a:lnTo>
                      <a:pt x="131" y="0"/>
                    </a:lnTo>
                    <a:lnTo>
                      <a:pt x="131" y="131"/>
                    </a:lnTo>
                    <a:lnTo>
                      <a:pt x="65" y="131"/>
                    </a:lnTo>
                  </a:path>
                </a:pathLst>
              </a:custGeom>
              <a:solidFill>
                <a:srgbClr val="DD3303"/>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243" name="Google Shape;1243;p110"/>
              <p:cNvSpPr/>
              <p:nvPr/>
            </p:nvSpPr>
            <p:spPr>
              <a:xfrm>
                <a:off x="2291489" y="2548998"/>
                <a:ext cx="78478" cy="75861"/>
              </a:xfrm>
              <a:custGeom>
                <a:rect b="b" l="l" r="r" t="t"/>
                <a:pathLst>
                  <a:path extrusionOk="0" h="131" w="132">
                    <a:moveTo>
                      <a:pt x="131" y="65"/>
                    </a:moveTo>
                    <a:lnTo>
                      <a:pt x="131" y="130"/>
                    </a:lnTo>
                    <a:lnTo>
                      <a:pt x="0" y="130"/>
                    </a:lnTo>
                    <a:lnTo>
                      <a:pt x="0" y="0"/>
                    </a:lnTo>
                    <a:lnTo>
                      <a:pt x="131" y="0"/>
                    </a:lnTo>
                    <a:lnTo>
                      <a:pt x="131" y="65"/>
                    </a:lnTo>
                  </a:path>
                </a:pathLst>
              </a:custGeom>
              <a:solidFill>
                <a:srgbClr val="DD3303"/>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grpSp>
        <p:nvGrpSpPr>
          <p:cNvPr id="1244" name="Google Shape;1244;p110"/>
          <p:cNvGrpSpPr/>
          <p:nvPr/>
        </p:nvGrpSpPr>
        <p:grpSpPr>
          <a:xfrm>
            <a:off x="3592787" y="1325030"/>
            <a:ext cx="838988" cy="871698"/>
            <a:chOff x="3592787" y="2042130"/>
            <a:chExt cx="838988" cy="871698"/>
          </a:xfrm>
        </p:grpSpPr>
        <p:sp>
          <p:nvSpPr>
            <p:cNvPr id="1245" name="Google Shape;1245;p110"/>
            <p:cNvSpPr/>
            <p:nvPr/>
          </p:nvSpPr>
          <p:spPr>
            <a:xfrm>
              <a:off x="3845741" y="2115512"/>
              <a:ext cx="323400" cy="437100"/>
            </a:xfrm>
            <a:custGeom>
              <a:rect b="b" l="l" r="r" t="t"/>
              <a:pathLst>
                <a:path extrusionOk="0" h="120000" w="120000">
                  <a:moveTo>
                    <a:pt x="119848" y="59943"/>
                  </a:moveTo>
                  <a:cubicBezTo>
                    <a:pt x="119848" y="70965"/>
                    <a:pt x="117269" y="80412"/>
                    <a:pt x="111807" y="89971"/>
                  </a:cubicBezTo>
                  <a:cubicBezTo>
                    <a:pt x="106194" y="99531"/>
                    <a:pt x="99519" y="106391"/>
                    <a:pt x="89962" y="111902"/>
                  </a:cubicBezTo>
                  <a:cubicBezTo>
                    <a:pt x="80404" y="117413"/>
                    <a:pt x="70998" y="119887"/>
                    <a:pt x="59924" y="119887"/>
                  </a:cubicBezTo>
                  <a:cubicBezTo>
                    <a:pt x="48849" y="119887"/>
                    <a:pt x="39443" y="117413"/>
                    <a:pt x="29886" y="111902"/>
                  </a:cubicBezTo>
                  <a:cubicBezTo>
                    <a:pt x="20328" y="106391"/>
                    <a:pt x="13501" y="99531"/>
                    <a:pt x="8040" y="89971"/>
                  </a:cubicBezTo>
                  <a:cubicBezTo>
                    <a:pt x="2427" y="80412"/>
                    <a:pt x="0" y="70965"/>
                    <a:pt x="0" y="59943"/>
                  </a:cubicBezTo>
                  <a:cubicBezTo>
                    <a:pt x="0" y="48922"/>
                    <a:pt x="2427" y="39475"/>
                    <a:pt x="8040" y="29915"/>
                  </a:cubicBezTo>
                  <a:cubicBezTo>
                    <a:pt x="13501" y="20356"/>
                    <a:pt x="20328" y="13495"/>
                    <a:pt x="29886" y="7985"/>
                  </a:cubicBezTo>
                  <a:cubicBezTo>
                    <a:pt x="39443" y="2474"/>
                    <a:pt x="48849" y="0"/>
                    <a:pt x="59924" y="0"/>
                  </a:cubicBezTo>
                  <a:cubicBezTo>
                    <a:pt x="70998" y="0"/>
                    <a:pt x="80404" y="2474"/>
                    <a:pt x="89962" y="7985"/>
                  </a:cubicBezTo>
                  <a:cubicBezTo>
                    <a:pt x="99519" y="13495"/>
                    <a:pt x="106194" y="20356"/>
                    <a:pt x="111807" y="29915"/>
                  </a:cubicBezTo>
                  <a:cubicBezTo>
                    <a:pt x="117269" y="39475"/>
                    <a:pt x="119848" y="48922"/>
                    <a:pt x="119848" y="59943"/>
                  </a:cubicBez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46" name="Google Shape;1246;p110"/>
            <p:cNvGrpSpPr/>
            <p:nvPr/>
          </p:nvGrpSpPr>
          <p:grpSpPr>
            <a:xfrm>
              <a:off x="3592787" y="2042130"/>
              <a:ext cx="838988" cy="871698"/>
              <a:chOff x="3128589" y="2237965"/>
              <a:chExt cx="855412" cy="874935"/>
            </a:xfrm>
          </p:grpSpPr>
          <p:sp>
            <p:nvSpPr>
              <p:cNvPr id="1247" name="Google Shape;1247;p110"/>
              <p:cNvSpPr/>
              <p:nvPr/>
            </p:nvSpPr>
            <p:spPr>
              <a:xfrm>
                <a:off x="3743335" y="2731065"/>
                <a:ext cx="240666" cy="381835"/>
              </a:xfrm>
              <a:custGeom>
                <a:rect b="b" l="l" r="r" t="t"/>
                <a:pathLst>
                  <a:path extrusionOk="0" h="668" w="405">
                    <a:moveTo>
                      <a:pt x="343" y="0"/>
                    </a:moveTo>
                    <a:lnTo>
                      <a:pt x="59" y="0"/>
                    </a:lnTo>
                    <a:cubicBezTo>
                      <a:pt x="26" y="0"/>
                      <a:pt x="0" y="26"/>
                      <a:pt x="0" y="59"/>
                    </a:cubicBezTo>
                    <a:lnTo>
                      <a:pt x="0" y="608"/>
                    </a:lnTo>
                    <a:cubicBezTo>
                      <a:pt x="0" y="641"/>
                      <a:pt x="26" y="667"/>
                      <a:pt x="59" y="667"/>
                    </a:cubicBezTo>
                    <a:lnTo>
                      <a:pt x="343" y="667"/>
                    </a:lnTo>
                    <a:cubicBezTo>
                      <a:pt x="376" y="667"/>
                      <a:pt x="402" y="641"/>
                      <a:pt x="402" y="608"/>
                    </a:cubicBezTo>
                    <a:lnTo>
                      <a:pt x="402" y="59"/>
                    </a:lnTo>
                    <a:cubicBezTo>
                      <a:pt x="404" y="26"/>
                      <a:pt x="376" y="0"/>
                      <a:pt x="343" y="0"/>
                    </a:cubicBezTo>
                    <a:close/>
                    <a:moveTo>
                      <a:pt x="221" y="623"/>
                    </a:moveTo>
                    <a:cubicBezTo>
                      <a:pt x="218" y="627"/>
                      <a:pt x="216" y="631"/>
                      <a:pt x="212" y="632"/>
                    </a:cubicBezTo>
                    <a:cubicBezTo>
                      <a:pt x="207" y="635"/>
                      <a:pt x="205" y="634"/>
                      <a:pt x="201" y="634"/>
                    </a:cubicBezTo>
                    <a:cubicBezTo>
                      <a:pt x="197" y="634"/>
                      <a:pt x="194" y="632"/>
                      <a:pt x="190" y="632"/>
                    </a:cubicBezTo>
                    <a:cubicBezTo>
                      <a:pt x="186" y="630"/>
                      <a:pt x="183" y="627"/>
                      <a:pt x="181" y="623"/>
                    </a:cubicBezTo>
                    <a:cubicBezTo>
                      <a:pt x="179" y="619"/>
                      <a:pt x="179" y="617"/>
                      <a:pt x="179" y="612"/>
                    </a:cubicBezTo>
                    <a:cubicBezTo>
                      <a:pt x="179" y="608"/>
                      <a:pt x="179" y="606"/>
                      <a:pt x="181" y="601"/>
                    </a:cubicBezTo>
                    <a:cubicBezTo>
                      <a:pt x="183" y="597"/>
                      <a:pt x="185" y="595"/>
                      <a:pt x="190" y="592"/>
                    </a:cubicBezTo>
                    <a:cubicBezTo>
                      <a:pt x="193" y="590"/>
                      <a:pt x="197" y="590"/>
                      <a:pt x="201" y="590"/>
                    </a:cubicBezTo>
                    <a:cubicBezTo>
                      <a:pt x="205" y="590"/>
                      <a:pt x="207" y="590"/>
                      <a:pt x="212" y="592"/>
                    </a:cubicBezTo>
                    <a:cubicBezTo>
                      <a:pt x="216" y="595"/>
                      <a:pt x="218" y="597"/>
                      <a:pt x="221" y="601"/>
                    </a:cubicBezTo>
                    <a:cubicBezTo>
                      <a:pt x="223" y="606"/>
                      <a:pt x="223" y="608"/>
                      <a:pt x="223" y="612"/>
                    </a:cubicBezTo>
                    <a:cubicBezTo>
                      <a:pt x="223" y="617"/>
                      <a:pt x="223" y="619"/>
                      <a:pt x="221" y="623"/>
                    </a:cubicBezTo>
                    <a:close/>
                    <a:moveTo>
                      <a:pt x="387" y="531"/>
                    </a:moveTo>
                    <a:cubicBezTo>
                      <a:pt x="387" y="551"/>
                      <a:pt x="369" y="568"/>
                      <a:pt x="350" y="568"/>
                    </a:cubicBezTo>
                    <a:lnTo>
                      <a:pt x="50" y="568"/>
                    </a:lnTo>
                    <a:cubicBezTo>
                      <a:pt x="30" y="568"/>
                      <a:pt x="13" y="553"/>
                      <a:pt x="13" y="531"/>
                    </a:cubicBezTo>
                    <a:lnTo>
                      <a:pt x="13" y="57"/>
                    </a:lnTo>
                    <a:cubicBezTo>
                      <a:pt x="13" y="37"/>
                      <a:pt x="28" y="20"/>
                      <a:pt x="50" y="20"/>
                    </a:cubicBezTo>
                    <a:lnTo>
                      <a:pt x="350" y="20"/>
                    </a:lnTo>
                    <a:cubicBezTo>
                      <a:pt x="369" y="20"/>
                      <a:pt x="387" y="35"/>
                      <a:pt x="387" y="57"/>
                    </a:cubicBezTo>
                    <a:lnTo>
                      <a:pt x="387" y="531"/>
                    </a:lnTo>
                    <a:close/>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248" name="Google Shape;1248;p110"/>
              <p:cNvSpPr/>
              <p:nvPr/>
            </p:nvSpPr>
            <p:spPr>
              <a:xfrm>
                <a:off x="3128589" y="2703248"/>
                <a:ext cx="617363" cy="336319"/>
              </a:xfrm>
              <a:custGeom>
                <a:rect b="b" l="l" r="r" t="t"/>
                <a:pathLst>
                  <a:path extrusionOk="0" h="587" w="1039">
                    <a:moveTo>
                      <a:pt x="190" y="241"/>
                    </a:moveTo>
                    <a:cubicBezTo>
                      <a:pt x="238" y="208"/>
                      <a:pt x="319" y="195"/>
                      <a:pt x="391" y="184"/>
                    </a:cubicBezTo>
                    <a:cubicBezTo>
                      <a:pt x="481" y="171"/>
                      <a:pt x="553" y="157"/>
                      <a:pt x="562" y="109"/>
                    </a:cubicBezTo>
                    <a:cubicBezTo>
                      <a:pt x="568" y="77"/>
                      <a:pt x="572" y="53"/>
                      <a:pt x="575" y="35"/>
                    </a:cubicBezTo>
                    <a:cubicBezTo>
                      <a:pt x="572" y="33"/>
                      <a:pt x="570" y="33"/>
                      <a:pt x="570" y="31"/>
                    </a:cubicBezTo>
                    <a:cubicBezTo>
                      <a:pt x="557" y="22"/>
                      <a:pt x="546" y="11"/>
                      <a:pt x="538" y="0"/>
                    </a:cubicBezTo>
                    <a:cubicBezTo>
                      <a:pt x="538" y="0"/>
                      <a:pt x="538" y="0"/>
                      <a:pt x="538" y="2"/>
                    </a:cubicBezTo>
                    <a:cubicBezTo>
                      <a:pt x="538" y="2"/>
                      <a:pt x="538" y="39"/>
                      <a:pt x="522" y="103"/>
                    </a:cubicBezTo>
                    <a:cubicBezTo>
                      <a:pt x="518" y="125"/>
                      <a:pt x="439" y="138"/>
                      <a:pt x="385" y="144"/>
                    </a:cubicBezTo>
                    <a:cubicBezTo>
                      <a:pt x="308" y="157"/>
                      <a:pt x="223" y="171"/>
                      <a:pt x="168" y="210"/>
                    </a:cubicBezTo>
                    <a:cubicBezTo>
                      <a:pt x="72" y="275"/>
                      <a:pt x="13" y="359"/>
                      <a:pt x="0" y="586"/>
                    </a:cubicBezTo>
                    <a:lnTo>
                      <a:pt x="1038" y="586"/>
                    </a:lnTo>
                    <a:lnTo>
                      <a:pt x="1038" y="544"/>
                    </a:lnTo>
                    <a:lnTo>
                      <a:pt x="48" y="544"/>
                    </a:lnTo>
                    <a:cubicBezTo>
                      <a:pt x="61" y="365"/>
                      <a:pt x="113" y="295"/>
                      <a:pt x="190" y="241"/>
                    </a:cubicBezTo>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249" name="Google Shape;1249;p110"/>
              <p:cNvSpPr/>
              <p:nvPr/>
            </p:nvSpPr>
            <p:spPr>
              <a:xfrm>
                <a:off x="3282930" y="2463021"/>
                <a:ext cx="196195" cy="424825"/>
              </a:xfrm>
              <a:custGeom>
                <a:rect b="b" l="l" r="r" t="t"/>
                <a:pathLst>
                  <a:path extrusionOk="0" h="741" w="329">
                    <a:moveTo>
                      <a:pt x="184" y="0"/>
                    </a:moveTo>
                    <a:lnTo>
                      <a:pt x="48" y="57"/>
                    </a:lnTo>
                    <a:cubicBezTo>
                      <a:pt x="48" y="57"/>
                      <a:pt x="0" y="382"/>
                      <a:pt x="18" y="482"/>
                    </a:cubicBezTo>
                    <a:cubicBezTo>
                      <a:pt x="37" y="587"/>
                      <a:pt x="96" y="740"/>
                      <a:pt x="96" y="740"/>
                    </a:cubicBezTo>
                    <a:cubicBezTo>
                      <a:pt x="96" y="740"/>
                      <a:pt x="278" y="583"/>
                      <a:pt x="295" y="554"/>
                    </a:cubicBezTo>
                    <a:cubicBezTo>
                      <a:pt x="313" y="528"/>
                      <a:pt x="328" y="419"/>
                      <a:pt x="328" y="419"/>
                    </a:cubicBezTo>
                    <a:cubicBezTo>
                      <a:pt x="328" y="419"/>
                      <a:pt x="155" y="373"/>
                      <a:pt x="184" y="0"/>
                    </a:cubicBezTo>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250" name="Google Shape;1250;p110"/>
              <p:cNvSpPr/>
              <p:nvPr/>
            </p:nvSpPr>
            <p:spPr>
              <a:xfrm>
                <a:off x="3609921" y="2488308"/>
                <a:ext cx="159571" cy="409650"/>
              </a:xfrm>
              <a:custGeom>
                <a:rect b="b" l="l" r="r" t="t"/>
                <a:pathLst>
                  <a:path extrusionOk="0" h="715" w="268">
                    <a:moveTo>
                      <a:pt x="223" y="484"/>
                    </a:moveTo>
                    <a:cubicBezTo>
                      <a:pt x="223" y="465"/>
                      <a:pt x="234" y="445"/>
                      <a:pt x="251" y="434"/>
                    </a:cubicBezTo>
                    <a:cubicBezTo>
                      <a:pt x="247" y="355"/>
                      <a:pt x="247" y="274"/>
                      <a:pt x="253" y="248"/>
                    </a:cubicBezTo>
                    <a:cubicBezTo>
                      <a:pt x="267" y="194"/>
                      <a:pt x="262" y="125"/>
                      <a:pt x="262" y="125"/>
                    </a:cubicBezTo>
                    <a:cubicBezTo>
                      <a:pt x="262" y="125"/>
                      <a:pt x="149" y="0"/>
                      <a:pt x="151" y="44"/>
                    </a:cubicBezTo>
                    <a:cubicBezTo>
                      <a:pt x="173" y="351"/>
                      <a:pt x="0" y="399"/>
                      <a:pt x="0" y="399"/>
                    </a:cubicBezTo>
                    <a:cubicBezTo>
                      <a:pt x="0" y="399"/>
                      <a:pt x="11" y="460"/>
                      <a:pt x="22" y="497"/>
                    </a:cubicBezTo>
                    <a:cubicBezTo>
                      <a:pt x="63" y="659"/>
                      <a:pt x="157" y="703"/>
                      <a:pt x="225" y="714"/>
                    </a:cubicBezTo>
                    <a:lnTo>
                      <a:pt x="225" y="484"/>
                    </a:lnTo>
                    <a:lnTo>
                      <a:pt x="223" y="484"/>
                    </a:lnTo>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251" name="Google Shape;1251;p110"/>
              <p:cNvSpPr/>
              <p:nvPr/>
            </p:nvSpPr>
            <p:spPr>
              <a:xfrm>
                <a:off x="3374487" y="2273367"/>
                <a:ext cx="350536" cy="475396"/>
              </a:xfrm>
              <a:custGeom>
                <a:rect b="b" l="l" r="r" t="t"/>
                <a:pathLst>
                  <a:path extrusionOk="0" h="831" w="593">
                    <a:moveTo>
                      <a:pt x="39" y="449"/>
                    </a:moveTo>
                    <a:cubicBezTo>
                      <a:pt x="48" y="497"/>
                      <a:pt x="74" y="620"/>
                      <a:pt x="96" y="660"/>
                    </a:cubicBezTo>
                    <a:cubicBezTo>
                      <a:pt x="127" y="705"/>
                      <a:pt x="162" y="734"/>
                      <a:pt x="201" y="760"/>
                    </a:cubicBezTo>
                    <a:cubicBezTo>
                      <a:pt x="238" y="786"/>
                      <a:pt x="260" y="788"/>
                      <a:pt x="291" y="788"/>
                    </a:cubicBezTo>
                    <a:cubicBezTo>
                      <a:pt x="324" y="788"/>
                      <a:pt x="348" y="786"/>
                      <a:pt x="380" y="760"/>
                    </a:cubicBezTo>
                    <a:cubicBezTo>
                      <a:pt x="418" y="732"/>
                      <a:pt x="455" y="705"/>
                      <a:pt x="483" y="660"/>
                    </a:cubicBezTo>
                    <a:cubicBezTo>
                      <a:pt x="507" y="622"/>
                      <a:pt x="531" y="497"/>
                      <a:pt x="540" y="449"/>
                    </a:cubicBezTo>
                    <a:cubicBezTo>
                      <a:pt x="540" y="385"/>
                      <a:pt x="533" y="210"/>
                      <a:pt x="496" y="153"/>
                    </a:cubicBezTo>
                    <a:cubicBezTo>
                      <a:pt x="453" y="88"/>
                      <a:pt x="313" y="44"/>
                      <a:pt x="291" y="40"/>
                    </a:cubicBezTo>
                    <a:cubicBezTo>
                      <a:pt x="269" y="44"/>
                      <a:pt x="127" y="88"/>
                      <a:pt x="85" y="153"/>
                    </a:cubicBezTo>
                    <a:cubicBezTo>
                      <a:pt x="46" y="212"/>
                      <a:pt x="39" y="385"/>
                      <a:pt x="39" y="449"/>
                    </a:cubicBezTo>
                    <a:close/>
                    <a:moveTo>
                      <a:pt x="291" y="830"/>
                    </a:moveTo>
                    <a:cubicBezTo>
                      <a:pt x="251" y="830"/>
                      <a:pt x="221" y="828"/>
                      <a:pt x="177" y="795"/>
                    </a:cubicBezTo>
                    <a:cubicBezTo>
                      <a:pt x="138" y="764"/>
                      <a:pt x="94" y="734"/>
                      <a:pt x="63" y="681"/>
                    </a:cubicBezTo>
                    <a:cubicBezTo>
                      <a:pt x="31" y="629"/>
                      <a:pt x="2" y="473"/>
                      <a:pt x="2" y="455"/>
                    </a:cubicBezTo>
                    <a:cubicBezTo>
                      <a:pt x="2" y="453"/>
                      <a:pt x="2" y="453"/>
                      <a:pt x="2" y="451"/>
                    </a:cubicBezTo>
                    <a:cubicBezTo>
                      <a:pt x="2" y="440"/>
                      <a:pt x="0" y="210"/>
                      <a:pt x="53" y="132"/>
                    </a:cubicBezTo>
                    <a:cubicBezTo>
                      <a:pt x="109" y="46"/>
                      <a:pt x="278" y="0"/>
                      <a:pt x="295" y="0"/>
                    </a:cubicBezTo>
                    <a:cubicBezTo>
                      <a:pt x="308" y="0"/>
                      <a:pt x="481" y="49"/>
                      <a:pt x="538" y="132"/>
                    </a:cubicBezTo>
                    <a:cubicBezTo>
                      <a:pt x="592" y="212"/>
                      <a:pt x="588" y="442"/>
                      <a:pt x="588" y="451"/>
                    </a:cubicBezTo>
                    <a:cubicBezTo>
                      <a:pt x="588" y="453"/>
                      <a:pt x="588" y="453"/>
                      <a:pt x="588" y="455"/>
                    </a:cubicBezTo>
                    <a:cubicBezTo>
                      <a:pt x="586" y="473"/>
                      <a:pt x="557" y="629"/>
                      <a:pt x="525" y="681"/>
                    </a:cubicBezTo>
                    <a:cubicBezTo>
                      <a:pt x="490" y="734"/>
                      <a:pt x="450" y="767"/>
                      <a:pt x="411" y="795"/>
                    </a:cubicBezTo>
                    <a:cubicBezTo>
                      <a:pt x="361" y="826"/>
                      <a:pt x="328" y="830"/>
                      <a:pt x="291" y="830"/>
                    </a:cubicBezTo>
                    <a:close/>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252" name="Google Shape;1252;p110"/>
              <p:cNvSpPr/>
              <p:nvPr/>
            </p:nvSpPr>
            <p:spPr>
              <a:xfrm>
                <a:off x="3306472" y="2237965"/>
                <a:ext cx="350537" cy="262987"/>
              </a:xfrm>
              <a:custGeom>
                <a:rect b="b" l="l" r="r" t="t"/>
                <a:pathLst>
                  <a:path extrusionOk="0" h="460" w="592">
                    <a:moveTo>
                      <a:pt x="101" y="459"/>
                    </a:moveTo>
                    <a:cubicBezTo>
                      <a:pt x="101" y="459"/>
                      <a:pt x="160" y="459"/>
                      <a:pt x="320" y="387"/>
                    </a:cubicBezTo>
                    <a:cubicBezTo>
                      <a:pt x="494" y="306"/>
                      <a:pt x="591" y="142"/>
                      <a:pt x="591" y="142"/>
                    </a:cubicBezTo>
                    <a:cubicBezTo>
                      <a:pt x="591" y="142"/>
                      <a:pt x="543" y="0"/>
                      <a:pt x="315" y="48"/>
                    </a:cubicBezTo>
                    <a:cubicBezTo>
                      <a:pt x="86" y="96"/>
                      <a:pt x="40" y="291"/>
                      <a:pt x="20" y="371"/>
                    </a:cubicBezTo>
                    <a:cubicBezTo>
                      <a:pt x="0" y="450"/>
                      <a:pt x="0" y="450"/>
                      <a:pt x="0" y="450"/>
                    </a:cubicBezTo>
                    <a:lnTo>
                      <a:pt x="101" y="459"/>
                    </a:lnTo>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253" name="Google Shape;1253;p110"/>
              <p:cNvSpPr/>
              <p:nvPr/>
            </p:nvSpPr>
            <p:spPr>
              <a:xfrm>
                <a:off x="3581147" y="2311298"/>
                <a:ext cx="206658" cy="262987"/>
              </a:xfrm>
              <a:custGeom>
                <a:rect b="b" l="l" r="r" t="t"/>
                <a:pathLst>
                  <a:path extrusionOk="0" h="460" w="348">
                    <a:moveTo>
                      <a:pt x="137" y="9"/>
                    </a:moveTo>
                    <a:cubicBezTo>
                      <a:pt x="137" y="9"/>
                      <a:pt x="0" y="83"/>
                      <a:pt x="26" y="138"/>
                    </a:cubicBezTo>
                    <a:cubicBezTo>
                      <a:pt x="63" y="214"/>
                      <a:pt x="266" y="435"/>
                      <a:pt x="308" y="448"/>
                    </a:cubicBezTo>
                    <a:cubicBezTo>
                      <a:pt x="347" y="459"/>
                      <a:pt x="323" y="230"/>
                      <a:pt x="275" y="138"/>
                    </a:cubicBezTo>
                    <a:cubicBezTo>
                      <a:pt x="229" y="44"/>
                      <a:pt x="196" y="0"/>
                      <a:pt x="137" y="9"/>
                    </a:cubicBezTo>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254" name="Google Shape;1254;p110"/>
              <p:cNvSpPr/>
              <p:nvPr/>
            </p:nvSpPr>
            <p:spPr>
              <a:xfrm>
                <a:off x="3149516" y="2799340"/>
                <a:ext cx="593815" cy="222527"/>
              </a:xfrm>
              <a:custGeom>
                <a:rect b="b" l="l" r="r" t="t"/>
                <a:pathLst>
                  <a:path extrusionOk="0" h="388" w="1000">
                    <a:moveTo>
                      <a:pt x="999" y="5"/>
                    </a:moveTo>
                    <a:cubicBezTo>
                      <a:pt x="977" y="3"/>
                      <a:pt x="962" y="0"/>
                      <a:pt x="962" y="0"/>
                    </a:cubicBezTo>
                    <a:cubicBezTo>
                      <a:pt x="962" y="0"/>
                      <a:pt x="951" y="105"/>
                      <a:pt x="933" y="132"/>
                    </a:cubicBezTo>
                    <a:cubicBezTo>
                      <a:pt x="914" y="160"/>
                      <a:pt x="769" y="206"/>
                      <a:pt x="669" y="206"/>
                    </a:cubicBezTo>
                    <a:cubicBezTo>
                      <a:pt x="570" y="206"/>
                      <a:pt x="423" y="159"/>
                      <a:pt x="404" y="132"/>
                    </a:cubicBezTo>
                    <a:cubicBezTo>
                      <a:pt x="384" y="106"/>
                      <a:pt x="376" y="0"/>
                      <a:pt x="376" y="0"/>
                    </a:cubicBezTo>
                    <a:cubicBezTo>
                      <a:pt x="376" y="0"/>
                      <a:pt x="260" y="11"/>
                      <a:pt x="221" y="35"/>
                    </a:cubicBezTo>
                    <a:cubicBezTo>
                      <a:pt x="221" y="35"/>
                      <a:pt x="7" y="90"/>
                      <a:pt x="0" y="376"/>
                    </a:cubicBezTo>
                    <a:lnTo>
                      <a:pt x="994" y="387"/>
                    </a:lnTo>
                    <a:lnTo>
                      <a:pt x="994" y="5"/>
                    </a:lnTo>
                    <a:lnTo>
                      <a:pt x="999" y="5"/>
                    </a:lnTo>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255" name="Google Shape;1255;p110"/>
              <p:cNvSpPr/>
              <p:nvPr/>
            </p:nvSpPr>
            <p:spPr>
              <a:xfrm>
                <a:off x="3743335" y="2731065"/>
                <a:ext cx="240666" cy="381835"/>
              </a:xfrm>
              <a:custGeom>
                <a:rect b="b" l="l" r="r" t="t"/>
                <a:pathLst>
                  <a:path extrusionOk="0" h="668" w="405">
                    <a:moveTo>
                      <a:pt x="343" y="0"/>
                    </a:moveTo>
                    <a:lnTo>
                      <a:pt x="59" y="0"/>
                    </a:lnTo>
                    <a:cubicBezTo>
                      <a:pt x="26" y="0"/>
                      <a:pt x="0" y="26"/>
                      <a:pt x="0" y="59"/>
                    </a:cubicBezTo>
                    <a:lnTo>
                      <a:pt x="0" y="608"/>
                    </a:lnTo>
                    <a:cubicBezTo>
                      <a:pt x="0" y="641"/>
                      <a:pt x="26" y="667"/>
                      <a:pt x="59" y="667"/>
                    </a:cubicBezTo>
                    <a:lnTo>
                      <a:pt x="343" y="667"/>
                    </a:lnTo>
                    <a:cubicBezTo>
                      <a:pt x="376" y="667"/>
                      <a:pt x="402" y="641"/>
                      <a:pt x="402" y="608"/>
                    </a:cubicBezTo>
                    <a:lnTo>
                      <a:pt x="402" y="59"/>
                    </a:lnTo>
                    <a:cubicBezTo>
                      <a:pt x="404" y="26"/>
                      <a:pt x="376" y="0"/>
                      <a:pt x="343" y="0"/>
                    </a:cubicBezTo>
                    <a:close/>
                    <a:moveTo>
                      <a:pt x="221" y="623"/>
                    </a:moveTo>
                    <a:cubicBezTo>
                      <a:pt x="218" y="627"/>
                      <a:pt x="216" y="631"/>
                      <a:pt x="212" y="632"/>
                    </a:cubicBezTo>
                    <a:cubicBezTo>
                      <a:pt x="207" y="635"/>
                      <a:pt x="205" y="634"/>
                      <a:pt x="201" y="634"/>
                    </a:cubicBezTo>
                    <a:cubicBezTo>
                      <a:pt x="197" y="634"/>
                      <a:pt x="194" y="632"/>
                      <a:pt x="190" y="632"/>
                    </a:cubicBezTo>
                    <a:cubicBezTo>
                      <a:pt x="186" y="630"/>
                      <a:pt x="183" y="627"/>
                      <a:pt x="181" y="623"/>
                    </a:cubicBezTo>
                    <a:cubicBezTo>
                      <a:pt x="179" y="619"/>
                      <a:pt x="179" y="617"/>
                      <a:pt x="179" y="612"/>
                    </a:cubicBezTo>
                    <a:cubicBezTo>
                      <a:pt x="179" y="608"/>
                      <a:pt x="179" y="606"/>
                      <a:pt x="181" y="601"/>
                    </a:cubicBezTo>
                    <a:cubicBezTo>
                      <a:pt x="183" y="597"/>
                      <a:pt x="185" y="595"/>
                      <a:pt x="190" y="592"/>
                    </a:cubicBezTo>
                    <a:cubicBezTo>
                      <a:pt x="193" y="590"/>
                      <a:pt x="197" y="590"/>
                      <a:pt x="201" y="590"/>
                    </a:cubicBezTo>
                    <a:cubicBezTo>
                      <a:pt x="205" y="590"/>
                      <a:pt x="207" y="590"/>
                      <a:pt x="212" y="592"/>
                    </a:cubicBezTo>
                    <a:cubicBezTo>
                      <a:pt x="216" y="595"/>
                      <a:pt x="218" y="597"/>
                      <a:pt x="221" y="601"/>
                    </a:cubicBezTo>
                    <a:cubicBezTo>
                      <a:pt x="223" y="606"/>
                      <a:pt x="223" y="608"/>
                      <a:pt x="223" y="612"/>
                    </a:cubicBezTo>
                    <a:cubicBezTo>
                      <a:pt x="223" y="617"/>
                      <a:pt x="223" y="619"/>
                      <a:pt x="221" y="623"/>
                    </a:cubicBezTo>
                    <a:close/>
                    <a:moveTo>
                      <a:pt x="387" y="531"/>
                    </a:moveTo>
                    <a:cubicBezTo>
                      <a:pt x="387" y="551"/>
                      <a:pt x="369" y="568"/>
                      <a:pt x="350" y="568"/>
                    </a:cubicBezTo>
                    <a:lnTo>
                      <a:pt x="50" y="568"/>
                    </a:lnTo>
                    <a:cubicBezTo>
                      <a:pt x="30" y="568"/>
                      <a:pt x="13" y="553"/>
                      <a:pt x="13" y="531"/>
                    </a:cubicBezTo>
                    <a:lnTo>
                      <a:pt x="13" y="57"/>
                    </a:lnTo>
                    <a:cubicBezTo>
                      <a:pt x="13" y="37"/>
                      <a:pt x="28" y="20"/>
                      <a:pt x="50" y="20"/>
                    </a:cubicBezTo>
                    <a:lnTo>
                      <a:pt x="350" y="20"/>
                    </a:lnTo>
                    <a:cubicBezTo>
                      <a:pt x="369" y="20"/>
                      <a:pt x="387" y="35"/>
                      <a:pt x="387" y="57"/>
                    </a:cubicBezTo>
                    <a:lnTo>
                      <a:pt x="387" y="531"/>
                    </a:lnTo>
                    <a:close/>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256" name="Google Shape;1256;p110"/>
              <p:cNvSpPr/>
              <p:nvPr/>
            </p:nvSpPr>
            <p:spPr>
              <a:xfrm>
                <a:off x="3785190" y="2819569"/>
                <a:ext cx="39238" cy="37930"/>
              </a:xfrm>
              <a:custGeom>
                <a:rect b="b" l="l" r="r" t="t"/>
                <a:pathLst>
                  <a:path extrusionOk="0" h="67" w="66">
                    <a:moveTo>
                      <a:pt x="33" y="66"/>
                    </a:moveTo>
                    <a:lnTo>
                      <a:pt x="0" y="66"/>
                    </a:lnTo>
                    <a:lnTo>
                      <a:pt x="0" y="0"/>
                    </a:lnTo>
                    <a:lnTo>
                      <a:pt x="65" y="0"/>
                    </a:lnTo>
                    <a:lnTo>
                      <a:pt x="65" y="66"/>
                    </a:lnTo>
                    <a:lnTo>
                      <a:pt x="33" y="66"/>
                    </a:lnTo>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257" name="Google Shape;1257;p110"/>
              <p:cNvSpPr/>
              <p:nvPr/>
            </p:nvSpPr>
            <p:spPr>
              <a:xfrm>
                <a:off x="3842740" y="2819569"/>
                <a:ext cx="39238" cy="37930"/>
              </a:xfrm>
              <a:custGeom>
                <a:rect b="b" l="l" r="r" t="t"/>
                <a:pathLst>
                  <a:path extrusionOk="0" h="67" w="67">
                    <a:moveTo>
                      <a:pt x="33" y="66"/>
                    </a:moveTo>
                    <a:lnTo>
                      <a:pt x="0" y="66"/>
                    </a:lnTo>
                    <a:lnTo>
                      <a:pt x="0" y="0"/>
                    </a:lnTo>
                    <a:lnTo>
                      <a:pt x="66" y="0"/>
                    </a:lnTo>
                    <a:lnTo>
                      <a:pt x="66" y="66"/>
                    </a:lnTo>
                    <a:lnTo>
                      <a:pt x="33" y="66"/>
                    </a:lnTo>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258" name="Google Shape;1258;p110"/>
              <p:cNvSpPr/>
              <p:nvPr/>
            </p:nvSpPr>
            <p:spPr>
              <a:xfrm>
                <a:off x="3785190" y="2930833"/>
                <a:ext cx="39238" cy="37930"/>
              </a:xfrm>
              <a:custGeom>
                <a:rect b="b" l="l" r="r" t="t"/>
                <a:pathLst>
                  <a:path extrusionOk="0" h="66" w="66">
                    <a:moveTo>
                      <a:pt x="65" y="33"/>
                    </a:moveTo>
                    <a:lnTo>
                      <a:pt x="65" y="65"/>
                    </a:lnTo>
                    <a:lnTo>
                      <a:pt x="0" y="65"/>
                    </a:lnTo>
                    <a:lnTo>
                      <a:pt x="0" y="0"/>
                    </a:lnTo>
                    <a:lnTo>
                      <a:pt x="65" y="0"/>
                    </a:lnTo>
                    <a:lnTo>
                      <a:pt x="65" y="33"/>
                    </a:lnTo>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259" name="Google Shape;1259;p110"/>
              <p:cNvSpPr/>
              <p:nvPr/>
            </p:nvSpPr>
            <p:spPr>
              <a:xfrm>
                <a:off x="3785190" y="2875201"/>
                <a:ext cx="39238" cy="37930"/>
              </a:xfrm>
              <a:custGeom>
                <a:rect b="b" l="l" r="r" t="t"/>
                <a:pathLst>
                  <a:path extrusionOk="0" h="66" w="66">
                    <a:moveTo>
                      <a:pt x="65" y="32"/>
                    </a:moveTo>
                    <a:lnTo>
                      <a:pt x="65" y="65"/>
                    </a:lnTo>
                    <a:lnTo>
                      <a:pt x="0" y="65"/>
                    </a:lnTo>
                    <a:lnTo>
                      <a:pt x="0" y="0"/>
                    </a:lnTo>
                    <a:lnTo>
                      <a:pt x="65" y="0"/>
                    </a:lnTo>
                    <a:lnTo>
                      <a:pt x="65" y="32"/>
                    </a:lnTo>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260" name="Google Shape;1260;p110"/>
              <p:cNvSpPr/>
              <p:nvPr/>
            </p:nvSpPr>
            <p:spPr>
              <a:xfrm>
                <a:off x="3842740" y="2930833"/>
                <a:ext cx="39238" cy="37930"/>
              </a:xfrm>
              <a:custGeom>
                <a:rect b="b" l="l" r="r" t="t"/>
                <a:pathLst>
                  <a:path extrusionOk="0" h="66" w="67">
                    <a:moveTo>
                      <a:pt x="66" y="33"/>
                    </a:moveTo>
                    <a:lnTo>
                      <a:pt x="66" y="65"/>
                    </a:lnTo>
                    <a:lnTo>
                      <a:pt x="0" y="65"/>
                    </a:lnTo>
                    <a:lnTo>
                      <a:pt x="0" y="0"/>
                    </a:lnTo>
                    <a:lnTo>
                      <a:pt x="66" y="0"/>
                    </a:lnTo>
                    <a:lnTo>
                      <a:pt x="66" y="33"/>
                    </a:lnTo>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261" name="Google Shape;1261;p110"/>
              <p:cNvSpPr/>
              <p:nvPr/>
            </p:nvSpPr>
            <p:spPr>
              <a:xfrm>
                <a:off x="3842740" y="2875201"/>
                <a:ext cx="39238" cy="37930"/>
              </a:xfrm>
              <a:custGeom>
                <a:rect b="b" l="l" r="r" t="t"/>
                <a:pathLst>
                  <a:path extrusionOk="0" h="66" w="67">
                    <a:moveTo>
                      <a:pt x="66" y="32"/>
                    </a:moveTo>
                    <a:lnTo>
                      <a:pt x="66" y="65"/>
                    </a:lnTo>
                    <a:lnTo>
                      <a:pt x="0" y="65"/>
                    </a:lnTo>
                    <a:lnTo>
                      <a:pt x="0" y="0"/>
                    </a:lnTo>
                    <a:lnTo>
                      <a:pt x="66" y="0"/>
                    </a:lnTo>
                    <a:lnTo>
                      <a:pt x="66" y="32"/>
                    </a:lnTo>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262" name="Google Shape;1262;p110"/>
              <p:cNvSpPr/>
              <p:nvPr/>
            </p:nvSpPr>
            <p:spPr>
              <a:xfrm>
                <a:off x="3900291" y="2819569"/>
                <a:ext cx="39238" cy="37930"/>
              </a:xfrm>
              <a:custGeom>
                <a:rect b="b" l="l" r="r" t="t"/>
                <a:pathLst>
                  <a:path extrusionOk="0" h="67" w="66">
                    <a:moveTo>
                      <a:pt x="32" y="66"/>
                    </a:moveTo>
                    <a:lnTo>
                      <a:pt x="0" y="66"/>
                    </a:lnTo>
                    <a:lnTo>
                      <a:pt x="0" y="0"/>
                    </a:lnTo>
                    <a:lnTo>
                      <a:pt x="65" y="0"/>
                    </a:lnTo>
                    <a:lnTo>
                      <a:pt x="65" y="66"/>
                    </a:lnTo>
                    <a:lnTo>
                      <a:pt x="32" y="66"/>
                    </a:lnTo>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263" name="Google Shape;1263;p110"/>
              <p:cNvSpPr/>
              <p:nvPr/>
            </p:nvSpPr>
            <p:spPr>
              <a:xfrm>
                <a:off x="3900291" y="2875201"/>
                <a:ext cx="39238" cy="37930"/>
              </a:xfrm>
              <a:custGeom>
                <a:rect b="b" l="l" r="r" t="t"/>
                <a:pathLst>
                  <a:path extrusionOk="0" h="66" w="66">
                    <a:moveTo>
                      <a:pt x="65" y="32"/>
                    </a:moveTo>
                    <a:lnTo>
                      <a:pt x="65" y="65"/>
                    </a:lnTo>
                    <a:lnTo>
                      <a:pt x="0" y="65"/>
                    </a:lnTo>
                    <a:lnTo>
                      <a:pt x="0" y="0"/>
                    </a:lnTo>
                    <a:lnTo>
                      <a:pt x="65" y="0"/>
                    </a:lnTo>
                    <a:lnTo>
                      <a:pt x="65" y="32"/>
                    </a:lnTo>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grpSp>
        <p:nvGrpSpPr>
          <p:cNvPr id="1264" name="Google Shape;1264;p110"/>
          <p:cNvGrpSpPr/>
          <p:nvPr/>
        </p:nvGrpSpPr>
        <p:grpSpPr>
          <a:xfrm>
            <a:off x="5676145" y="1116410"/>
            <a:ext cx="1287990" cy="1075766"/>
            <a:chOff x="5676145" y="1827985"/>
            <a:chExt cx="1287990" cy="1075766"/>
          </a:xfrm>
        </p:grpSpPr>
        <p:grpSp>
          <p:nvGrpSpPr>
            <p:cNvPr id="1265" name="Google Shape;1265;p110"/>
            <p:cNvGrpSpPr/>
            <p:nvPr/>
          </p:nvGrpSpPr>
          <p:grpSpPr>
            <a:xfrm>
              <a:off x="6181692" y="2072478"/>
              <a:ext cx="280026" cy="507679"/>
              <a:chOff x="6181692" y="2072478"/>
              <a:chExt cx="280026" cy="507679"/>
            </a:xfrm>
          </p:grpSpPr>
          <p:sp>
            <p:nvSpPr>
              <p:cNvPr id="1266" name="Google Shape;1266;p110"/>
              <p:cNvSpPr/>
              <p:nvPr/>
            </p:nvSpPr>
            <p:spPr>
              <a:xfrm>
                <a:off x="6181692" y="2339857"/>
                <a:ext cx="279900" cy="240300"/>
              </a:xfrm>
              <a:custGeom>
                <a:rect b="b" l="l" r="r" t="t"/>
                <a:pathLst>
                  <a:path extrusionOk="0" h="120000" w="120000">
                    <a:moveTo>
                      <a:pt x="0" y="119794"/>
                    </a:moveTo>
                    <a:lnTo>
                      <a:pt x="8784" y="59692"/>
                    </a:lnTo>
                    <a:lnTo>
                      <a:pt x="32679" y="47589"/>
                    </a:lnTo>
                    <a:lnTo>
                      <a:pt x="38125" y="6358"/>
                    </a:lnTo>
                    <a:lnTo>
                      <a:pt x="82752" y="0"/>
                    </a:lnTo>
                    <a:lnTo>
                      <a:pt x="92064" y="47589"/>
                    </a:lnTo>
                    <a:lnTo>
                      <a:pt x="119824" y="54358"/>
                    </a:lnTo>
                    <a:lnTo>
                      <a:pt x="102957" y="119794"/>
                    </a:lnTo>
                    <a:lnTo>
                      <a:pt x="0" y="119794"/>
                    </a:lnTo>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110"/>
              <p:cNvSpPr/>
              <p:nvPr/>
            </p:nvSpPr>
            <p:spPr>
              <a:xfrm>
                <a:off x="6216018" y="2072478"/>
                <a:ext cx="245700" cy="334200"/>
              </a:xfrm>
              <a:custGeom>
                <a:rect b="b" l="l" r="r" t="t"/>
                <a:pathLst>
                  <a:path extrusionOk="0" h="120000" w="120000">
                    <a:moveTo>
                      <a:pt x="119799" y="60000"/>
                    </a:moveTo>
                    <a:cubicBezTo>
                      <a:pt x="119799" y="70909"/>
                      <a:pt x="117395" y="80343"/>
                      <a:pt x="111786" y="89926"/>
                    </a:cubicBezTo>
                    <a:cubicBezTo>
                      <a:pt x="106377" y="99508"/>
                      <a:pt x="99565" y="106289"/>
                      <a:pt x="89949" y="111891"/>
                    </a:cubicBezTo>
                    <a:cubicBezTo>
                      <a:pt x="80333" y="117346"/>
                      <a:pt x="70918" y="119852"/>
                      <a:pt x="59899" y="119852"/>
                    </a:cubicBezTo>
                    <a:cubicBezTo>
                      <a:pt x="48881" y="119852"/>
                      <a:pt x="39666" y="117346"/>
                      <a:pt x="30050" y="111891"/>
                    </a:cubicBezTo>
                    <a:cubicBezTo>
                      <a:pt x="20634" y="106289"/>
                      <a:pt x="13622" y="99508"/>
                      <a:pt x="8013" y="89926"/>
                    </a:cubicBezTo>
                    <a:cubicBezTo>
                      <a:pt x="2604" y="80343"/>
                      <a:pt x="0" y="70909"/>
                      <a:pt x="0" y="60000"/>
                    </a:cubicBezTo>
                    <a:cubicBezTo>
                      <a:pt x="0" y="48943"/>
                      <a:pt x="2604" y="39361"/>
                      <a:pt x="8013" y="29926"/>
                    </a:cubicBezTo>
                    <a:cubicBezTo>
                      <a:pt x="13622" y="20343"/>
                      <a:pt x="20634" y="13562"/>
                      <a:pt x="30050" y="8108"/>
                    </a:cubicBezTo>
                    <a:cubicBezTo>
                      <a:pt x="39666" y="2506"/>
                      <a:pt x="48881" y="0"/>
                      <a:pt x="59899" y="0"/>
                    </a:cubicBezTo>
                    <a:cubicBezTo>
                      <a:pt x="70918" y="0"/>
                      <a:pt x="80333" y="2506"/>
                      <a:pt x="89949" y="8108"/>
                    </a:cubicBezTo>
                    <a:cubicBezTo>
                      <a:pt x="99565" y="13562"/>
                      <a:pt x="106377" y="20343"/>
                      <a:pt x="111786" y="29926"/>
                    </a:cubicBezTo>
                    <a:cubicBezTo>
                      <a:pt x="117395" y="39361"/>
                      <a:pt x="119799" y="48943"/>
                      <a:pt x="119799" y="60000"/>
                    </a:cubicBezTo>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8" name="Google Shape;1268;p110"/>
            <p:cNvGrpSpPr/>
            <p:nvPr/>
          </p:nvGrpSpPr>
          <p:grpSpPr>
            <a:xfrm>
              <a:off x="5676145" y="1827985"/>
              <a:ext cx="1287990" cy="1075766"/>
              <a:chOff x="5252730" y="2023025"/>
              <a:chExt cx="1313204" cy="1079761"/>
            </a:xfrm>
          </p:grpSpPr>
          <p:sp>
            <p:nvSpPr>
              <p:cNvPr id="1269" name="Google Shape;1269;p110"/>
              <p:cNvSpPr/>
              <p:nvPr/>
            </p:nvSpPr>
            <p:spPr>
              <a:xfrm>
                <a:off x="6027048" y="2055898"/>
                <a:ext cx="538886" cy="495629"/>
              </a:xfrm>
              <a:custGeom>
                <a:rect b="b" l="l" r="r" t="t"/>
                <a:pathLst>
                  <a:path extrusionOk="0" h="864" w="910">
                    <a:moveTo>
                      <a:pt x="249" y="420"/>
                    </a:moveTo>
                    <a:cubicBezTo>
                      <a:pt x="256" y="435"/>
                      <a:pt x="271" y="470"/>
                      <a:pt x="295" y="503"/>
                    </a:cubicBezTo>
                    <a:cubicBezTo>
                      <a:pt x="295" y="509"/>
                      <a:pt x="293" y="533"/>
                      <a:pt x="289" y="557"/>
                    </a:cubicBezTo>
                    <a:cubicBezTo>
                      <a:pt x="289" y="559"/>
                      <a:pt x="286" y="564"/>
                      <a:pt x="286" y="566"/>
                    </a:cubicBezTo>
                    <a:lnTo>
                      <a:pt x="256" y="588"/>
                    </a:lnTo>
                    <a:lnTo>
                      <a:pt x="256" y="588"/>
                    </a:lnTo>
                    <a:cubicBezTo>
                      <a:pt x="199" y="601"/>
                      <a:pt x="98" y="619"/>
                      <a:pt x="46" y="640"/>
                    </a:cubicBezTo>
                    <a:cubicBezTo>
                      <a:pt x="46" y="653"/>
                      <a:pt x="48" y="664"/>
                      <a:pt x="48" y="678"/>
                    </a:cubicBezTo>
                    <a:cubicBezTo>
                      <a:pt x="48" y="732"/>
                      <a:pt x="39" y="778"/>
                      <a:pt x="20" y="824"/>
                    </a:cubicBezTo>
                    <a:cubicBezTo>
                      <a:pt x="13" y="839"/>
                      <a:pt x="7" y="852"/>
                      <a:pt x="0" y="863"/>
                    </a:cubicBezTo>
                    <a:lnTo>
                      <a:pt x="909" y="863"/>
                    </a:lnTo>
                    <a:cubicBezTo>
                      <a:pt x="903" y="726"/>
                      <a:pt x="866" y="686"/>
                      <a:pt x="813" y="649"/>
                    </a:cubicBezTo>
                    <a:cubicBezTo>
                      <a:pt x="778" y="625"/>
                      <a:pt x="675" y="605"/>
                      <a:pt x="606" y="590"/>
                    </a:cubicBezTo>
                    <a:cubicBezTo>
                      <a:pt x="603" y="588"/>
                      <a:pt x="603" y="586"/>
                      <a:pt x="599" y="584"/>
                    </a:cubicBezTo>
                    <a:lnTo>
                      <a:pt x="560" y="562"/>
                    </a:lnTo>
                    <a:lnTo>
                      <a:pt x="560" y="559"/>
                    </a:lnTo>
                    <a:cubicBezTo>
                      <a:pt x="557" y="546"/>
                      <a:pt x="557" y="533"/>
                      <a:pt x="555" y="522"/>
                    </a:cubicBezTo>
                    <a:cubicBezTo>
                      <a:pt x="553" y="507"/>
                      <a:pt x="553" y="496"/>
                      <a:pt x="553" y="490"/>
                    </a:cubicBezTo>
                    <a:cubicBezTo>
                      <a:pt x="573" y="461"/>
                      <a:pt x="586" y="431"/>
                      <a:pt x="592" y="417"/>
                    </a:cubicBezTo>
                    <a:cubicBezTo>
                      <a:pt x="621" y="413"/>
                      <a:pt x="643" y="385"/>
                      <a:pt x="654" y="339"/>
                    </a:cubicBezTo>
                    <a:cubicBezTo>
                      <a:pt x="662" y="297"/>
                      <a:pt x="643" y="275"/>
                      <a:pt x="627" y="264"/>
                    </a:cubicBezTo>
                    <a:cubicBezTo>
                      <a:pt x="634" y="219"/>
                      <a:pt x="627" y="179"/>
                      <a:pt x="612" y="146"/>
                    </a:cubicBezTo>
                    <a:cubicBezTo>
                      <a:pt x="612" y="140"/>
                      <a:pt x="610" y="135"/>
                      <a:pt x="610" y="133"/>
                    </a:cubicBezTo>
                    <a:cubicBezTo>
                      <a:pt x="606" y="118"/>
                      <a:pt x="592" y="81"/>
                      <a:pt x="584" y="70"/>
                    </a:cubicBezTo>
                    <a:cubicBezTo>
                      <a:pt x="573" y="61"/>
                      <a:pt x="547" y="22"/>
                      <a:pt x="413" y="4"/>
                    </a:cubicBezTo>
                    <a:cubicBezTo>
                      <a:pt x="387" y="0"/>
                      <a:pt x="359" y="9"/>
                      <a:pt x="335" y="17"/>
                    </a:cubicBezTo>
                    <a:cubicBezTo>
                      <a:pt x="310" y="22"/>
                      <a:pt x="225" y="52"/>
                      <a:pt x="214" y="153"/>
                    </a:cubicBezTo>
                    <a:cubicBezTo>
                      <a:pt x="214" y="162"/>
                      <a:pt x="210" y="212"/>
                      <a:pt x="206" y="223"/>
                    </a:cubicBezTo>
                    <a:cubicBezTo>
                      <a:pt x="203" y="229"/>
                      <a:pt x="208" y="249"/>
                      <a:pt x="210" y="264"/>
                    </a:cubicBezTo>
                    <a:cubicBezTo>
                      <a:pt x="210" y="267"/>
                      <a:pt x="210" y="267"/>
                      <a:pt x="210" y="269"/>
                    </a:cubicBezTo>
                    <a:cubicBezTo>
                      <a:pt x="192" y="280"/>
                      <a:pt x="173" y="302"/>
                      <a:pt x="184" y="343"/>
                    </a:cubicBezTo>
                    <a:cubicBezTo>
                      <a:pt x="197" y="387"/>
                      <a:pt x="219" y="415"/>
                      <a:pt x="249" y="420"/>
                    </a:cubicBezTo>
                    <a:close/>
                    <a:moveTo>
                      <a:pt x="420" y="638"/>
                    </a:moveTo>
                    <a:cubicBezTo>
                      <a:pt x="339" y="640"/>
                      <a:pt x="308" y="612"/>
                      <a:pt x="297" y="592"/>
                    </a:cubicBezTo>
                    <a:lnTo>
                      <a:pt x="306" y="586"/>
                    </a:lnTo>
                    <a:cubicBezTo>
                      <a:pt x="308" y="584"/>
                      <a:pt x="313" y="579"/>
                      <a:pt x="313" y="577"/>
                    </a:cubicBezTo>
                    <a:lnTo>
                      <a:pt x="315" y="573"/>
                    </a:lnTo>
                    <a:cubicBezTo>
                      <a:pt x="315" y="568"/>
                      <a:pt x="315" y="566"/>
                      <a:pt x="315" y="564"/>
                    </a:cubicBezTo>
                    <a:cubicBezTo>
                      <a:pt x="317" y="551"/>
                      <a:pt x="317" y="540"/>
                      <a:pt x="319" y="531"/>
                    </a:cubicBezTo>
                    <a:cubicBezTo>
                      <a:pt x="339" y="549"/>
                      <a:pt x="376" y="562"/>
                      <a:pt x="420" y="564"/>
                    </a:cubicBezTo>
                    <a:cubicBezTo>
                      <a:pt x="463" y="559"/>
                      <a:pt x="501" y="549"/>
                      <a:pt x="525" y="531"/>
                    </a:cubicBezTo>
                    <a:cubicBezTo>
                      <a:pt x="527" y="529"/>
                      <a:pt x="529" y="527"/>
                      <a:pt x="529" y="527"/>
                    </a:cubicBezTo>
                    <a:cubicBezTo>
                      <a:pt x="529" y="529"/>
                      <a:pt x="529" y="531"/>
                      <a:pt x="529" y="533"/>
                    </a:cubicBezTo>
                    <a:cubicBezTo>
                      <a:pt x="531" y="544"/>
                      <a:pt x="531" y="557"/>
                      <a:pt x="533" y="570"/>
                    </a:cubicBezTo>
                    <a:lnTo>
                      <a:pt x="536" y="579"/>
                    </a:lnTo>
                    <a:cubicBezTo>
                      <a:pt x="536" y="584"/>
                      <a:pt x="538" y="588"/>
                      <a:pt x="542" y="590"/>
                    </a:cubicBezTo>
                    <a:lnTo>
                      <a:pt x="544" y="590"/>
                    </a:lnTo>
                    <a:cubicBezTo>
                      <a:pt x="533" y="608"/>
                      <a:pt x="505" y="640"/>
                      <a:pt x="420" y="638"/>
                    </a:cubicBezTo>
                    <a:close/>
                    <a:moveTo>
                      <a:pt x="223" y="293"/>
                    </a:moveTo>
                    <a:cubicBezTo>
                      <a:pt x="227" y="302"/>
                      <a:pt x="234" y="310"/>
                      <a:pt x="238" y="313"/>
                    </a:cubicBezTo>
                    <a:cubicBezTo>
                      <a:pt x="243" y="313"/>
                      <a:pt x="247" y="282"/>
                      <a:pt x="249" y="271"/>
                    </a:cubicBezTo>
                    <a:cubicBezTo>
                      <a:pt x="254" y="260"/>
                      <a:pt x="247" y="221"/>
                      <a:pt x="247" y="208"/>
                    </a:cubicBezTo>
                    <a:cubicBezTo>
                      <a:pt x="245" y="184"/>
                      <a:pt x="256" y="179"/>
                      <a:pt x="271" y="155"/>
                    </a:cubicBezTo>
                    <a:cubicBezTo>
                      <a:pt x="284" y="133"/>
                      <a:pt x="284" y="120"/>
                      <a:pt x="304" y="114"/>
                    </a:cubicBezTo>
                    <a:cubicBezTo>
                      <a:pt x="324" y="105"/>
                      <a:pt x="359" y="109"/>
                      <a:pt x="385" y="120"/>
                    </a:cubicBezTo>
                    <a:cubicBezTo>
                      <a:pt x="411" y="133"/>
                      <a:pt x="428" y="126"/>
                      <a:pt x="459" y="120"/>
                    </a:cubicBezTo>
                    <a:cubicBezTo>
                      <a:pt x="490" y="113"/>
                      <a:pt x="530" y="120"/>
                      <a:pt x="547" y="131"/>
                    </a:cubicBezTo>
                    <a:cubicBezTo>
                      <a:pt x="565" y="142"/>
                      <a:pt x="557" y="197"/>
                      <a:pt x="566" y="229"/>
                    </a:cubicBezTo>
                    <a:cubicBezTo>
                      <a:pt x="571" y="249"/>
                      <a:pt x="568" y="258"/>
                      <a:pt x="575" y="271"/>
                    </a:cubicBezTo>
                    <a:cubicBezTo>
                      <a:pt x="579" y="282"/>
                      <a:pt x="577" y="299"/>
                      <a:pt x="577" y="299"/>
                    </a:cubicBezTo>
                    <a:cubicBezTo>
                      <a:pt x="577" y="299"/>
                      <a:pt x="586" y="321"/>
                      <a:pt x="603" y="302"/>
                    </a:cubicBezTo>
                    <a:cubicBezTo>
                      <a:pt x="603" y="302"/>
                      <a:pt x="603" y="297"/>
                      <a:pt x="606" y="291"/>
                    </a:cubicBezTo>
                    <a:lnTo>
                      <a:pt x="606" y="291"/>
                    </a:lnTo>
                    <a:cubicBezTo>
                      <a:pt x="610" y="291"/>
                      <a:pt x="634" y="302"/>
                      <a:pt x="627" y="341"/>
                    </a:cubicBezTo>
                    <a:cubicBezTo>
                      <a:pt x="621" y="367"/>
                      <a:pt x="606" y="400"/>
                      <a:pt x="581" y="400"/>
                    </a:cubicBezTo>
                    <a:cubicBezTo>
                      <a:pt x="577" y="400"/>
                      <a:pt x="571" y="404"/>
                      <a:pt x="571" y="409"/>
                    </a:cubicBezTo>
                    <a:cubicBezTo>
                      <a:pt x="571" y="411"/>
                      <a:pt x="547" y="476"/>
                      <a:pt x="505" y="514"/>
                    </a:cubicBezTo>
                    <a:cubicBezTo>
                      <a:pt x="490" y="527"/>
                      <a:pt x="457" y="538"/>
                      <a:pt x="420" y="540"/>
                    </a:cubicBezTo>
                    <a:cubicBezTo>
                      <a:pt x="383" y="538"/>
                      <a:pt x="352" y="527"/>
                      <a:pt x="335" y="514"/>
                    </a:cubicBezTo>
                    <a:cubicBezTo>
                      <a:pt x="291" y="474"/>
                      <a:pt x="269" y="409"/>
                      <a:pt x="269" y="409"/>
                    </a:cubicBezTo>
                    <a:cubicBezTo>
                      <a:pt x="267" y="404"/>
                      <a:pt x="262" y="400"/>
                      <a:pt x="258" y="400"/>
                    </a:cubicBezTo>
                    <a:cubicBezTo>
                      <a:pt x="234" y="400"/>
                      <a:pt x="219" y="367"/>
                      <a:pt x="212" y="341"/>
                    </a:cubicBezTo>
                    <a:cubicBezTo>
                      <a:pt x="206" y="313"/>
                      <a:pt x="216" y="299"/>
                      <a:pt x="223" y="293"/>
                    </a:cubicBezTo>
                    <a:close/>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270" name="Google Shape;1270;p110"/>
              <p:cNvSpPr/>
              <p:nvPr/>
            </p:nvSpPr>
            <p:spPr>
              <a:xfrm>
                <a:off x="5252730" y="2023025"/>
                <a:ext cx="536264" cy="528500"/>
              </a:xfrm>
              <a:custGeom>
                <a:rect b="b" l="l" r="r" t="t"/>
                <a:pathLst>
                  <a:path extrusionOk="0" h="921" w="904">
                    <a:moveTo>
                      <a:pt x="757" y="665"/>
                    </a:moveTo>
                    <a:cubicBezTo>
                      <a:pt x="744" y="660"/>
                      <a:pt x="724" y="654"/>
                      <a:pt x="704" y="652"/>
                    </a:cubicBezTo>
                    <a:cubicBezTo>
                      <a:pt x="706" y="628"/>
                      <a:pt x="700" y="588"/>
                      <a:pt x="700" y="575"/>
                    </a:cubicBezTo>
                    <a:cubicBezTo>
                      <a:pt x="698" y="523"/>
                      <a:pt x="698" y="470"/>
                      <a:pt x="702" y="453"/>
                    </a:cubicBezTo>
                    <a:cubicBezTo>
                      <a:pt x="709" y="427"/>
                      <a:pt x="709" y="398"/>
                      <a:pt x="709" y="381"/>
                    </a:cubicBezTo>
                    <a:cubicBezTo>
                      <a:pt x="733" y="381"/>
                      <a:pt x="717" y="236"/>
                      <a:pt x="685" y="175"/>
                    </a:cubicBezTo>
                    <a:cubicBezTo>
                      <a:pt x="654" y="116"/>
                      <a:pt x="632" y="86"/>
                      <a:pt x="595" y="92"/>
                    </a:cubicBezTo>
                    <a:cubicBezTo>
                      <a:pt x="595" y="92"/>
                      <a:pt x="593" y="94"/>
                      <a:pt x="591" y="94"/>
                    </a:cubicBezTo>
                    <a:lnTo>
                      <a:pt x="591" y="94"/>
                    </a:lnTo>
                    <a:lnTo>
                      <a:pt x="591" y="94"/>
                    </a:lnTo>
                    <a:cubicBezTo>
                      <a:pt x="591" y="94"/>
                      <a:pt x="560" y="0"/>
                      <a:pt x="409" y="33"/>
                    </a:cubicBezTo>
                    <a:cubicBezTo>
                      <a:pt x="258" y="64"/>
                      <a:pt x="229" y="192"/>
                      <a:pt x="215" y="245"/>
                    </a:cubicBezTo>
                    <a:cubicBezTo>
                      <a:pt x="202" y="297"/>
                      <a:pt x="201" y="298"/>
                      <a:pt x="201" y="298"/>
                    </a:cubicBezTo>
                    <a:lnTo>
                      <a:pt x="204" y="298"/>
                    </a:lnTo>
                    <a:cubicBezTo>
                      <a:pt x="204" y="300"/>
                      <a:pt x="171" y="512"/>
                      <a:pt x="184" y="577"/>
                    </a:cubicBezTo>
                    <a:cubicBezTo>
                      <a:pt x="188" y="597"/>
                      <a:pt x="193" y="619"/>
                      <a:pt x="199" y="641"/>
                    </a:cubicBezTo>
                    <a:cubicBezTo>
                      <a:pt x="167" y="647"/>
                      <a:pt x="134" y="658"/>
                      <a:pt x="110" y="674"/>
                    </a:cubicBezTo>
                    <a:cubicBezTo>
                      <a:pt x="46" y="717"/>
                      <a:pt x="9" y="772"/>
                      <a:pt x="0" y="920"/>
                    </a:cubicBezTo>
                    <a:lnTo>
                      <a:pt x="27" y="920"/>
                    </a:lnTo>
                    <a:lnTo>
                      <a:pt x="682" y="920"/>
                    </a:lnTo>
                    <a:lnTo>
                      <a:pt x="903" y="920"/>
                    </a:lnTo>
                    <a:lnTo>
                      <a:pt x="903" y="899"/>
                    </a:lnTo>
                    <a:cubicBezTo>
                      <a:pt x="890" y="702"/>
                      <a:pt x="757" y="665"/>
                      <a:pt x="757" y="665"/>
                    </a:cubicBezTo>
                    <a:close/>
                    <a:moveTo>
                      <a:pt x="409" y="254"/>
                    </a:moveTo>
                    <a:cubicBezTo>
                      <a:pt x="455" y="232"/>
                      <a:pt x="492" y="204"/>
                      <a:pt x="521" y="175"/>
                    </a:cubicBezTo>
                    <a:lnTo>
                      <a:pt x="521" y="175"/>
                    </a:lnTo>
                    <a:cubicBezTo>
                      <a:pt x="534" y="204"/>
                      <a:pt x="584" y="263"/>
                      <a:pt x="628" y="311"/>
                    </a:cubicBezTo>
                    <a:cubicBezTo>
                      <a:pt x="628" y="322"/>
                      <a:pt x="628" y="330"/>
                      <a:pt x="628" y="337"/>
                    </a:cubicBezTo>
                    <a:cubicBezTo>
                      <a:pt x="623" y="368"/>
                      <a:pt x="606" y="451"/>
                      <a:pt x="591" y="475"/>
                    </a:cubicBezTo>
                    <a:cubicBezTo>
                      <a:pt x="571" y="505"/>
                      <a:pt x="547" y="523"/>
                      <a:pt x="523" y="540"/>
                    </a:cubicBezTo>
                    <a:cubicBezTo>
                      <a:pt x="501" y="558"/>
                      <a:pt x="486" y="558"/>
                      <a:pt x="464" y="558"/>
                    </a:cubicBezTo>
                    <a:cubicBezTo>
                      <a:pt x="442" y="558"/>
                      <a:pt x="429" y="555"/>
                      <a:pt x="405" y="540"/>
                    </a:cubicBezTo>
                    <a:cubicBezTo>
                      <a:pt x="379" y="523"/>
                      <a:pt x="357" y="503"/>
                      <a:pt x="337" y="475"/>
                    </a:cubicBezTo>
                    <a:cubicBezTo>
                      <a:pt x="322" y="451"/>
                      <a:pt x="306" y="368"/>
                      <a:pt x="300" y="337"/>
                    </a:cubicBezTo>
                    <a:cubicBezTo>
                      <a:pt x="300" y="326"/>
                      <a:pt x="300" y="311"/>
                      <a:pt x="300" y="293"/>
                    </a:cubicBezTo>
                    <a:cubicBezTo>
                      <a:pt x="322" y="289"/>
                      <a:pt x="357" y="278"/>
                      <a:pt x="409" y="254"/>
                    </a:cubicBezTo>
                    <a:close/>
                    <a:moveTo>
                      <a:pt x="289" y="728"/>
                    </a:moveTo>
                    <a:cubicBezTo>
                      <a:pt x="287" y="724"/>
                      <a:pt x="282" y="715"/>
                      <a:pt x="280" y="704"/>
                    </a:cubicBezTo>
                    <a:cubicBezTo>
                      <a:pt x="315" y="674"/>
                      <a:pt x="357" y="634"/>
                      <a:pt x="363" y="625"/>
                    </a:cubicBezTo>
                    <a:cubicBezTo>
                      <a:pt x="370" y="614"/>
                      <a:pt x="376" y="584"/>
                      <a:pt x="381" y="560"/>
                    </a:cubicBezTo>
                    <a:cubicBezTo>
                      <a:pt x="383" y="562"/>
                      <a:pt x="385" y="562"/>
                      <a:pt x="387" y="564"/>
                    </a:cubicBezTo>
                    <a:cubicBezTo>
                      <a:pt x="416" y="586"/>
                      <a:pt x="438" y="588"/>
                      <a:pt x="462" y="588"/>
                    </a:cubicBezTo>
                    <a:cubicBezTo>
                      <a:pt x="486" y="588"/>
                      <a:pt x="505" y="586"/>
                      <a:pt x="536" y="566"/>
                    </a:cubicBezTo>
                    <a:cubicBezTo>
                      <a:pt x="538" y="580"/>
                      <a:pt x="542" y="599"/>
                      <a:pt x="547" y="614"/>
                    </a:cubicBezTo>
                    <a:cubicBezTo>
                      <a:pt x="564" y="680"/>
                      <a:pt x="595" y="717"/>
                      <a:pt x="626" y="737"/>
                    </a:cubicBezTo>
                    <a:cubicBezTo>
                      <a:pt x="597" y="754"/>
                      <a:pt x="518" y="778"/>
                      <a:pt x="464" y="778"/>
                    </a:cubicBezTo>
                    <a:cubicBezTo>
                      <a:pt x="396" y="778"/>
                      <a:pt x="302" y="748"/>
                      <a:pt x="289" y="728"/>
                    </a:cubicBezTo>
                    <a:close/>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271" name="Google Shape;1271;p110"/>
              <p:cNvSpPr/>
              <p:nvPr/>
            </p:nvSpPr>
            <p:spPr>
              <a:xfrm>
                <a:off x="5629425" y="2187391"/>
                <a:ext cx="580739" cy="627122"/>
              </a:xfrm>
              <a:custGeom>
                <a:rect b="b" l="l" r="r" t="t"/>
                <a:pathLst>
                  <a:path extrusionOk="0" h="1093" w="978">
                    <a:moveTo>
                      <a:pt x="949" y="1092"/>
                    </a:moveTo>
                    <a:lnTo>
                      <a:pt x="977" y="1092"/>
                    </a:lnTo>
                    <a:cubicBezTo>
                      <a:pt x="969" y="937"/>
                      <a:pt x="927" y="878"/>
                      <a:pt x="862" y="830"/>
                    </a:cubicBezTo>
                    <a:cubicBezTo>
                      <a:pt x="822" y="802"/>
                      <a:pt x="763" y="793"/>
                      <a:pt x="709" y="784"/>
                    </a:cubicBezTo>
                    <a:cubicBezTo>
                      <a:pt x="667" y="778"/>
                      <a:pt x="615" y="769"/>
                      <a:pt x="610" y="751"/>
                    </a:cubicBezTo>
                    <a:cubicBezTo>
                      <a:pt x="604" y="732"/>
                      <a:pt x="597" y="710"/>
                      <a:pt x="595" y="699"/>
                    </a:cubicBezTo>
                    <a:cubicBezTo>
                      <a:pt x="597" y="697"/>
                      <a:pt x="602" y="694"/>
                      <a:pt x="604" y="692"/>
                    </a:cubicBezTo>
                    <a:cubicBezTo>
                      <a:pt x="610" y="692"/>
                      <a:pt x="619" y="694"/>
                      <a:pt x="628" y="690"/>
                    </a:cubicBezTo>
                    <a:cubicBezTo>
                      <a:pt x="680" y="674"/>
                      <a:pt x="730" y="645"/>
                      <a:pt x="728" y="639"/>
                    </a:cubicBezTo>
                    <a:cubicBezTo>
                      <a:pt x="726" y="630"/>
                      <a:pt x="713" y="628"/>
                      <a:pt x="713" y="621"/>
                    </a:cubicBezTo>
                    <a:cubicBezTo>
                      <a:pt x="711" y="612"/>
                      <a:pt x="726" y="610"/>
                      <a:pt x="737" y="602"/>
                    </a:cubicBezTo>
                    <a:cubicBezTo>
                      <a:pt x="768" y="569"/>
                      <a:pt x="755" y="510"/>
                      <a:pt x="768" y="488"/>
                    </a:cubicBezTo>
                    <a:cubicBezTo>
                      <a:pt x="779" y="466"/>
                      <a:pt x="824" y="442"/>
                      <a:pt x="840" y="429"/>
                    </a:cubicBezTo>
                    <a:cubicBezTo>
                      <a:pt x="840" y="429"/>
                      <a:pt x="807" y="440"/>
                      <a:pt x="800" y="420"/>
                    </a:cubicBezTo>
                    <a:cubicBezTo>
                      <a:pt x="796" y="407"/>
                      <a:pt x="829" y="403"/>
                      <a:pt x="842" y="379"/>
                    </a:cubicBezTo>
                    <a:cubicBezTo>
                      <a:pt x="842" y="379"/>
                      <a:pt x="794" y="398"/>
                      <a:pt x="798" y="390"/>
                    </a:cubicBezTo>
                    <a:cubicBezTo>
                      <a:pt x="800" y="381"/>
                      <a:pt x="840" y="381"/>
                      <a:pt x="846" y="352"/>
                    </a:cubicBezTo>
                    <a:lnTo>
                      <a:pt x="842" y="311"/>
                    </a:lnTo>
                    <a:cubicBezTo>
                      <a:pt x="842" y="311"/>
                      <a:pt x="833" y="333"/>
                      <a:pt x="816" y="335"/>
                    </a:cubicBezTo>
                    <a:cubicBezTo>
                      <a:pt x="798" y="337"/>
                      <a:pt x="792" y="313"/>
                      <a:pt x="794" y="298"/>
                    </a:cubicBezTo>
                    <a:cubicBezTo>
                      <a:pt x="796" y="282"/>
                      <a:pt x="772" y="210"/>
                      <a:pt x="752" y="182"/>
                    </a:cubicBezTo>
                    <a:cubicBezTo>
                      <a:pt x="728" y="145"/>
                      <a:pt x="588" y="0"/>
                      <a:pt x="459" y="88"/>
                    </a:cubicBezTo>
                    <a:cubicBezTo>
                      <a:pt x="459" y="88"/>
                      <a:pt x="320" y="97"/>
                      <a:pt x="293" y="149"/>
                    </a:cubicBezTo>
                    <a:cubicBezTo>
                      <a:pt x="267" y="202"/>
                      <a:pt x="228" y="217"/>
                      <a:pt x="217" y="215"/>
                    </a:cubicBezTo>
                    <a:cubicBezTo>
                      <a:pt x="206" y="212"/>
                      <a:pt x="195" y="206"/>
                      <a:pt x="195" y="206"/>
                    </a:cubicBezTo>
                    <a:cubicBezTo>
                      <a:pt x="195" y="206"/>
                      <a:pt x="221" y="243"/>
                      <a:pt x="237" y="243"/>
                    </a:cubicBezTo>
                    <a:cubicBezTo>
                      <a:pt x="237" y="243"/>
                      <a:pt x="195" y="286"/>
                      <a:pt x="184" y="306"/>
                    </a:cubicBezTo>
                    <a:cubicBezTo>
                      <a:pt x="173" y="325"/>
                      <a:pt x="167" y="363"/>
                      <a:pt x="167" y="363"/>
                    </a:cubicBezTo>
                    <a:cubicBezTo>
                      <a:pt x="167" y="363"/>
                      <a:pt x="182" y="354"/>
                      <a:pt x="195" y="365"/>
                    </a:cubicBezTo>
                    <a:cubicBezTo>
                      <a:pt x="208" y="375"/>
                      <a:pt x="204" y="383"/>
                      <a:pt x="193" y="394"/>
                    </a:cubicBezTo>
                    <a:cubicBezTo>
                      <a:pt x="182" y="405"/>
                      <a:pt x="151" y="416"/>
                      <a:pt x="151" y="416"/>
                    </a:cubicBezTo>
                    <a:cubicBezTo>
                      <a:pt x="153" y="483"/>
                      <a:pt x="197" y="479"/>
                      <a:pt x="188" y="508"/>
                    </a:cubicBezTo>
                    <a:cubicBezTo>
                      <a:pt x="182" y="521"/>
                      <a:pt x="162" y="532"/>
                      <a:pt x="153" y="523"/>
                    </a:cubicBezTo>
                    <a:cubicBezTo>
                      <a:pt x="153" y="523"/>
                      <a:pt x="164" y="542"/>
                      <a:pt x="186" y="551"/>
                    </a:cubicBezTo>
                    <a:cubicBezTo>
                      <a:pt x="206" y="560"/>
                      <a:pt x="247" y="560"/>
                      <a:pt x="247" y="560"/>
                    </a:cubicBezTo>
                    <a:cubicBezTo>
                      <a:pt x="247" y="560"/>
                      <a:pt x="234" y="595"/>
                      <a:pt x="256" y="621"/>
                    </a:cubicBezTo>
                    <a:cubicBezTo>
                      <a:pt x="274" y="641"/>
                      <a:pt x="320" y="663"/>
                      <a:pt x="350" y="674"/>
                    </a:cubicBezTo>
                    <a:cubicBezTo>
                      <a:pt x="361" y="681"/>
                      <a:pt x="372" y="690"/>
                      <a:pt x="383" y="699"/>
                    </a:cubicBezTo>
                    <a:cubicBezTo>
                      <a:pt x="381" y="710"/>
                      <a:pt x="379" y="727"/>
                      <a:pt x="372" y="756"/>
                    </a:cubicBezTo>
                    <a:cubicBezTo>
                      <a:pt x="368" y="771"/>
                      <a:pt x="313" y="780"/>
                      <a:pt x="274" y="786"/>
                    </a:cubicBezTo>
                    <a:cubicBezTo>
                      <a:pt x="219" y="795"/>
                      <a:pt x="158" y="804"/>
                      <a:pt x="118" y="832"/>
                    </a:cubicBezTo>
                    <a:lnTo>
                      <a:pt x="116" y="834"/>
                    </a:lnTo>
                    <a:cubicBezTo>
                      <a:pt x="114" y="834"/>
                      <a:pt x="114" y="837"/>
                      <a:pt x="112" y="837"/>
                    </a:cubicBezTo>
                    <a:cubicBezTo>
                      <a:pt x="49" y="878"/>
                      <a:pt x="9" y="937"/>
                      <a:pt x="0" y="1092"/>
                    </a:cubicBezTo>
                    <a:lnTo>
                      <a:pt x="0" y="1092"/>
                    </a:lnTo>
                    <a:lnTo>
                      <a:pt x="0" y="1092"/>
                    </a:lnTo>
                    <a:lnTo>
                      <a:pt x="29" y="1092"/>
                    </a:lnTo>
                    <a:lnTo>
                      <a:pt x="29" y="1092"/>
                    </a:lnTo>
                    <a:lnTo>
                      <a:pt x="949" y="1092"/>
                    </a:lnTo>
                    <a:close/>
                    <a:moveTo>
                      <a:pt x="687" y="567"/>
                    </a:moveTo>
                    <a:cubicBezTo>
                      <a:pt x="669" y="580"/>
                      <a:pt x="647" y="580"/>
                      <a:pt x="647" y="580"/>
                    </a:cubicBezTo>
                    <a:cubicBezTo>
                      <a:pt x="647" y="580"/>
                      <a:pt x="634" y="615"/>
                      <a:pt x="623" y="636"/>
                    </a:cubicBezTo>
                    <a:cubicBezTo>
                      <a:pt x="604" y="658"/>
                      <a:pt x="582" y="676"/>
                      <a:pt x="558" y="690"/>
                    </a:cubicBezTo>
                    <a:cubicBezTo>
                      <a:pt x="529" y="710"/>
                      <a:pt x="512" y="710"/>
                      <a:pt x="486" y="710"/>
                    </a:cubicBezTo>
                    <a:cubicBezTo>
                      <a:pt x="462" y="710"/>
                      <a:pt x="442" y="708"/>
                      <a:pt x="414" y="690"/>
                    </a:cubicBezTo>
                    <a:cubicBezTo>
                      <a:pt x="383" y="671"/>
                      <a:pt x="355" y="652"/>
                      <a:pt x="333" y="617"/>
                    </a:cubicBezTo>
                    <a:cubicBezTo>
                      <a:pt x="326" y="608"/>
                      <a:pt x="320" y="588"/>
                      <a:pt x="313" y="567"/>
                    </a:cubicBezTo>
                    <a:cubicBezTo>
                      <a:pt x="306" y="521"/>
                      <a:pt x="296" y="429"/>
                      <a:pt x="304" y="398"/>
                    </a:cubicBezTo>
                    <a:cubicBezTo>
                      <a:pt x="315" y="363"/>
                      <a:pt x="374" y="217"/>
                      <a:pt x="420" y="210"/>
                    </a:cubicBezTo>
                    <a:cubicBezTo>
                      <a:pt x="420" y="210"/>
                      <a:pt x="449" y="195"/>
                      <a:pt x="492" y="219"/>
                    </a:cubicBezTo>
                    <a:cubicBezTo>
                      <a:pt x="536" y="241"/>
                      <a:pt x="584" y="337"/>
                      <a:pt x="602" y="376"/>
                    </a:cubicBezTo>
                    <a:cubicBezTo>
                      <a:pt x="619" y="414"/>
                      <a:pt x="652" y="473"/>
                      <a:pt x="663" y="486"/>
                    </a:cubicBezTo>
                    <a:cubicBezTo>
                      <a:pt x="674" y="499"/>
                      <a:pt x="698" y="512"/>
                      <a:pt x="698" y="512"/>
                    </a:cubicBezTo>
                    <a:cubicBezTo>
                      <a:pt x="698" y="512"/>
                      <a:pt x="706" y="553"/>
                      <a:pt x="687" y="567"/>
                    </a:cubicBezTo>
                    <a:close/>
                    <a:moveTo>
                      <a:pt x="481" y="1003"/>
                    </a:moveTo>
                    <a:cubicBezTo>
                      <a:pt x="442" y="1003"/>
                      <a:pt x="368" y="876"/>
                      <a:pt x="324" y="810"/>
                    </a:cubicBezTo>
                    <a:cubicBezTo>
                      <a:pt x="363" y="802"/>
                      <a:pt x="392" y="791"/>
                      <a:pt x="398" y="767"/>
                    </a:cubicBezTo>
                    <a:cubicBezTo>
                      <a:pt x="403" y="747"/>
                      <a:pt x="407" y="732"/>
                      <a:pt x="409" y="721"/>
                    </a:cubicBezTo>
                    <a:cubicBezTo>
                      <a:pt x="442" y="740"/>
                      <a:pt x="466" y="743"/>
                      <a:pt x="492" y="743"/>
                    </a:cubicBezTo>
                    <a:cubicBezTo>
                      <a:pt x="521" y="743"/>
                      <a:pt x="545" y="743"/>
                      <a:pt x="575" y="716"/>
                    </a:cubicBezTo>
                    <a:cubicBezTo>
                      <a:pt x="580" y="729"/>
                      <a:pt x="582" y="747"/>
                      <a:pt x="588" y="764"/>
                    </a:cubicBezTo>
                    <a:cubicBezTo>
                      <a:pt x="595" y="788"/>
                      <a:pt x="623" y="799"/>
                      <a:pt x="661" y="808"/>
                    </a:cubicBezTo>
                    <a:cubicBezTo>
                      <a:pt x="577" y="917"/>
                      <a:pt x="514" y="1003"/>
                      <a:pt x="481" y="1003"/>
                    </a:cubicBezTo>
                    <a:close/>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272" name="Google Shape;1272;p110"/>
              <p:cNvSpPr/>
              <p:nvPr/>
            </p:nvSpPr>
            <p:spPr>
              <a:xfrm>
                <a:off x="6029664" y="2789225"/>
                <a:ext cx="313912" cy="313561"/>
              </a:xfrm>
              <a:custGeom>
                <a:rect b="b" l="l" r="r" t="t"/>
                <a:pathLst>
                  <a:path extrusionOk="0" h="547" w="528">
                    <a:moveTo>
                      <a:pt x="527" y="214"/>
                    </a:moveTo>
                    <a:cubicBezTo>
                      <a:pt x="525" y="205"/>
                      <a:pt x="523" y="198"/>
                      <a:pt x="521" y="188"/>
                    </a:cubicBezTo>
                    <a:cubicBezTo>
                      <a:pt x="518" y="179"/>
                      <a:pt x="514" y="172"/>
                      <a:pt x="510" y="163"/>
                    </a:cubicBezTo>
                    <a:lnTo>
                      <a:pt x="508" y="159"/>
                    </a:lnTo>
                    <a:lnTo>
                      <a:pt x="446" y="161"/>
                    </a:lnTo>
                    <a:cubicBezTo>
                      <a:pt x="440" y="150"/>
                      <a:pt x="433" y="139"/>
                      <a:pt x="422" y="128"/>
                    </a:cubicBezTo>
                    <a:lnTo>
                      <a:pt x="444" y="69"/>
                    </a:lnTo>
                    <a:lnTo>
                      <a:pt x="442" y="67"/>
                    </a:lnTo>
                    <a:cubicBezTo>
                      <a:pt x="431" y="56"/>
                      <a:pt x="414" y="45"/>
                      <a:pt x="400" y="37"/>
                    </a:cubicBezTo>
                    <a:lnTo>
                      <a:pt x="398" y="35"/>
                    </a:lnTo>
                    <a:lnTo>
                      <a:pt x="348" y="72"/>
                    </a:lnTo>
                    <a:cubicBezTo>
                      <a:pt x="337" y="65"/>
                      <a:pt x="324" y="61"/>
                      <a:pt x="311" y="61"/>
                    </a:cubicBezTo>
                    <a:lnTo>
                      <a:pt x="293" y="2"/>
                    </a:lnTo>
                    <a:lnTo>
                      <a:pt x="289" y="2"/>
                    </a:lnTo>
                    <a:cubicBezTo>
                      <a:pt x="271" y="0"/>
                      <a:pt x="256" y="0"/>
                      <a:pt x="237" y="2"/>
                    </a:cubicBezTo>
                    <a:lnTo>
                      <a:pt x="232" y="2"/>
                    </a:lnTo>
                    <a:lnTo>
                      <a:pt x="215" y="61"/>
                    </a:lnTo>
                    <a:cubicBezTo>
                      <a:pt x="208" y="63"/>
                      <a:pt x="204" y="65"/>
                      <a:pt x="195" y="67"/>
                    </a:cubicBezTo>
                    <a:cubicBezTo>
                      <a:pt x="188" y="69"/>
                      <a:pt x="184" y="72"/>
                      <a:pt x="178" y="74"/>
                    </a:cubicBezTo>
                    <a:lnTo>
                      <a:pt x="127" y="37"/>
                    </a:lnTo>
                    <a:lnTo>
                      <a:pt x="125" y="39"/>
                    </a:lnTo>
                    <a:cubicBezTo>
                      <a:pt x="112" y="48"/>
                      <a:pt x="97" y="56"/>
                      <a:pt x="84" y="69"/>
                    </a:cubicBezTo>
                    <a:lnTo>
                      <a:pt x="81" y="72"/>
                    </a:lnTo>
                    <a:lnTo>
                      <a:pt x="103" y="131"/>
                    </a:lnTo>
                    <a:cubicBezTo>
                      <a:pt x="94" y="142"/>
                      <a:pt x="88" y="150"/>
                      <a:pt x="79" y="163"/>
                    </a:cubicBezTo>
                    <a:lnTo>
                      <a:pt x="18" y="161"/>
                    </a:lnTo>
                    <a:lnTo>
                      <a:pt x="16" y="166"/>
                    </a:lnTo>
                    <a:cubicBezTo>
                      <a:pt x="9" y="181"/>
                      <a:pt x="5" y="198"/>
                      <a:pt x="0" y="216"/>
                    </a:cubicBezTo>
                    <a:lnTo>
                      <a:pt x="0" y="220"/>
                    </a:lnTo>
                    <a:lnTo>
                      <a:pt x="51" y="255"/>
                    </a:lnTo>
                    <a:cubicBezTo>
                      <a:pt x="49" y="268"/>
                      <a:pt x="49" y="281"/>
                      <a:pt x="51" y="295"/>
                    </a:cubicBezTo>
                    <a:lnTo>
                      <a:pt x="0" y="330"/>
                    </a:lnTo>
                    <a:lnTo>
                      <a:pt x="0" y="332"/>
                    </a:lnTo>
                    <a:cubicBezTo>
                      <a:pt x="3" y="340"/>
                      <a:pt x="5" y="347"/>
                      <a:pt x="7" y="358"/>
                    </a:cubicBezTo>
                    <a:cubicBezTo>
                      <a:pt x="9" y="367"/>
                      <a:pt x="14" y="373"/>
                      <a:pt x="18" y="382"/>
                    </a:cubicBezTo>
                    <a:lnTo>
                      <a:pt x="20" y="386"/>
                    </a:lnTo>
                    <a:lnTo>
                      <a:pt x="81" y="384"/>
                    </a:lnTo>
                    <a:cubicBezTo>
                      <a:pt x="88" y="395"/>
                      <a:pt x="94" y="406"/>
                      <a:pt x="105" y="417"/>
                    </a:cubicBezTo>
                    <a:lnTo>
                      <a:pt x="84" y="476"/>
                    </a:lnTo>
                    <a:lnTo>
                      <a:pt x="86" y="478"/>
                    </a:lnTo>
                    <a:cubicBezTo>
                      <a:pt x="97" y="489"/>
                      <a:pt x="114" y="500"/>
                      <a:pt x="127" y="509"/>
                    </a:cubicBezTo>
                    <a:lnTo>
                      <a:pt x="129" y="511"/>
                    </a:lnTo>
                    <a:lnTo>
                      <a:pt x="180" y="474"/>
                    </a:lnTo>
                    <a:cubicBezTo>
                      <a:pt x="191" y="480"/>
                      <a:pt x="204" y="485"/>
                      <a:pt x="217" y="485"/>
                    </a:cubicBezTo>
                    <a:lnTo>
                      <a:pt x="234" y="544"/>
                    </a:lnTo>
                    <a:lnTo>
                      <a:pt x="239" y="544"/>
                    </a:lnTo>
                    <a:cubicBezTo>
                      <a:pt x="256" y="546"/>
                      <a:pt x="271" y="546"/>
                      <a:pt x="291" y="544"/>
                    </a:cubicBezTo>
                    <a:lnTo>
                      <a:pt x="296" y="544"/>
                    </a:lnTo>
                    <a:lnTo>
                      <a:pt x="313" y="485"/>
                    </a:lnTo>
                    <a:cubicBezTo>
                      <a:pt x="320" y="483"/>
                      <a:pt x="324" y="480"/>
                      <a:pt x="333" y="478"/>
                    </a:cubicBezTo>
                    <a:cubicBezTo>
                      <a:pt x="339" y="476"/>
                      <a:pt x="344" y="474"/>
                      <a:pt x="350" y="472"/>
                    </a:cubicBezTo>
                    <a:lnTo>
                      <a:pt x="400" y="509"/>
                    </a:lnTo>
                    <a:lnTo>
                      <a:pt x="403" y="507"/>
                    </a:lnTo>
                    <a:cubicBezTo>
                      <a:pt x="416" y="498"/>
                      <a:pt x="431" y="489"/>
                      <a:pt x="444" y="476"/>
                    </a:cubicBezTo>
                    <a:lnTo>
                      <a:pt x="446" y="474"/>
                    </a:lnTo>
                    <a:lnTo>
                      <a:pt x="424" y="415"/>
                    </a:lnTo>
                    <a:cubicBezTo>
                      <a:pt x="433" y="404"/>
                      <a:pt x="440" y="395"/>
                      <a:pt x="449" y="382"/>
                    </a:cubicBezTo>
                    <a:lnTo>
                      <a:pt x="510" y="384"/>
                    </a:lnTo>
                    <a:lnTo>
                      <a:pt x="512" y="380"/>
                    </a:lnTo>
                    <a:cubicBezTo>
                      <a:pt x="518" y="365"/>
                      <a:pt x="523" y="347"/>
                      <a:pt x="527" y="330"/>
                    </a:cubicBezTo>
                    <a:lnTo>
                      <a:pt x="527" y="327"/>
                    </a:lnTo>
                    <a:lnTo>
                      <a:pt x="475" y="292"/>
                    </a:lnTo>
                    <a:cubicBezTo>
                      <a:pt x="477" y="279"/>
                      <a:pt x="477" y="266"/>
                      <a:pt x="475" y="253"/>
                    </a:cubicBezTo>
                    <a:lnTo>
                      <a:pt x="527" y="218"/>
                    </a:lnTo>
                    <a:lnTo>
                      <a:pt x="527" y="214"/>
                    </a:lnTo>
                    <a:close/>
                    <a:moveTo>
                      <a:pt x="309" y="373"/>
                    </a:moveTo>
                    <a:cubicBezTo>
                      <a:pt x="252" y="393"/>
                      <a:pt x="191" y="360"/>
                      <a:pt x="173" y="306"/>
                    </a:cubicBezTo>
                    <a:cubicBezTo>
                      <a:pt x="156" y="249"/>
                      <a:pt x="186" y="190"/>
                      <a:pt x="241" y="170"/>
                    </a:cubicBezTo>
                    <a:cubicBezTo>
                      <a:pt x="298" y="153"/>
                      <a:pt x="359" y="183"/>
                      <a:pt x="376" y="238"/>
                    </a:cubicBezTo>
                    <a:cubicBezTo>
                      <a:pt x="396" y="295"/>
                      <a:pt x="365" y="356"/>
                      <a:pt x="309" y="373"/>
                    </a:cubicBezTo>
                    <a:close/>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273" name="Google Shape;1273;p110"/>
              <p:cNvSpPr/>
              <p:nvPr/>
            </p:nvSpPr>
            <p:spPr>
              <a:xfrm>
                <a:off x="6317417" y="2748765"/>
                <a:ext cx="183116" cy="177011"/>
              </a:xfrm>
              <a:custGeom>
                <a:rect b="b" l="l" r="r" t="t"/>
                <a:pathLst>
                  <a:path extrusionOk="0" h="309" w="307">
                    <a:moveTo>
                      <a:pt x="306" y="120"/>
                    </a:moveTo>
                    <a:cubicBezTo>
                      <a:pt x="304" y="116"/>
                      <a:pt x="304" y="111"/>
                      <a:pt x="302" y="105"/>
                    </a:cubicBezTo>
                    <a:cubicBezTo>
                      <a:pt x="299" y="100"/>
                      <a:pt x="299" y="96"/>
                      <a:pt x="295" y="92"/>
                    </a:cubicBezTo>
                    <a:lnTo>
                      <a:pt x="293" y="89"/>
                    </a:lnTo>
                    <a:lnTo>
                      <a:pt x="258" y="89"/>
                    </a:lnTo>
                    <a:cubicBezTo>
                      <a:pt x="253" y="83"/>
                      <a:pt x="249" y="76"/>
                      <a:pt x="245" y="72"/>
                    </a:cubicBezTo>
                    <a:lnTo>
                      <a:pt x="258" y="39"/>
                    </a:lnTo>
                    <a:lnTo>
                      <a:pt x="256" y="37"/>
                    </a:lnTo>
                    <a:cubicBezTo>
                      <a:pt x="249" y="30"/>
                      <a:pt x="240" y="24"/>
                      <a:pt x="232" y="19"/>
                    </a:cubicBezTo>
                    <a:lnTo>
                      <a:pt x="229" y="19"/>
                    </a:lnTo>
                    <a:lnTo>
                      <a:pt x="201" y="41"/>
                    </a:lnTo>
                    <a:cubicBezTo>
                      <a:pt x="194" y="39"/>
                      <a:pt x="188" y="35"/>
                      <a:pt x="179" y="35"/>
                    </a:cubicBezTo>
                    <a:lnTo>
                      <a:pt x="168" y="2"/>
                    </a:lnTo>
                    <a:lnTo>
                      <a:pt x="166" y="2"/>
                    </a:lnTo>
                    <a:cubicBezTo>
                      <a:pt x="155" y="0"/>
                      <a:pt x="146" y="0"/>
                      <a:pt x="138" y="2"/>
                    </a:cubicBezTo>
                    <a:lnTo>
                      <a:pt x="135" y="2"/>
                    </a:lnTo>
                    <a:lnTo>
                      <a:pt x="124" y="35"/>
                    </a:lnTo>
                    <a:cubicBezTo>
                      <a:pt x="122" y="37"/>
                      <a:pt x="118" y="37"/>
                      <a:pt x="114" y="39"/>
                    </a:cubicBezTo>
                    <a:cubicBezTo>
                      <a:pt x="111" y="41"/>
                      <a:pt x="107" y="41"/>
                      <a:pt x="103" y="41"/>
                    </a:cubicBezTo>
                    <a:lnTo>
                      <a:pt x="74" y="19"/>
                    </a:lnTo>
                    <a:lnTo>
                      <a:pt x="72" y="19"/>
                    </a:lnTo>
                    <a:cubicBezTo>
                      <a:pt x="65" y="24"/>
                      <a:pt x="57" y="30"/>
                      <a:pt x="48" y="37"/>
                    </a:cubicBezTo>
                    <a:lnTo>
                      <a:pt x="46" y="39"/>
                    </a:lnTo>
                    <a:lnTo>
                      <a:pt x="59" y="72"/>
                    </a:lnTo>
                    <a:cubicBezTo>
                      <a:pt x="55" y="78"/>
                      <a:pt x="50" y="83"/>
                      <a:pt x="46" y="89"/>
                    </a:cubicBezTo>
                    <a:lnTo>
                      <a:pt x="11" y="89"/>
                    </a:lnTo>
                    <a:lnTo>
                      <a:pt x="9" y="92"/>
                    </a:lnTo>
                    <a:cubicBezTo>
                      <a:pt x="6" y="100"/>
                      <a:pt x="2" y="109"/>
                      <a:pt x="0" y="120"/>
                    </a:cubicBezTo>
                    <a:lnTo>
                      <a:pt x="0" y="122"/>
                    </a:lnTo>
                    <a:lnTo>
                      <a:pt x="28" y="142"/>
                    </a:lnTo>
                    <a:cubicBezTo>
                      <a:pt x="26" y="151"/>
                      <a:pt x="26" y="157"/>
                      <a:pt x="28" y="164"/>
                    </a:cubicBezTo>
                    <a:lnTo>
                      <a:pt x="0" y="183"/>
                    </a:lnTo>
                    <a:lnTo>
                      <a:pt x="0" y="186"/>
                    </a:lnTo>
                    <a:cubicBezTo>
                      <a:pt x="0" y="190"/>
                      <a:pt x="2" y="194"/>
                      <a:pt x="2" y="201"/>
                    </a:cubicBezTo>
                    <a:cubicBezTo>
                      <a:pt x="4" y="205"/>
                      <a:pt x="6" y="210"/>
                      <a:pt x="9" y="214"/>
                    </a:cubicBezTo>
                    <a:lnTo>
                      <a:pt x="11" y="216"/>
                    </a:lnTo>
                    <a:lnTo>
                      <a:pt x="46" y="216"/>
                    </a:lnTo>
                    <a:cubicBezTo>
                      <a:pt x="48" y="223"/>
                      <a:pt x="52" y="229"/>
                      <a:pt x="59" y="234"/>
                    </a:cubicBezTo>
                    <a:lnTo>
                      <a:pt x="46" y="266"/>
                    </a:lnTo>
                    <a:lnTo>
                      <a:pt x="48" y="269"/>
                    </a:lnTo>
                    <a:cubicBezTo>
                      <a:pt x="55" y="275"/>
                      <a:pt x="63" y="282"/>
                      <a:pt x="72" y="286"/>
                    </a:cubicBezTo>
                    <a:lnTo>
                      <a:pt x="74" y="288"/>
                    </a:lnTo>
                    <a:lnTo>
                      <a:pt x="103" y="266"/>
                    </a:lnTo>
                    <a:cubicBezTo>
                      <a:pt x="109" y="269"/>
                      <a:pt x="116" y="273"/>
                      <a:pt x="124" y="273"/>
                    </a:cubicBezTo>
                    <a:lnTo>
                      <a:pt x="135" y="306"/>
                    </a:lnTo>
                    <a:lnTo>
                      <a:pt x="138" y="306"/>
                    </a:lnTo>
                    <a:cubicBezTo>
                      <a:pt x="149" y="308"/>
                      <a:pt x="157" y="308"/>
                      <a:pt x="166" y="306"/>
                    </a:cubicBezTo>
                    <a:lnTo>
                      <a:pt x="168" y="306"/>
                    </a:lnTo>
                    <a:lnTo>
                      <a:pt x="179" y="273"/>
                    </a:lnTo>
                    <a:cubicBezTo>
                      <a:pt x="181" y="271"/>
                      <a:pt x="186" y="271"/>
                      <a:pt x="190" y="269"/>
                    </a:cubicBezTo>
                    <a:cubicBezTo>
                      <a:pt x="194" y="266"/>
                      <a:pt x="197" y="266"/>
                      <a:pt x="201" y="266"/>
                    </a:cubicBezTo>
                    <a:lnTo>
                      <a:pt x="229" y="288"/>
                    </a:lnTo>
                    <a:lnTo>
                      <a:pt x="232" y="286"/>
                    </a:lnTo>
                    <a:cubicBezTo>
                      <a:pt x="240" y="282"/>
                      <a:pt x="247" y="275"/>
                      <a:pt x="256" y="269"/>
                    </a:cubicBezTo>
                    <a:lnTo>
                      <a:pt x="258" y="266"/>
                    </a:lnTo>
                    <a:lnTo>
                      <a:pt x="245" y="234"/>
                    </a:lnTo>
                    <a:cubicBezTo>
                      <a:pt x="249" y="227"/>
                      <a:pt x="253" y="223"/>
                      <a:pt x="258" y="216"/>
                    </a:cubicBezTo>
                    <a:lnTo>
                      <a:pt x="293" y="216"/>
                    </a:lnTo>
                    <a:lnTo>
                      <a:pt x="295" y="214"/>
                    </a:lnTo>
                    <a:cubicBezTo>
                      <a:pt x="299" y="205"/>
                      <a:pt x="302" y="196"/>
                      <a:pt x="304" y="186"/>
                    </a:cubicBezTo>
                    <a:lnTo>
                      <a:pt x="304" y="183"/>
                    </a:lnTo>
                    <a:lnTo>
                      <a:pt x="275" y="164"/>
                    </a:lnTo>
                    <a:cubicBezTo>
                      <a:pt x="277" y="155"/>
                      <a:pt x="277" y="148"/>
                      <a:pt x="275" y="142"/>
                    </a:cubicBezTo>
                    <a:lnTo>
                      <a:pt x="306" y="120"/>
                    </a:lnTo>
                    <a:close/>
                    <a:moveTo>
                      <a:pt x="183" y="212"/>
                    </a:moveTo>
                    <a:cubicBezTo>
                      <a:pt x="151" y="223"/>
                      <a:pt x="118" y="205"/>
                      <a:pt x="107" y="175"/>
                    </a:cubicBezTo>
                    <a:cubicBezTo>
                      <a:pt x="96" y="142"/>
                      <a:pt x="114" y="109"/>
                      <a:pt x="146" y="98"/>
                    </a:cubicBezTo>
                    <a:cubicBezTo>
                      <a:pt x="179" y="87"/>
                      <a:pt x="212" y="105"/>
                      <a:pt x="223" y="137"/>
                    </a:cubicBezTo>
                    <a:cubicBezTo>
                      <a:pt x="234" y="168"/>
                      <a:pt x="216" y="201"/>
                      <a:pt x="183" y="212"/>
                    </a:cubicBezTo>
                    <a:close/>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274" name="Google Shape;1274;p110"/>
              <p:cNvSpPr/>
              <p:nvPr/>
            </p:nvSpPr>
            <p:spPr>
              <a:xfrm>
                <a:off x="6231091" y="2655204"/>
                <a:ext cx="141260" cy="149193"/>
              </a:xfrm>
              <a:custGeom>
                <a:rect b="b" l="l" r="r" t="t"/>
                <a:pathLst>
                  <a:path extrusionOk="0" h="259" w="239">
                    <a:moveTo>
                      <a:pt x="238" y="100"/>
                    </a:moveTo>
                    <a:cubicBezTo>
                      <a:pt x="238" y="96"/>
                      <a:pt x="236" y="94"/>
                      <a:pt x="236" y="87"/>
                    </a:cubicBezTo>
                    <a:cubicBezTo>
                      <a:pt x="236" y="83"/>
                      <a:pt x="234" y="81"/>
                      <a:pt x="232" y="76"/>
                    </a:cubicBezTo>
                    <a:lnTo>
                      <a:pt x="232" y="74"/>
                    </a:lnTo>
                    <a:lnTo>
                      <a:pt x="204" y="74"/>
                    </a:lnTo>
                    <a:cubicBezTo>
                      <a:pt x="201" y="70"/>
                      <a:pt x="197" y="63"/>
                      <a:pt x="193" y="59"/>
                    </a:cubicBezTo>
                    <a:lnTo>
                      <a:pt x="204" y="30"/>
                    </a:lnTo>
                    <a:lnTo>
                      <a:pt x="204" y="30"/>
                    </a:lnTo>
                    <a:cubicBezTo>
                      <a:pt x="197" y="24"/>
                      <a:pt x="190" y="20"/>
                      <a:pt x="184" y="17"/>
                    </a:cubicBezTo>
                    <a:lnTo>
                      <a:pt x="184" y="17"/>
                    </a:lnTo>
                    <a:lnTo>
                      <a:pt x="160" y="35"/>
                    </a:lnTo>
                    <a:cubicBezTo>
                      <a:pt x="153" y="33"/>
                      <a:pt x="149" y="30"/>
                      <a:pt x="142" y="28"/>
                    </a:cubicBezTo>
                    <a:lnTo>
                      <a:pt x="134" y="0"/>
                    </a:lnTo>
                    <a:lnTo>
                      <a:pt x="131" y="0"/>
                    </a:lnTo>
                    <a:cubicBezTo>
                      <a:pt x="123" y="0"/>
                      <a:pt x="116" y="0"/>
                      <a:pt x="107" y="0"/>
                    </a:cubicBezTo>
                    <a:lnTo>
                      <a:pt x="105" y="0"/>
                    </a:lnTo>
                    <a:lnTo>
                      <a:pt x="96" y="28"/>
                    </a:lnTo>
                    <a:cubicBezTo>
                      <a:pt x="94" y="28"/>
                      <a:pt x="91" y="30"/>
                      <a:pt x="88" y="30"/>
                    </a:cubicBezTo>
                    <a:cubicBezTo>
                      <a:pt x="86" y="30"/>
                      <a:pt x="81" y="33"/>
                      <a:pt x="79" y="33"/>
                    </a:cubicBezTo>
                    <a:lnTo>
                      <a:pt x="55" y="15"/>
                    </a:lnTo>
                    <a:lnTo>
                      <a:pt x="55" y="15"/>
                    </a:lnTo>
                    <a:cubicBezTo>
                      <a:pt x="48" y="20"/>
                      <a:pt x="42" y="24"/>
                      <a:pt x="35" y="28"/>
                    </a:cubicBezTo>
                    <a:lnTo>
                      <a:pt x="35" y="28"/>
                    </a:lnTo>
                    <a:lnTo>
                      <a:pt x="46" y="57"/>
                    </a:lnTo>
                    <a:cubicBezTo>
                      <a:pt x="42" y="61"/>
                      <a:pt x="40" y="65"/>
                      <a:pt x="35" y="72"/>
                    </a:cubicBezTo>
                    <a:lnTo>
                      <a:pt x="7" y="72"/>
                    </a:lnTo>
                    <a:lnTo>
                      <a:pt x="7" y="74"/>
                    </a:lnTo>
                    <a:cubicBezTo>
                      <a:pt x="5" y="81"/>
                      <a:pt x="0" y="89"/>
                      <a:pt x="0" y="98"/>
                    </a:cubicBezTo>
                    <a:lnTo>
                      <a:pt x="0" y="100"/>
                    </a:lnTo>
                    <a:lnTo>
                      <a:pt x="24" y="118"/>
                    </a:lnTo>
                    <a:cubicBezTo>
                      <a:pt x="24" y="124"/>
                      <a:pt x="24" y="131"/>
                      <a:pt x="24" y="138"/>
                    </a:cubicBezTo>
                    <a:lnTo>
                      <a:pt x="0" y="155"/>
                    </a:lnTo>
                    <a:lnTo>
                      <a:pt x="0" y="157"/>
                    </a:lnTo>
                    <a:cubicBezTo>
                      <a:pt x="0" y="162"/>
                      <a:pt x="2" y="164"/>
                      <a:pt x="2" y="170"/>
                    </a:cubicBezTo>
                    <a:cubicBezTo>
                      <a:pt x="2" y="175"/>
                      <a:pt x="5" y="177"/>
                      <a:pt x="7" y="181"/>
                    </a:cubicBezTo>
                    <a:lnTo>
                      <a:pt x="7" y="183"/>
                    </a:lnTo>
                    <a:lnTo>
                      <a:pt x="35" y="183"/>
                    </a:lnTo>
                    <a:cubicBezTo>
                      <a:pt x="37" y="188"/>
                      <a:pt x="42" y="194"/>
                      <a:pt x="46" y="199"/>
                    </a:cubicBezTo>
                    <a:lnTo>
                      <a:pt x="35" y="227"/>
                    </a:lnTo>
                    <a:lnTo>
                      <a:pt x="35" y="227"/>
                    </a:lnTo>
                    <a:cubicBezTo>
                      <a:pt x="42" y="234"/>
                      <a:pt x="48" y="238"/>
                      <a:pt x="55" y="240"/>
                    </a:cubicBezTo>
                    <a:lnTo>
                      <a:pt x="55" y="240"/>
                    </a:lnTo>
                    <a:lnTo>
                      <a:pt x="79" y="223"/>
                    </a:lnTo>
                    <a:cubicBezTo>
                      <a:pt x="85" y="225"/>
                      <a:pt x="90" y="227"/>
                      <a:pt x="96" y="229"/>
                    </a:cubicBezTo>
                    <a:lnTo>
                      <a:pt x="105" y="258"/>
                    </a:lnTo>
                    <a:lnTo>
                      <a:pt x="107" y="258"/>
                    </a:lnTo>
                    <a:cubicBezTo>
                      <a:pt x="116" y="258"/>
                      <a:pt x="123" y="258"/>
                      <a:pt x="131" y="258"/>
                    </a:cubicBezTo>
                    <a:lnTo>
                      <a:pt x="134" y="258"/>
                    </a:lnTo>
                    <a:lnTo>
                      <a:pt x="142" y="229"/>
                    </a:lnTo>
                    <a:cubicBezTo>
                      <a:pt x="145" y="229"/>
                      <a:pt x="149" y="227"/>
                      <a:pt x="151" y="227"/>
                    </a:cubicBezTo>
                    <a:cubicBezTo>
                      <a:pt x="153" y="227"/>
                      <a:pt x="158" y="225"/>
                      <a:pt x="160" y="225"/>
                    </a:cubicBezTo>
                    <a:lnTo>
                      <a:pt x="184" y="242"/>
                    </a:lnTo>
                    <a:lnTo>
                      <a:pt x="184" y="242"/>
                    </a:lnTo>
                    <a:cubicBezTo>
                      <a:pt x="190" y="238"/>
                      <a:pt x="197" y="234"/>
                      <a:pt x="204" y="229"/>
                    </a:cubicBezTo>
                    <a:lnTo>
                      <a:pt x="204" y="229"/>
                    </a:lnTo>
                    <a:lnTo>
                      <a:pt x="193" y="201"/>
                    </a:lnTo>
                    <a:cubicBezTo>
                      <a:pt x="197" y="197"/>
                      <a:pt x="199" y="192"/>
                      <a:pt x="204" y="186"/>
                    </a:cubicBezTo>
                    <a:lnTo>
                      <a:pt x="232" y="186"/>
                    </a:lnTo>
                    <a:lnTo>
                      <a:pt x="232" y="183"/>
                    </a:lnTo>
                    <a:cubicBezTo>
                      <a:pt x="234" y="177"/>
                      <a:pt x="238" y="168"/>
                      <a:pt x="238" y="159"/>
                    </a:cubicBezTo>
                    <a:lnTo>
                      <a:pt x="238" y="157"/>
                    </a:lnTo>
                    <a:lnTo>
                      <a:pt x="214" y="140"/>
                    </a:lnTo>
                    <a:cubicBezTo>
                      <a:pt x="214" y="133"/>
                      <a:pt x="214" y="127"/>
                      <a:pt x="214" y="120"/>
                    </a:cubicBezTo>
                    <a:lnTo>
                      <a:pt x="238" y="100"/>
                    </a:lnTo>
                    <a:close/>
                    <a:moveTo>
                      <a:pt x="138" y="175"/>
                    </a:moveTo>
                    <a:cubicBezTo>
                      <a:pt x="112" y="183"/>
                      <a:pt x="84" y="168"/>
                      <a:pt x="75" y="142"/>
                    </a:cubicBezTo>
                    <a:cubicBezTo>
                      <a:pt x="67" y="116"/>
                      <a:pt x="81" y="88"/>
                      <a:pt x="107" y="79"/>
                    </a:cubicBezTo>
                    <a:cubicBezTo>
                      <a:pt x="134" y="71"/>
                      <a:pt x="162" y="85"/>
                      <a:pt x="171" y="111"/>
                    </a:cubicBezTo>
                    <a:cubicBezTo>
                      <a:pt x="177" y="138"/>
                      <a:pt x="164" y="166"/>
                      <a:pt x="138" y="175"/>
                    </a:cubicBezTo>
                    <a:close/>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grpSp>
        <p:nvGrpSpPr>
          <p:cNvPr id="1275" name="Google Shape;1275;p110"/>
          <p:cNvGrpSpPr/>
          <p:nvPr/>
        </p:nvGrpSpPr>
        <p:grpSpPr>
          <a:xfrm>
            <a:off x="7289978" y="1320000"/>
            <a:ext cx="790241" cy="821311"/>
            <a:chOff x="6898155" y="2111529"/>
            <a:chExt cx="805710" cy="824361"/>
          </a:xfrm>
        </p:grpSpPr>
        <p:sp>
          <p:nvSpPr>
            <p:cNvPr id="1276" name="Google Shape;1276;p110"/>
            <p:cNvSpPr/>
            <p:nvPr/>
          </p:nvSpPr>
          <p:spPr>
            <a:xfrm>
              <a:off x="6898155" y="2336586"/>
              <a:ext cx="468253" cy="113791"/>
            </a:xfrm>
            <a:custGeom>
              <a:rect b="b" l="l" r="r" t="t"/>
              <a:pathLst>
                <a:path extrusionOk="0" h="197" w="788">
                  <a:moveTo>
                    <a:pt x="394" y="0"/>
                  </a:moveTo>
                  <a:lnTo>
                    <a:pt x="0" y="0"/>
                  </a:lnTo>
                  <a:lnTo>
                    <a:pt x="0" y="196"/>
                  </a:lnTo>
                  <a:lnTo>
                    <a:pt x="787" y="196"/>
                  </a:lnTo>
                  <a:lnTo>
                    <a:pt x="787" y="0"/>
                  </a:lnTo>
                  <a:lnTo>
                    <a:pt x="394" y="0"/>
                  </a:lnTo>
                  <a:close/>
                  <a:moveTo>
                    <a:pt x="125" y="109"/>
                  </a:moveTo>
                  <a:cubicBezTo>
                    <a:pt x="120" y="116"/>
                    <a:pt x="116" y="120"/>
                    <a:pt x="109" y="124"/>
                  </a:cubicBezTo>
                  <a:cubicBezTo>
                    <a:pt x="103" y="129"/>
                    <a:pt x="97" y="131"/>
                    <a:pt x="88" y="131"/>
                  </a:cubicBezTo>
                  <a:cubicBezTo>
                    <a:pt x="80" y="131"/>
                    <a:pt x="73" y="128"/>
                    <a:pt x="66" y="124"/>
                  </a:cubicBezTo>
                  <a:cubicBezTo>
                    <a:pt x="60" y="119"/>
                    <a:pt x="55" y="116"/>
                    <a:pt x="50" y="109"/>
                  </a:cubicBezTo>
                  <a:cubicBezTo>
                    <a:pt x="46" y="102"/>
                    <a:pt x="44" y="96"/>
                    <a:pt x="44" y="87"/>
                  </a:cubicBezTo>
                  <a:cubicBezTo>
                    <a:pt x="44" y="78"/>
                    <a:pt x="46" y="72"/>
                    <a:pt x="50" y="65"/>
                  </a:cubicBezTo>
                  <a:cubicBezTo>
                    <a:pt x="55" y="59"/>
                    <a:pt x="59" y="52"/>
                    <a:pt x="66" y="50"/>
                  </a:cubicBezTo>
                  <a:cubicBezTo>
                    <a:pt x="72" y="46"/>
                    <a:pt x="80" y="43"/>
                    <a:pt x="88" y="43"/>
                  </a:cubicBezTo>
                  <a:cubicBezTo>
                    <a:pt x="97" y="43"/>
                    <a:pt x="103" y="46"/>
                    <a:pt x="109" y="50"/>
                  </a:cubicBezTo>
                  <a:cubicBezTo>
                    <a:pt x="116" y="54"/>
                    <a:pt x="121" y="58"/>
                    <a:pt x="125" y="65"/>
                  </a:cubicBezTo>
                  <a:cubicBezTo>
                    <a:pt x="130" y="71"/>
                    <a:pt x="131" y="78"/>
                    <a:pt x="131" y="87"/>
                  </a:cubicBezTo>
                  <a:cubicBezTo>
                    <a:pt x="131" y="96"/>
                    <a:pt x="129" y="102"/>
                    <a:pt x="125" y="109"/>
                  </a:cubicBezTo>
                  <a:close/>
                  <a:moveTo>
                    <a:pt x="503" y="102"/>
                  </a:moveTo>
                  <a:cubicBezTo>
                    <a:pt x="503" y="107"/>
                    <a:pt x="498" y="109"/>
                    <a:pt x="492" y="109"/>
                  </a:cubicBezTo>
                  <a:lnTo>
                    <a:pt x="448" y="109"/>
                  </a:lnTo>
                  <a:cubicBezTo>
                    <a:pt x="444" y="109"/>
                    <a:pt x="437" y="105"/>
                    <a:pt x="437" y="102"/>
                  </a:cubicBezTo>
                  <a:lnTo>
                    <a:pt x="437" y="96"/>
                  </a:lnTo>
                  <a:cubicBezTo>
                    <a:pt x="439" y="92"/>
                    <a:pt x="444" y="89"/>
                    <a:pt x="448" y="89"/>
                  </a:cubicBezTo>
                  <a:lnTo>
                    <a:pt x="492" y="89"/>
                  </a:lnTo>
                  <a:cubicBezTo>
                    <a:pt x="498" y="89"/>
                    <a:pt x="503" y="94"/>
                    <a:pt x="503" y="96"/>
                  </a:cubicBezTo>
                  <a:lnTo>
                    <a:pt x="503" y="102"/>
                  </a:lnTo>
                  <a:close/>
                  <a:moveTo>
                    <a:pt x="612" y="102"/>
                  </a:moveTo>
                  <a:cubicBezTo>
                    <a:pt x="612" y="107"/>
                    <a:pt x="606" y="109"/>
                    <a:pt x="601" y="109"/>
                  </a:cubicBezTo>
                  <a:lnTo>
                    <a:pt x="557" y="109"/>
                  </a:lnTo>
                  <a:cubicBezTo>
                    <a:pt x="553" y="109"/>
                    <a:pt x="547" y="105"/>
                    <a:pt x="547" y="102"/>
                  </a:cubicBezTo>
                  <a:lnTo>
                    <a:pt x="547" y="96"/>
                  </a:lnTo>
                  <a:cubicBezTo>
                    <a:pt x="549" y="92"/>
                    <a:pt x="553" y="89"/>
                    <a:pt x="557" y="89"/>
                  </a:cubicBezTo>
                  <a:lnTo>
                    <a:pt x="601" y="89"/>
                  </a:lnTo>
                  <a:cubicBezTo>
                    <a:pt x="606" y="89"/>
                    <a:pt x="612" y="94"/>
                    <a:pt x="612" y="96"/>
                  </a:cubicBezTo>
                  <a:lnTo>
                    <a:pt x="612" y="102"/>
                  </a:lnTo>
                  <a:close/>
                  <a:moveTo>
                    <a:pt x="721" y="102"/>
                  </a:moveTo>
                  <a:cubicBezTo>
                    <a:pt x="721" y="107"/>
                    <a:pt x="715" y="109"/>
                    <a:pt x="710" y="109"/>
                  </a:cubicBezTo>
                  <a:lnTo>
                    <a:pt x="667" y="109"/>
                  </a:lnTo>
                  <a:cubicBezTo>
                    <a:pt x="662" y="109"/>
                    <a:pt x="656" y="105"/>
                    <a:pt x="656" y="102"/>
                  </a:cubicBezTo>
                  <a:lnTo>
                    <a:pt x="656" y="96"/>
                  </a:lnTo>
                  <a:cubicBezTo>
                    <a:pt x="658" y="92"/>
                    <a:pt x="662" y="89"/>
                    <a:pt x="667" y="89"/>
                  </a:cubicBezTo>
                  <a:lnTo>
                    <a:pt x="710" y="89"/>
                  </a:lnTo>
                  <a:cubicBezTo>
                    <a:pt x="715" y="89"/>
                    <a:pt x="721" y="94"/>
                    <a:pt x="721" y="96"/>
                  </a:cubicBezTo>
                  <a:lnTo>
                    <a:pt x="721" y="102"/>
                  </a:lnTo>
                  <a:close/>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277" name="Google Shape;1277;p110"/>
            <p:cNvSpPr/>
            <p:nvPr/>
          </p:nvSpPr>
          <p:spPr>
            <a:xfrm>
              <a:off x="6898155" y="2463021"/>
              <a:ext cx="468253" cy="113792"/>
            </a:xfrm>
            <a:custGeom>
              <a:rect b="b" l="l" r="r" t="t"/>
              <a:pathLst>
                <a:path extrusionOk="0" h="198" w="788">
                  <a:moveTo>
                    <a:pt x="394" y="0"/>
                  </a:moveTo>
                  <a:lnTo>
                    <a:pt x="0" y="0"/>
                  </a:lnTo>
                  <a:lnTo>
                    <a:pt x="0" y="197"/>
                  </a:lnTo>
                  <a:lnTo>
                    <a:pt x="787" y="197"/>
                  </a:lnTo>
                  <a:lnTo>
                    <a:pt x="787" y="0"/>
                  </a:lnTo>
                  <a:lnTo>
                    <a:pt x="394" y="0"/>
                  </a:lnTo>
                  <a:close/>
                  <a:moveTo>
                    <a:pt x="125" y="131"/>
                  </a:moveTo>
                  <a:cubicBezTo>
                    <a:pt x="120" y="138"/>
                    <a:pt x="116" y="142"/>
                    <a:pt x="109" y="147"/>
                  </a:cubicBezTo>
                  <a:cubicBezTo>
                    <a:pt x="103" y="151"/>
                    <a:pt x="97" y="153"/>
                    <a:pt x="88" y="153"/>
                  </a:cubicBezTo>
                  <a:cubicBezTo>
                    <a:pt x="80" y="153"/>
                    <a:pt x="73" y="151"/>
                    <a:pt x="66" y="147"/>
                  </a:cubicBezTo>
                  <a:cubicBezTo>
                    <a:pt x="60" y="142"/>
                    <a:pt x="55" y="137"/>
                    <a:pt x="50" y="131"/>
                  </a:cubicBezTo>
                  <a:cubicBezTo>
                    <a:pt x="46" y="124"/>
                    <a:pt x="44" y="118"/>
                    <a:pt x="44" y="110"/>
                  </a:cubicBezTo>
                  <a:cubicBezTo>
                    <a:pt x="44" y="101"/>
                    <a:pt x="46" y="94"/>
                    <a:pt x="50" y="88"/>
                  </a:cubicBezTo>
                  <a:cubicBezTo>
                    <a:pt x="55" y="81"/>
                    <a:pt x="59" y="77"/>
                    <a:pt x="66" y="72"/>
                  </a:cubicBezTo>
                  <a:cubicBezTo>
                    <a:pt x="72" y="68"/>
                    <a:pt x="80" y="66"/>
                    <a:pt x="88" y="66"/>
                  </a:cubicBezTo>
                  <a:cubicBezTo>
                    <a:pt x="97" y="66"/>
                    <a:pt x="103" y="67"/>
                    <a:pt x="109" y="72"/>
                  </a:cubicBezTo>
                  <a:cubicBezTo>
                    <a:pt x="116" y="76"/>
                    <a:pt x="121" y="81"/>
                    <a:pt x="125" y="88"/>
                  </a:cubicBezTo>
                  <a:cubicBezTo>
                    <a:pt x="130" y="94"/>
                    <a:pt x="131" y="101"/>
                    <a:pt x="131" y="110"/>
                  </a:cubicBezTo>
                  <a:cubicBezTo>
                    <a:pt x="131" y="116"/>
                    <a:pt x="129" y="125"/>
                    <a:pt x="125" y="131"/>
                  </a:cubicBezTo>
                  <a:close/>
                  <a:moveTo>
                    <a:pt x="503" y="116"/>
                  </a:moveTo>
                  <a:cubicBezTo>
                    <a:pt x="503" y="123"/>
                    <a:pt x="498" y="131"/>
                    <a:pt x="492" y="131"/>
                  </a:cubicBezTo>
                  <a:lnTo>
                    <a:pt x="448" y="131"/>
                  </a:lnTo>
                  <a:cubicBezTo>
                    <a:pt x="444" y="131"/>
                    <a:pt x="437" y="125"/>
                    <a:pt x="437" y="116"/>
                  </a:cubicBezTo>
                  <a:lnTo>
                    <a:pt x="437" y="101"/>
                  </a:lnTo>
                  <a:cubicBezTo>
                    <a:pt x="439" y="94"/>
                    <a:pt x="444" y="86"/>
                    <a:pt x="448" y="86"/>
                  </a:cubicBezTo>
                  <a:lnTo>
                    <a:pt x="492" y="86"/>
                  </a:lnTo>
                  <a:cubicBezTo>
                    <a:pt x="498" y="86"/>
                    <a:pt x="503" y="92"/>
                    <a:pt x="503" y="101"/>
                  </a:cubicBezTo>
                  <a:lnTo>
                    <a:pt x="503" y="116"/>
                  </a:lnTo>
                  <a:close/>
                  <a:moveTo>
                    <a:pt x="612" y="116"/>
                  </a:moveTo>
                  <a:cubicBezTo>
                    <a:pt x="612" y="123"/>
                    <a:pt x="606" y="131"/>
                    <a:pt x="601" y="131"/>
                  </a:cubicBezTo>
                  <a:lnTo>
                    <a:pt x="557" y="131"/>
                  </a:lnTo>
                  <a:cubicBezTo>
                    <a:pt x="553" y="131"/>
                    <a:pt x="547" y="125"/>
                    <a:pt x="547" y="116"/>
                  </a:cubicBezTo>
                  <a:lnTo>
                    <a:pt x="547" y="101"/>
                  </a:lnTo>
                  <a:cubicBezTo>
                    <a:pt x="549" y="94"/>
                    <a:pt x="553" y="86"/>
                    <a:pt x="557" y="86"/>
                  </a:cubicBezTo>
                  <a:lnTo>
                    <a:pt x="601" y="86"/>
                  </a:lnTo>
                  <a:cubicBezTo>
                    <a:pt x="606" y="86"/>
                    <a:pt x="612" y="92"/>
                    <a:pt x="612" y="101"/>
                  </a:cubicBezTo>
                  <a:lnTo>
                    <a:pt x="612" y="116"/>
                  </a:lnTo>
                  <a:close/>
                  <a:moveTo>
                    <a:pt x="721" y="116"/>
                  </a:moveTo>
                  <a:cubicBezTo>
                    <a:pt x="721" y="123"/>
                    <a:pt x="715" y="131"/>
                    <a:pt x="710" y="131"/>
                  </a:cubicBezTo>
                  <a:lnTo>
                    <a:pt x="667" y="131"/>
                  </a:lnTo>
                  <a:cubicBezTo>
                    <a:pt x="662" y="131"/>
                    <a:pt x="656" y="125"/>
                    <a:pt x="656" y="116"/>
                  </a:cubicBezTo>
                  <a:lnTo>
                    <a:pt x="656" y="101"/>
                  </a:lnTo>
                  <a:cubicBezTo>
                    <a:pt x="658" y="94"/>
                    <a:pt x="662" y="86"/>
                    <a:pt x="667" y="86"/>
                  </a:cubicBezTo>
                  <a:lnTo>
                    <a:pt x="710" y="86"/>
                  </a:lnTo>
                  <a:cubicBezTo>
                    <a:pt x="715" y="86"/>
                    <a:pt x="721" y="92"/>
                    <a:pt x="721" y="101"/>
                  </a:cubicBezTo>
                  <a:lnTo>
                    <a:pt x="721" y="116"/>
                  </a:lnTo>
                  <a:close/>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278" name="Google Shape;1278;p110"/>
            <p:cNvSpPr/>
            <p:nvPr/>
          </p:nvSpPr>
          <p:spPr>
            <a:xfrm>
              <a:off x="6898155" y="2212678"/>
              <a:ext cx="468253" cy="113792"/>
            </a:xfrm>
            <a:custGeom>
              <a:rect b="b" l="l" r="r" t="t"/>
              <a:pathLst>
                <a:path extrusionOk="0" h="198" w="788">
                  <a:moveTo>
                    <a:pt x="394" y="0"/>
                  </a:moveTo>
                  <a:lnTo>
                    <a:pt x="0" y="0"/>
                  </a:lnTo>
                  <a:lnTo>
                    <a:pt x="0" y="197"/>
                  </a:lnTo>
                  <a:lnTo>
                    <a:pt x="787" y="197"/>
                  </a:lnTo>
                  <a:lnTo>
                    <a:pt x="787" y="0"/>
                  </a:lnTo>
                  <a:lnTo>
                    <a:pt x="394" y="0"/>
                  </a:lnTo>
                  <a:close/>
                  <a:moveTo>
                    <a:pt x="125" y="109"/>
                  </a:moveTo>
                  <a:cubicBezTo>
                    <a:pt x="120" y="116"/>
                    <a:pt x="116" y="120"/>
                    <a:pt x="109" y="125"/>
                  </a:cubicBezTo>
                  <a:cubicBezTo>
                    <a:pt x="103" y="129"/>
                    <a:pt x="97" y="131"/>
                    <a:pt x="88" y="131"/>
                  </a:cubicBezTo>
                  <a:cubicBezTo>
                    <a:pt x="80" y="131"/>
                    <a:pt x="73" y="129"/>
                    <a:pt x="66" y="125"/>
                  </a:cubicBezTo>
                  <a:cubicBezTo>
                    <a:pt x="60" y="120"/>
                    <a:pt x="55" y="115"/>
                    <a:pt x="50" y="109"/>
                  </a:cubicBezTo>
                  <a:cubicBezTo>
                    <a:pt x="46" y="102"/>
                    <a:pt x="44" y="96"/>
                    <a:pt x="44" y="88"/>
                  </a:cubicBezTo>
                  <a:cubicBezTo>
                    <a:pt x="44" y="79"/>
                    <a:pt x="46" y="72"/>
                    <a:pt x="50" y="66"/>
                  </a:cubicBezTo>
                  <a:cubicBezTo>
                    <a:pt x="55" y="59"/>
                    <a:pt x="59" y="53"/>
                    <a:pt x="66" y="50"/>
                  </a:cubicBezTo>
                  <a:cubicBezTo>
                    <a:pt x="72" y="46"/>
                    <a:pt x="80" y="44"/>
                    <a:pt x="88" y="44"/>
                  </a:cubicBezTo>
                  <a:cubicBezTo>
                    <a:pt x="97" y="44"/>
                    <a:pt x="103" y="45"/>
                    <a:pt x="109" y="50"/>
                  </a:cubicBezTo>
                  <a:cubicBezTo>
                    <a:pt x="116" y="54"/>
                    <a:pt x="121" y="59"/>
                    <a:pt x="125" y="66"/>
                  </a:cubicBezTo>
                  <a:cubicBezTo>
                    <a:pt x="130" y="72"/>
                    <a:pt x="131" y="79"/>
                    <a:pt x="131" y="88"/>
                  </a:cubicBezTo>
                  <a:cubicBezTo>
                    <a:pt x="131" y="96"/>
                    <a:pt x="129" y="103"/>
                    <a:pt x="125" y="109"/>
                  </a:cubicBezTo>
                  <a:close/>
                  <a:moveTo>
                    <a:pt x="503" y="94"/>
                  </a:moveTo>
                  <a:cubicBezTo>
                    <a:pt x="503" y="101"/>
                    <a:pt x="498" y="109"/>
                    <a:pt x="492" y="109"/>
                  </a:cubicBezTo>
                  <a:lnTo>
                    <a:pt x="448" y="109"/>
                  </a:lnTo>
                  <a:cubicBezTo>
                    <a:pt x="444" y="109"/>
                    <a:pt x="437" y="103"/>
                    <a:pt x="437" y="94"/>
                  </a:cubicBezTo>
                  <a:lnTo>
                    <a:pt x="437" y="79"/>
                  </a:lnTo>
                  <a:cubicBezTo>
                    <a:pt x="439" y="68"/>
                    <a:pt x="444" y="64"/>
                    <a:pt x="448" y="64"/>
                  </a:cubicBezTo>
                  <a:lnTo>
                    <a:pt x="492" y="64"/>
                  </a:lnTo>
                  <a:cubicBezTo>
                    <a:pt x="498" y="64"/>
                    <a:pt x="503" y="70"/>
                    <a:pt x="503" y="79"/>
                  </a:cubicBezTo>
                  <a:lnTo>
                    <a:pt x="503" y="94"/>
                  </a:lnTo>
                  <a:close/>
                  <a:moveTo>
                    <a:pt x="612" y="94"/>
                  </a:moveTo>
                  <a:cubicBezTo>
                    <a:pt x="612" y="101"/>
                    <a:pt x="606" y="109"/>
                    <a:pt x="601" y="109"/>
                  </a:cubicBezTo>
                  <a:lnTo>
                    <a:pt x="557" y="109"/>
                  </a:lnTo>
                  <a:cubicBezTo>
                    <a:pt x="553" y="109"/>
                    <a:pt x="547" y="103"/>
                    <a:pt x="547" y="94"/>
                  </a:cubicBezTo>
                  <a:lnTo>
                    <a:pt x="547" y="79"/>
                  </a:lnTo>
                  <a:cubicBezTo>
                    <a:pt x="549" y="68"/>
                    <a:pt x="553" y="64"/>
                    <a:pt x="557" y="64"/>
                  </a:cubicBezTo>
                  <a:lnTo>
                    <a:pt x="601" y="64"/>
                  </a:lnTo>
                  <a:cubicBezTo>
                    <a:pt x="606" y="64"/>
                    <a:pt x="612" y="70"/>
                    <a:pt x="612" y="79"/>
                  </a:cubicBezTo>
                  <a:lnTo>
                    <a:pt x="612" y="94"/>
                  </a:lnTo>
                  <a:close/>
                  <a:moveTo>
                    <a:pt x="721" y="94"/>
                  </a:moveTo>
                  <a:cubicBezTo>
                    <a:pt x="721" y="101"/>
                    <a:pt x="715" y="109"/>
                    <a:pt x="710" y="109"/>
                  </a:cubicBezTo>
                  <a:lnTo>
                    <a:pt x="667" y="109"/>
                  </a:lnTo>
                  <a:cubicBezTo>
                    <a:pt x="662" y="109"/>
                    <a:pt x="656" y="103"/>
                    <a:pt x="656" y="94"/>
                  </a:cubicBezTo>
                  <a:lnTo>
                    <a:pt x="656" y="79"/>
                  </a:lnTo>
                  <a:cubicBezTo>
                    <a:pt x="658" y="68"/>
                    <a:pt x="662" y="64"/>
                    <a:pt x="667" y="64"/>
                  </a:cubicBezTo>
                  <a:lnTo>
                    <a:pt x="710" y="64"/>
                  </a:lnTo>
                  <a:cubicBezTo>
                    <a:pt x="715" y="64"/>
                    <a:pt x="721" y="70"/>
                    <a:pt x="721" y="79"/>
                  </a:cubicBezTo>
                  <a:lnTo>
                    <a:pt x="721" y="94"/>
                  </a:lnTo>
                  <a:close/>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279" name="Google Shape;1279;p110"/>
            <p:cNvSpPr/>
            <p:nvPr/>
          </p:nvSpPr>
          <p:spPr>
            <a:xfrm>
              <a:off x="6898155" y="2111529"/>
              <a:ext cx="468253" cy="75861"/>
            </a:xfrm>
            <a:custGeom>
              <a:rect b="b" l="l" r="r" t="t"/>
              <a:pathLst>
                <a:path extrusionOk="0" h="132" w="788">
                  <a:moveTo>
                    <a:pt x="147" y="0"/>
                  </a:moveTo>
                  <a:lnTo>
                    <a:pt x="640" y="0"/>
                  </a:lnTo>
                  <a:lnTo>
                    <a:pt x="787" y="131"/>
                  </a:lnTo>
                  <a:lnTo>
                    <a:pt x="0" y="131"/>
                  </a:lnTo>
                  <a:lnTo>
                    <a:pt x="147" y="0"/>
                  </a:lnTo>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280" name="Google Shape;1280;p110"/>
            <p:cNvSpPr/>
            <p:nvPr/>
          </p:nvSpPr>
          <p:spPr>
            <a:xfrm>
              <a:off x="7274851" y="2599572"/>
              <a:ext cx="429014" cy="126436"/>
            </a:xfrm>
            <a:custGeom>
              <a:rect b="b" l="l" r="r" t="t"/>
              <a:pathLst>
                <a:path extrusionOk="0" h="219" w="722">
                  <a:moveTo>
                    <a:pt x="361" y="78"/>
                  </a:moveTo>
                  <a:cubicBezTo>
                    <a:pt x="162" y="78"/>
                    <a:pt x="0" y="43"/>
                    <a:pt x="0" y="0"/>
                  </a:cubicBezTo>
                  <a:lnTo>
                    <a:pt x="0" y="140"/>
                  </a:lnTo>
                  <a:cubicBezTo>
                    <a:pt x="0" y="183"/>
                    <a:pt x="163" y="218"/>
                    <a:pt x="361" y="218"/>
                  </a:cubicBezTo>
                  <a:cubicBezTo>
                    <a:pt x="560" y="218"/>
                    <a:pt x="721" y="183"/>
                    <a:pt x="721" y="140"/>
                  </a:cubicBezTo>
                  <a:lnTo>
                    <a:pt x="721" y="0"/>
                  </a:lnTo>
                  <a:cubicBezTo>
                    <a:pt x="721" y="46"/>
                    <a:pt x="559" y="78"/>
                    <a:pt x="361" y="78"/>
                  </a:cubicBezTo>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281" name="Google Shape;1281;p110"/>
            <p:cNvSpPr/>
            <p:nvPr/>
          </p:nvSpPr>
          <p:spPr>
            <a:xfrm>
              <a:off x="7274851" y="2700720"/>
              <a:ext cx="429014" cy="139078"/>
            </a:xfrm>
            <a:custGeom>
              <a:rect b="b" l="l" r="r" t="t"/>
              <a:pathLst>
                <a:path extrusionOk="0" h="241" w="722">
                  <a:moveTo>
                    <a:pt x="361" y="87"/>
                  </a:moveTo>
                  <a:cubicBezTo>
                    <a:pt x="162" y="87"/>
                    <a:pt x="0" y="48"/>
                    <a:pt x="0" y="0"/>
                  </a:cubicBezTo>
                  <a:lnTo>
                    <a:pt x="0" y="153"/>
                  </a:lnTo>
                  <a:cubicBezTo>
                    <a:pt x="0" y="201"/>
                    <a:pt x="163" y="240"/>
                    <a:pt x="361" y="240"/>
                  </a:cubicBezTo>
                  <a:cubicBezTo>
                    <a:pt x="560" y="240"/>
                    <a:pt x="721" y="201"/>
                    <a:pt x="721" y="153"/>
                  </a:cubicBezTo>
                  <a:lnTo>
                    <a:pt x="721" y="0"/>
                  </a:lnTo>
                  <a:cubicBezTo>
                    <a:pt x="721" y="45"/>
                    <a:pt x="559" y="87"/>
                    <a:pt x="361" y="87"/>
                  </a:cubicBezTo>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282" name="Google Shape;1282;p110"/>
            <p:cNvSpPr/>
            <p:nvPr/>
          </p:nvSpPr>
          <p:spPr>
            <a:xfrm>
              <a:off x="7274851" y="2811984"/>
              <a:ext cx="429014" cy="123906"/>
            </a:xfrm>
            <a:custGeom>
              <a:rect b="b" l="l" r="r" t="t"/>
              <a:pathLst>
                <a:path extrusionOk="0" h="218" w="722">
                  <a:moveTo>
                    <a:pt x="361" y="79"/>
                  </a:moveTo>
                  <a:cubicBezTo>
                    <a:pt x="162" y="79"/>
                    <a:pt x="0" y="44"/>
                    <a:pt x="0" y="0"/>
                  </a:cubicBezTo>
                  <a:lnTo>
                    <a:pt x="0" y="138"/>
                  </a:lnTo>
                  <a:cubicBezTo>
                    <a:pt x="0" y="182"/>
                    <a:pt x="163" y="217"/>
                    <a:pt x="361" y="217"/>
                  </a:cubicBezTo>
                  <a:cubicBezTo>
                    <a:pt x="560" y="217"/>
                    <a:pt x="721" y="182"/>
                    <a:pt x="721" y="138"/>
                  </a:cubicBezTo>
                  <a:lnTo>
                    <a:pt x="721" y="0"/>
                  </a:lnTo>
                  <a:cubicBezTo>
                    <a:pt x="721" y="44"/>
                    <a:pt x="559" y="79"/>
                    <a:pt x="361" y="79"/>
                  </a:cubicBezTo>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283" name="Google Shape;1283;p110"/>
            <p:cNvSpPr/>
            <p:nvPr/>
          </p:nvSpPr>
          <p:spPr>
            <a:xfrm>
              <a:off x="7277465" y="2526239"/>
              <a:ext cx="426397" cy="98619"/>
            </a:xfrm>
            <a:custGeom>
              <a:rect b="b" l="l" r="r" t="t"/>
              <a:pathLst>
                <a:path extrusionOk="0" h="172" w="720">
                  <a:moveTo>
                    <a:pt x="719" y="87"/>
                  </a:moveTo>
                  <a:cubicBezTo>
                    <a:pt x="719" y="101"/>
                    <a:pt x="704" y="117"/>
                    <a:pt x="671" y="130"/>
                  </a:cubicBezTo>
                  <a:cubicBezTo>
                    <a:pt x="638" y="143"/>
                    <a:pt x="597" y="154"/>
                    <a:pt x="540" y="160"/>
                  </a:cubicBezTo>
                  <a:cubicBezTo>
                    <a:pt x="483" y="169"/>
                    <a:pt x="427" y="171"/>
                    <a:pt x="361" y="171"/>
                  </a:cubicBezTo>
                  <a:cubicBezTo>
                    <a:pt x="296" y="171"/>
                    <a:pt x="238" y="167"/>
                    <a:pt x="182" y="160"/>
                  </a:cubicBezTo>
                  <a:cubicBezTo>
                    <a:pt x="125" y="152"/>
                    <a:pt x="83" y="143"/>
                    <a:pt x="48" y="130"/>
                  </a:cubicBezTo>
                  <a:cubicBezTo>
                    <a:pt x="15" y="117"/>
                    <a:pt x="0" y="101"/>
                    <a:pt x="0" y="87"/>
                  </a:cubicBezTo>
                  <a:cubicBezTo>
                    <a:pt x="0" y="72"/>
                    <a:pt x="15" y="56"/>
                    <a:pt x="48" y="43"/>
                  </a:cubicBezTo>
                  <a:cubicBezTo>
                    <a:pt x="81" y="30"/>
                    <a:pt x="123" y="19"/>
                    <a:pt x="182" y="11"/>
                  </a:cubicBezTo>
                  <a:cubicBezTo>
                    <a:pt x="238" y="2"/>
                    <a:pt x="296" y="0"/>
                    <a:pt x="361" y="0"/>
                  </a:cubicBezTo>
                  <a:cubicBezTo>
                    <a:pt x="427" y="0"/>
                    <a:pt x="483" y="4"/>
                    <a:pt x="540" y="11"/>
                  </a:cubicBezTo>
                  <a:cubicBezTo>
                    <a:pt x="597" y="19"/>
                    <a:pt x="638" y="28"/>
                    <a:pt x="671" y="43"/>
                  </a:cubicBezTo>
                  <a:cubicBezTo>
                    <a:pt x="704" y="56"/>
                    <a:pt x="719" y="72"/>
                    <a:pt x="719" y="87"/>
                  </a:cubicBezTo>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7" name="Shape 1287"/>
        <p:cNvGrpSpPr/>
        <p:nvPr/>
      </p:nvGrpSpPr>
      <p:grpSpPr>
        <a:xfrm>
          <a:off x="0" y="0"/>
          <a:ext cx="0" cy="0"/>
          <a:chOff x="0" y="0"/>
          <a:chExt cx="0" cy="0"/>
        </a:xfrm>
      </p:grpSpPr>
      <p:sp>
        <p:nvSpPr>
          <p:cNvPr id="1288" name="Google Shape;1288;p111"/>
          <p:cNvSpPr txBox="1"/>
          <p:nvPr/>
        </p:nvSpPr>
        <p:spPr>
          <a:xfrm>
            <a:off x="8532103" y="4842860"/>
            <a:ext cx="459000" cy="273900"/>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BDBDBD"/>
                </a:solidFill>
                <a:latin typeface="Helvetica Neue"/>
                <a:ea typeface="Helvetica Neue"/>
                <a:cs typeface="Helvetica Neue"/>
                <a:sym typeface="Helvetica Neue"/>
              </a:rPr>
              <a:t>‹#›</a:t>
            </a:fld>
            <a:endParaRPr b="0" i="0" sz="800" u="none" cap="none" strike="noStrike">
              <a:solidFill>
                <a:srgbClr val="BDBDBD"/>
              </a:solidFill>
              <a:latin typeface="Helvetica Neue"/>
              <a:ea typeface="Helvetica Neue"/>
              <a:cs typeface="Helvetica Neue"/>
              <a:sym typeface="Helvetica Neue"/>
            </a:endParaRPr>
          </a:p>
        </p:txBody>
      </p:sp>
      <p:sp>
        <p:nvSpPr>
          <p:cNvPr id="1289" name="Google Shape;1289;p111"/>
          <p:cNvSpPr txBox="1"/>
          <p:nvPr>
            <p:ph type="title"/>
          </p:nvPr>
        </p:nvSpPr>
        <p:spPr>
          <a:xfrm>
            <a:off x="459388" y="218142"/>
            <a:ext cx="8225100" cy="52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1400"/>
              <a:buFont typeface="Roboto"/>
              <a:buNone/>
            </a:pPr>
            <a:r>
              <a:rPr b="0" i="0" lang="en" sz="2800" u="none" cap="none" strike="noStrike">
                <a:solidFill>
                  <a:schemeClr val="accent1"/>
                </a:solidFill>
                <a:latin typeface="Roboto"/>
                <a:ea typeface="Roboto"/>
                <a:cs typeface="Roboto"/>
                <a:sym typeface="Roboto"/>
              </a:rPr>
              <a:t>Apigee technology in brief...</a:t>
            </a:r>
            <a:endParaRPr b="0" i="0" sz="2800" u="none" cap="none" strike="noStrike">
              <a:solidFill>
                <a:schemeClr val="accent1"/>
              </a:solidFill>
              <a:latin typeface="Roboto"/>
              <a:ea typeface="Roboto"/>
              <a:cs typeface="Roboto"/>
              <a:sym typeface="Roboto"/>
            </a:endParaRPr>
          </a:p>
        </p:txBody>
      </p:sp>
      <p:sp>
        <p:nvSpPr>
          <p:cNvPr id="1290" name="Google Shape;1290;p111"/>
          <p:cNvSpPr/>
          <p:nvPr/>
        </p:nvSpPr>
        <p:spPr>
          <a:xfrm>
            <a:off x="1761200" y="3845050"/>
            <a:ext cx="2189100" cy="259500"/>
          </a:xfrm>
          <a:prstGeom prst="leftRightArrow">
            <a:avLst>
              <a:gd fmla="val 50000" name="adj1"/>
              <a:gd fmla="val 50000" name="adj2"/>
            </a:avLst>
          </a:prstGeom>
          <a:solidFill>
            <a:srgbClr val="F4CCCC"/>
          </a:solidFill>
          <a:ln cap="flat" cmpd="sng" w="9525">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111"/>
          <p:cNvSpPr/>
          <p:nvPr/>
        </p:nvSpPr>
        <p:spPr>
          <a:xfrm>
            <a:off x="2499800" y="3610000"/>
            <a:ext cx="711900" cy="729600"/>
          </a:xfrm>
          <a:prstGeom prst="ellipse">
            <a:avLst/>
          </a:prstGeom>
          <a:solidFill>
            <a:schemeClr val="accent1"/>
          </a:solidFill>
          <a:ln cap="flat" cmpd="sng" w="28575">
            <a:solidFill>
              <a:srgbClr val="DD330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111"/>
          <p:cNvSpPr/>
          <p:nvPr/>
        </p:nvSpPr>
        <p:spPr>
          <a:xfrm>
            <a:off x="2240975" y="3446270"/>
            <a:ext cx="1214400" cy="1315500"/>
          </a:xfrm>
          <a:prstGeom prst="rect">
            <a:avLst/>
          </a:prstGeom>
          <a:noFill/>
          <a:ln cap="flat" cmpd="sng" w="9525">
            <a:solidFill>
              <a:srgbClr val="DD330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6666"/>
              </a:buClr>
              <a:buSzPts val="1100"/>
              <a:buFont typeface="Arial"/>
              <a:buNone/>
            </a:pPr>
            <a:br>
              <a:rPr b="0" i="1" lang="en" sz="1100" u="none" cap="none" strike="noStrike">
                <a:solidFill>
                  <a:srgbClr val="666666"/>
                </a:solidFill>
                <a:latin typeface="Arial"/>
                <a:ea typeface="Arial"/>
                <a:cs typeface="Arial"/>
                <a:sym typeface="Arial"/>
              </a:rPr>
            </a:br>
            <a:br>
              <a:rPr b="0" i="1" lang="en" sz="1100" u="none" cap="none" strike="noStrike">
                <a:solidFill>
                  <a:srgbClr val="666666"/>
                </a:solidFill>
                <a:latin typeface="Arial"/>
                <a:ea typeface="Arial"/>
                <a:cs typeface="Arial"/>
                <a:sym typeface="Arial"/>
              </a:rPr>
            </a:br>
            <a:br>
              <a:rPr b="0" i="1" lang="en" sz="1100" u="none" cap="none" strike="noStrike">
                <a:solidFill>
                  <a:srgbClr val="666666"/>
                </a:solidFill>
                <a:latin typeface="Arial"/>
                <a:ea typeface="Arial"/>
                <a:cs typeface="Arial"/>
                <a:sym typeface="Arial"/>
              </a:rPr>
            </a:br>
            <a:br>
              <a:rPr b="0" i="1" lang="en" sz="1100" u="none" cap="none" strike="noStrike">
                <a:solidFill>
                  <a:srgbClr val="666666"/>
                </a:solidFill>
                <a:latin typeface="Arial"/>
                <a:ea typeface="Arial"/>
                <a:cs typeface="Arial"/>
                <a:sym typeface="Arial"/>
              </a:rPr>
            </a:br>
            <a:br>
              <a:rPr b="0" i="1" lang="en" sz="1100" u="none" cap="none" strike="noStrike">
                <a:solidFill>
                  <a:srgbClr val="666666"/>
                </a:solidFill>
                <a:latin typeface="Arial"/>
                <a:ea typeface="Arial"/>
                <a:cs typeface="Arial"/>
                <a:sym typeface="Arial"/>
              </a:rPr>
            </a:br>
            <a:br>
              <a:rPr b="0" i="1" lang="en" sz="1100" u="none" cap="none" strike="noStrike">
                <a:solidFill>
                  <a:srgbClr val="666666"/>
                </a:solidFill>
                <a:latin typeface="Arial"/>
                <a:ea typeface="Arial"/>
                <a:cs typeface="Arial"/>
                <a:sym typeface="Arial"/>
              </a:rPr>
            </a:br>
            <a:r>
              <a:rPr b="0" i="1" lang="en" sz="1100" u="none" cap="none" strike="noStrike">
                <a:solidFill>
                  <a:srgbClr val="666666"/>
                </a:solidFill>
                <a:latin typeface="Arial"/>
                <a:ea typeface="Arial"/>
                <a:cs typeface="Arial"/>
                <a:sym typeface="Arial"/>
              </a:rPr>
              <a:t>API Services</a:t>
            </a:r>
            <a:endParaRPr b="0" i="0" sz="1400" u="none" cap="none" strike="noStrike">
              <a:solidFill>
                <a:srgbClr val="000000"/>
              </a:solidFill>
              <a:latin typeface="Arial"/>
              <a:ea typeface="Arial"/>
              <a:cs typeface="Arial"/>
              <a:sym typeface="Arial"/>
            </a:endParaRPr>
          </a:p>
        </p:txBody>
      </p:sp>
      <p:sp>
        <p:nvSpPr>
          <p:cNvPr id="1293" name="Google Shape;1293;p111"/>
          <p:cNvSpPr txBox="1"/>
          <p:nvPr/>
        </p:nvSpPr>
        <p:spPr>
          <a:xfrm>
            <a:off x="845375" y="2005625"/>
            <a:ext cx="915900" cy="369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999999"/>
              </a:buClr>
              <a:buSzPts val="1100"/>
              <a:buFont typeface="Arial"/>
              <a:buNone/>
            </a:pPr>
            <a:r>
              <a:rPr b="0" i="0" lang="en" sz="1100" u="none" cap="none" strike="noStrike">
                <a:solidFill>
                  <a:srgbClr val="999999"/>
                </a:solidFill>
                <a:latin typeface="Arial"/>
                <a:ea typeface="Arial"/>
                <a:cs typeface="Arial"/>
                <a:sym typeface="Arial"/>
              </a:rPr>
              <a:t>Developers</a:t>
            </a:r>
            <a:endParaRPr b="0" i="0" sz="1400" u="none" cap="none" strike="noStrike">
              <a:solidFill>
                <a:srgbClr val="000000"/>
              </a:solidFill>
              <a:latin typeface="Arial"/>
              <a:ea typeface="Arial"/>
              <a:cs typeface="Arial"/>
              <a:sym typeface="Arial"/>
            </a:endParaRPr>
          </a:p>
        </p:txBody>
      </p:sp>
      <p:sp>
        <p:nvSpPr>
          <p:cNvPr id="1294" name="Google Shape;1294;p111"/>
          <p:cNvSpPr/>
          <p:nvPr/>
        </p:nvSpPr>
        <p:spPr>
          <a:xfrm>
            <a:off x="2150975" y="1150275"/>
            <a:ext cx="1394400" cy="3681600"/>
          </a:xfrm>
          <a:prstGeom prst="rect">
            <a:avLst/>
          </a:prstGeom>
          <a:noFill/>
          <a:ln cap="flat" cmpd="sng" w="9525">
            <a:solidFill>
              <a:srgbClr val="DD3303"/>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95" name="Google Shape;1295;p111"/>
          <p:cNvSpPr/>
          <p:nvPr/>
        </p:nvSpPr>
        <p:spPr>
          <a:xfrm>
            <a:off x="2248550" y="1777212"/>
            <a:ext cx="1214400" cy="466200"/>
          </a:xfrm>
          <a:prstGeom prst="rect">
            <a:avLst/>
          </a:prstGeom>
          <a:noFill/>
          <a:ln cap="flat" cmpd="sng" w="9525">
            <a:solidFill>
              <a:srgbClr val="DD330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6666"/>
              </a:buClr>
              <a:buSzPts val="1100"/>
              <a:buFont typeface="Arial"/>
              <a:buNone/>
            </a:pPr>
            <a:r>
              <a:rPr b="0" i="1" lang="en" sz="1100" u="none" cap="none" strike="noStrike">
                <a:solidFill>
                  <a:srgbClr val="666666"/>
                </a:solidFill>
                <a:latin typeface="Arial"/>
                <a:ea typeface="Arial"/>
                <a:cs typeface="Arial"/>
                <a:sym typeface="Arial"/>
              </a:rPr>
              <a:t>Developer Services</a:t>
            </a:r>
            <a:endParaRPr b="0" i="0" sz="1400" u="none" cap="none" strike="noStrike">
              <a:solidFill>
                <a:srgbClr val="000000"/>
              </a:solidFill>
              <a:latin typeface="Arial"/>
              <a:ea typeface="Arial"/>
              <a:cs typeface="Arial"/>
              <a:sym typeface="Arial"/>
            </a:endParaRPr>
          </a:p>
        </p:txBody>
      </p:sp>
      <p:sp>
        <p:nvSpPr>
          <p:cNvPr id="1296" name="Google Shape;1296;p111"/>
          <p:cNvSpPr txBox="1"/>
          <p:nvPr/>
        </p:nvSpPr>
        <p:spPr>
          <a:xfrm>
            <a:off x="2274050" y="814575"/>
            <a:ext cx="1163400" cy="309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434343"/>
              </a:buClr>
              <a:buSzPts val="1200"/>
              <a:buFont typeface="Arial"/>
              <a:buNone/>
            </a:pPr>
            <a:r>
              <a:rPr b="0" i="0" lang="en" sz="1200" u="none" cap="none" strike="noStrike">
                <a:solidFill>
                  <a:srgbClr val="434343"/>
                </a:solidFill>
                <a:latin typeface="Arial"/>
                <a:ea typeface="Arial"/>
                <a:cs typeface="Arial"/>
                <a:sym typeface="Arial"/>
              </a:rPr>
              <a:t>Apigee Edge </a:t>
            </a:r>
            <a:endParaRPr b="0" i="0" sz="1400" u="none" cap="none" strike="noStrike">
              <a:solidFill>
                <a:srgbClr val="000000"/>
              </a:solidFill>
              <a:latin typeface="Arial"/>
              <a:ea typeface="Arial"/>
              <a:cs typeface="Arial"/>
              <a:sym typeface="Arial"/>
            </a:endParaRPr>
          </a:p>
        </p:txBody>
      </p:sp>
      <p:sp>
        <p:nvSpPr>
          <p:cNvPr id="1297" name="Google Shape;1297;p111"/>
          <p:cNvSpPr/>
          <p:nvPr/>
        </p:nvSpPr>
        <p:spPr>
          <a:xfrm>
            <a:off x="2248550" y="1253942"/>
            <a:ext cx="1214400" cy="466200"/>
          </a:xfrm>
          <a:prstGeom prst="rect">
            <a:avLst/>
          </a:prstGeom>
          <a:noFill/>
          <a:ln cap="flat" cmpd="sng" w="9525">
            <a:solidFill>
              <a:srgbClr val="DD330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6666"/>
              </a:buClr>
              <a:buSzPts val="1100"/>
              <a:buFont typeface="Arial"/>
              <a:buNone/>
            </a:pPr>
            <a:r>
              <a:rPr b="0" i="1" lang="en" sz="1100" u="none" cap="none" strike="noStrike">
                <a:solidFill>
                  <a:srgbClr val="666666"/>
                </a:solidFill>
                <a:latin typeface="Arial"/>
                <a:ea typeface="Arial"/>
                <a:cs typeface="Arial"/>
                <a:sym typeface="Arial"/>
              </a:rPr>
              <a:t>Analytics Services</a:t>
            </a:r>
            <a:endParaRPr b="0" i="0" sz="1400" u="none" cap="none" strike="noStrike">
              <a:solidFill>
                <a:srgbClr val="000000"/>
              </a:solidFill>
              <a:latin typeface="Arial"/>
              <a:ea typeface="Arial"/>
              <a:cs typeface="Arial"/>
              <a:sym typeface="Arial"/>
            </a:endParaRPr>
          </a:p>
        </p:txBody>
      </p:sp>
      <p:sp>
        <p:nvSpPr>
          <p:cNvPr id="1298" name="Google Shape;1298;p111"/>
          <p:cNvSpPr/>
          <p:nvPr/>
        </p:nvSpPr>
        <p:spPr>
          <a:xfrm>
            <a:off x="2248550" y="2307427"/>
            <a:ext cx="1214400" cy="466200"/>
          </a:xfrm>
          <a:prstGeom prst="rect">
            <a:avLst/>
          </a:prstGeom>
          <a:noFill/>
          <a:ln cap="flat" cmpd="sng" w="9525">
            <a:solidFill>
              <a:srgbClr val="DD330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6666"/>
              </a:buClr>
              <a:buSzPts val="1100"/>
              <a:buFont typeface="Arial"/>
              <a:buNone/>
            </a:pPr>
            <a:r>
              <a:rPr b="0" i="1" lang="en" sz="1100" u="none" cap="none" strike="noStrike">
                <a:solidFill>
                  <a:srgbClr val="666666"/>
                </a:solidFill>
                <a:latin typeface="Arial"/>
                <a:ea typeface="Arial"/>
                <a:cs typeface="Arial"/>
                <a:sym typeface="Arial"/>
              </a:rPr>
              <a:t>Management</a:t>
            </a:r>
            <a:br>
              <a:rPr b="0" i="1" lang="en" sz="1100" u="none" cap="none" strike="noStrike">
                <a:solidFill>
                  <a:srgbClr val="666666"/>
                </a:solidFill>
                <a:latin typeface="Arial"/>
                <a:ea typeface="Arial"/>
                <a:cs typeface="Arial"/>
                <a:sym typeface="Arial"/>
              </a:rPr>
            </a:br>
            <a:r>
              <a:rPr b="0" i="1" lang="en" sz="1100" u="none" cap="none" strike="noStrike">
                <a:solidFill>
                  <a:srgbClr val="666666"/>
                </a:solidFill>
                <a:latin typeface="Arial"/>
                <a:ea typeface="Arial"/>
                <a:cs typeface="Arial"/>
                <a:sym typeface="Arial"/>
              </a:rPr>
              <a:t>Services</a:t>
            </a:r>
            <a:endParaRPr b="0" i="0" sz="1400" u="none" cap="none" strike="noStrike">
              <a:solidFill>
                <a:srgbClr val="000000"/>
              </a:solidFill>
              <a:latin typeface="Arial"/>
              <a:ea typeface="Arial"/>
              <a:cs typeface="Arial"/>
              <a:sym typeface="Arial"/>
            </a:endParaRPr>
          </a:p>
        </p:txBody>
      </p:sp>
      <p:cxnSp>
        <p:nvCxnSpPr>
          <p:cNvPr id="1299" name="Google Shape;1299;p111"/>
          <p:cNvCxnSpPr/>
          <p:nvPr/>
        </p:nvCxnSpPr>
        <p:spPr>
          <a:xfrm flipH="1" rot="10800000">
            <a:off x="296950" y="3360929"/>
            <a:ext cx="4419300" cy="4200"/>
          </a:xfrm>
          <a:prstGeom prst="straightConnector1">
            <a:avLst/>
          </a:prstGeom>
          <a:noFill/>
          <a:ln cap="flat" cmpd="sng" w="9525">
            <a:solidFill>
              <a:srgbClr val="B7B7B7"/>
            </a:solidFill>
            <a:prstDash val="solid"/>
            <a:round/>
            <a:headEnd len="sm" w="sm" type="none"/>
            <a:tailEnd len="sm" w="sm" type="none"/>
          </a:ln>
        </p:spPr>
      </p:cxnSp>
      <p:grpSp>
        <p:nvGrpSpPr>
          <p:cNvPr id="1300" name="Google Shape;1300;p111"/>
          <p:cNvGrpSpPr/>
          <p:nvPr/>
        </p:nvGrpSpPr>
        <p:grpSpPr>
          <a:xfrm>
            <a:off x="1193386" y="3691298"/>
            <a:ext cx="415565" cy="567009"/>
            <a:chOff x="0" y="0"/>
            <a:chExt cx="834300" cy="1088100"/>
          </a:xfrm>
        </p:grpSpPr>
        <p:sp>
          <p:nvSpPr>
            <p:cNvPr id="1301" name="Google Shape;1301;p111"/>
            <p:cNvSpPr/>
            <p:nvPr/>
          </p:nvSpPr>
          <p:spPr>
            <a:xfrm>
              <a:off x="0" y="0"/>
              <a:ext cx="834300" cy="1088100"/>
            </a:xfrm>
            <a:custGeom>
              <a:rect b="b" l="l" r="r" t="t"/>
              <a:pathLst>
                <a:path extrusionOk="0" h="120000" w="120000">
                  <a:moveTo>
                    <a:pt x="104350" y="96000"/>
                  </a:moveTo>
                  <a:lnTo>
                    <a:pt x="15650" y="96000"/>
                  </a:lnTo>
                  <a:lnTo>
                    <a:pt x="15650" y="16000"/>
                  </a:lnTo>
                  <a:lnTo>
                    <a:pt x="104350" y="16000"/>
                  </a:lnTo>
                  <a:cubicBezTo>
                    <a:pt x="104350" y="16000"/>
                    <a:pt x="104350" y="96000"/>
                    <a:pt x="104350" y="96000"/>
                  </a:cubicBezTo>
                  <a:close/>
                  <a:moveTo>
                    <a:pt x="60000" y="112000"/>
                  </a:moveTo>
                  <a:cubicBezTo>
                    <a:pt x="55683" y="112000"/>
                    <a:pt x="52172" y="109311"/>
                    <a:pt x="52172" y="106000"/>
                  </a:cubicBezTo>
                  <a:cubicBezTo>
                    <a:pt x="52172" y="102688"/>
                    <a:pt x="55683" y="100000"/>
                    <a:pt x="60000" y="100000"/>
                  </a:cubicBezTo>
                  <a:cubicBezTo>
                    <a:pt x="64316" y="100000"/>
                    <a:pt x="67827" y="102688"/>
                    <a:pt x="67827" y="106000"/>
                  </a:cubicBezTo>
                  <a:cubicBezTo>
                    <a:pt x="67827" y="109311"/>
                    <a:pt x="64316" y="112000"/>
                    <a:pt x="60000" y="112000"/>
                  </a:cubicBezTo>
                  <a:close/>
                  <a:moveTo>
                    <a:pt x="60000" y="7000"/>
                  </a:moveTo>
                  <a:cubicBezTo>
                    <a:pt x="62155" y="7000"/>
                    <a:pt x="63911" y="8344"/>
                    <a:pt x="63911" y="10000"/>
                  </a:cubicBezTo>
                  <a:cubicBezTo>
                    <a:pt x="63911" y="11655"/>
                    <a:pt x="62155" y="13000"/>
                    <a:pt x="60000" y="13000"/>
                  </a:cubicBezTo>
                  <a:cubicBezTo>
                    <a:pt x="57844" y="13000"/>
                    <a:pt x="56088" y="11655"/>
                    <a:pt x="56088" y="10000"/>
                  </a:cubicBezTo>
                  <a:cubicBezTo>
                    <a:pt x="56088" y="8344"/>
                    <a:pt x="57844" y="7000"/>
                    <a:pt x="60000" y="7000"/>
                  </a:cubicBezTo>
                  <a:close/>
                  <a:moveTo>
                    <a:pt x="104350" y="0"/>
                  </a:moveTo>
                  <a:lnTo>
                    <a:pt x="15650" y="0"/>
                  </a:lnTo>
                  <a:cubicBezTo>
                    <a:pt x="7022" y="0"/>
                    <a:pt x="0" y="5383"/>
                    <a:pt x="0" y="12000"/>
                  </a:cubicBezTo>
                  <a:lnTo>
                    <a:pt x="0" y="108000"/>
                  </a:lnTo>
                  <a:cubicBezTo>
                    <a:pt x="0" y="114616"/>
                    <a:pt x="7022" y="120000"/>
                    <a:pt x="15650" y="120000"/>
                  </a:cubicBezTo>
                  <a:lnTo>
                    <a:pt x="104350" y="120000"/>
                  </a:lnTo>
                  <a:cubicBezTo>
                    <a:pt x="112977" y="120000"/>
                    <a:pt x="120000" y="114616"/>
                    <a:pt x="120000" y="108000"/>
                  </a:cubicBezTo>
                  <a:lnTo>
                    <a:pt x="120000" y="12000"/>
                  </a:lnTo>
                  <a:cubicBezTo>
                    <a:pt x="120000" y="5383"/>
                    <a:pt x="112977" y="0"/>
                    <a:pt x="104350" y="0"/>
                  </a:cubicBezTo>
                  <a:close/>
                </a:path>
              </a:pathLst>
            </a:custGeom>
            <a:solidFill>
              <a:srgbClr val="434343"/>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1302" name="Google Shape;1302;p111"/>
            <p:cNvSpPr/>
            <p:nvPr/>
          </p:nvSpPr>
          <p:spPr>
            <a:xfrm>
              <a:off x="219087" y="253454"/>
              <a:ext cx="108900" cy="1089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434343"/>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1303" name="Google Shape;1303;p111"/>
            <p:cNvSpPr/>
            <p:nvPr/>
          </p:nvSpPr>
          <p:spPr>
            <a:xfrm>
              <a:off x="360851" y="253454"/>
              <a:ext cx="108900" cy="1089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434343"/>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1304" name="Google Shape;1304;p111"/>
            <p:cNvSpPr/>
            <p:nvPr/>
          </p:nvSpPr>
          <p:spPr>
            <a:xfrm>
              <a:off x="506908" y="253454"/>
              <a:ext cx="108900" cy="1089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434343"/>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1305" name="Google Shape;1305;p111"/>
            <p:cNvSpPr/>
            <p:nvPr/>
          </p:nvSpPr>
          <p:spPr>
            <a:xfrm>
              <a:off x="219087" y="399512"/>
              <a:ext cx="108900" cy="1089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434343"/>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1306" name="Google Shape;1306;p111"/>
            <p:cNvSpPr/>
            <p:nvPr/>
          </p:nvSpPr>
          <p:spPr>
            <a:xfrm>
              <a:off x="360851" y="399512"/>
              <a:ext cx="108900" cy="1089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434343"/>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1307" name="Google Shape;1307;p111"/>
            <p:cNvSpPr/>
            <p:nvPr/>
          </p:nvSpPr>
          <p:spPr>
            <a:xfrm>
              <a:off x="506908" y="399512"/>
              <a:ext cx="108900" cy="1089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434343"/>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1308" name="Google Shape;1308;p111"/>
            <p:cNvSpPr/>
            <p:nvPr/>
          </p:nvSpPr>
          <p:spPr>
            <a:xfrm>
              <a:off x="219087" y="541275"/>
              <a:ext cx="108900" cy="1089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434343"/>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1309" name="Google Shape;1309;p111"/>
            <p:cNvSpPr/>
            <p:nvPr/>
          </p:nvSpPr>
          <p:spPr>
            <a:xfrm>
              <a:off x="360851" y="541275"/>
              <a:ext cx="108900" cy="1089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434343"/>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grpSp>
      <p:sp>
        <p:nvSpPr>
          <p:cNvPr id="1310" name="Google Shape;1310;p111"/>
          <p:cNvSpPr/>
          <p:nvPr/>
        </p:nvSpPr>
        <p:spPr>
          <a:xfrm>
            <a:off x="4169050" y="4239182"/>
            <a:ext cx="252300" cy="234300"/>
          </a:xfrm>
          <a:prstGeom prst="hexagon">
            <a:avLst>
              <a:gd fmla="val 25000" name="adj"/>
              <a:gd fmla="val 115470" name="vf"/>
            </a:avLst>
          </a:prstGeom>
          <a:solidFill>
            <a:srgbClr val="43434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11" name="Google Shape;1311;p111"/>
          <p:cNvGrpSpPr/>
          <p:nvPr/>
        </p:nvGrpSpPr>
        <p:grpSpPr>
          <a:xfrm>
            <a:off x="4102559" y="3476126"/>
            <a:ext cx="455801" cy="417056"/>
            <a:chOff x="15531206" y="10482832"/>
            <a:chExt cx="1472700" cy="1472657"/>
          </a:xfrm>
        </p:grpSpPr>
        <p:sp>
          <p:nvSpPr>
            <p:cNvPr id="1312" name="Google Shape;1312;p111"/>
            <p:cNvSpPr/>
            <p:nvPr/>
          </p:nvSpPr>
          <p:spPr>
            <a:xfrm>
              <a:off x="15531206" y="10777365"/>
              <a:ext cx="1472700" cy="343500"/>
            </a:xfrm>
            <a:custGeom>
              <a:rect b="b" l="l" r="r" t="t"/>
              <a:pathLst>
                <a:path extrusionOk="0" h="120000" w="120000">
                  <a:moveTo>
                    <a:pt x="102000" y="85716"/>
                  </a:moveTo>
                  <a:cubicBezTo>
                    <a:pt x="98688" y="85716"/>
                    <a:pt x="96000" y="74177"/>
                    <a:pt x="96000" y="60000"/>
                  </a:cubicBezTo>
                  <a:cubicBezTo>
                    <a:pt x="96000" y="45822"/>
                    <a:pt x="98688" y="34283"/>
                    <a:pt x="102000" y="34283"/>
                  </a:cubicBezTo>
                  <a:cubicBezTo>
                    <a:pt x="105311" y="34283"/>
                    <a:pt x="108000" y="45822"/>
                    <a:pt x="108000" y="60000"/>
                  </a:cubicBezTo>
                  <a:cubicBezTo>
                    <a:pt x="108000" y="74177"/>
                    <a:pt x="105311" y="85716"/>
                    <a:pt x="102000" y="85716"/>
                  </a:cubicBezTo>
                  <a:close/>
                  <a:moveTo>
                    <a:pt x="86000" y="85716"/>
                  </a:moveTo>
                  <a:cubicBezTo>
                    <a:pt x="82688" y="85716"/>
                    <a:pt x="80000" y="74177"/>
                    <a:pt x="80000" y="60000"/>
                  </a:cubicBezTo>
                  <a:cubicBezTo>
                    <a:pt x="80000" y="45822"/>
                    <a:pt x="82688" y="34283"/>
                    <a:pt x="86000" y="34283"/>
                  </a:cubicBezTo>
                  <a:cubicBezTo>
                    <a:pt x="89311" y="34283"/>
                    <a:pt x="92000" y="45822"/>
                    <a:pt x="92000" y="60000"/>
                  </a:cubicBezTo>
                  <a:cubicBezTo>
                    <a:pt x="92000" y="74177"/>
                    <a:pt x="89311" y="85716"/>
                    <a:pt x="86000" y="85716"/>
                  </a:cubicBezTo>
                  <a:close/>
                  <a:moveTo>
                    <a:pt x="70000" y="85716"/>
                  </a:moveTo>
                  <a:cubicBezTo>
                    <a:pt x="66688" y="85716"/>
                    <a:pt x="64000" y="74177"/>
                    <a:pt x="64000" y="60000"/>
                  </a:cubicBezTo>
                  <a:cubicBezTo>
                    <a:pt x="64000" y="45822"/>
                    <a:pt x="66688" y="34283"/>
                    <a:pt x="70000" y="34283"/>
                  </a:cubicBezTo>
                  <a:cubicBezTo>
                    <a:pt x="73311" y="34283"/>
                    <a:pt x="76000" y="45822"/>
                    <a:pt x="76000" y="60000"/>
                  </a:cubicBezTo>
                  <a:cubicBezTo>
                    <a:pt x="76000" y="74177"/>
                    <a:pt x="73311" y="85716"/>
                    <a:pt x="70000" y="85716"/>
                  </a:cubicBezTo>
                  <a:close/>
                  <a:moveTo>
                    <a:pt x="18000" y="94283"/>
                  </a:moveTo>
                  <a:cubicBezTo>
                    <a:pt x="13583" y="94283"/>
                    <a:pt x="10000" y="78944"/>
                    <a:pt x="10000" y="60000"/>
                  </a:cubicBezTo>
                  <a:cubicBezTo>
                    <a:pt x="10000" y="41066"/>
                    <a:pt x="13583" y="25716"/>
                    <a:pt x="18000" y="25716"/>
                  </a:cubicBezTo>
                  <a:cubicBezTo>
                    <a:pt x="22416" y="25716"/>
                    <a:pt x="26000" y="41066"/>
                    <a:pt x="26000" y="60000"/>
                  </a:cubicBezTo>
                  <a:cubicBezTo>
                    <a:pt x="26000" y="78944"/>
                    <a:pt x="22416" y="94283"/>
                    <a:pt x="18000" y="94283"/>
                  </a:cubicBezTo>
                  <a:close/>
                  <a:moveTo>
                    <a:pt x="0" y="0"/>
                  </a:moveTo>
                  <a:lnTo>
                    <a:pt x="0" y="120000"/>
                  </a:lnTo>
                  <a:lnTo>
                    <a:pt x="120000" y="120000"/>
                  </a:lnTo>
                  <a:lnTo>
                    <a:pt x="120000" y="0"/>
                  </a:lnTo>
                  <a:cubicBezTo>
                    <a:pt x="120000" y="0"/>
                    <a:pt x="0" y="0"/>
                    <a:pt x="0" y="0"/>
                  </a:cubicBezTo>
                  <a:close/>
                </a:path>
              </a:pathLst>
            </a:custGeom>
            <a:solidFill>
              <a:srgbClr val="43434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1313" name="Google Shape;1313;p111"/>
            <p:cNvSpPr/>
            <p:nvPr/>
          </p:nvSpPr>
          <p:spPr>
            <a:xfrm>
              <a:off x="15555752" y="10482832"/>
              <a:ext cx="1443900" cy="245400"/>
            </a:xfrm>
            <a:custGeom>
              <a:rect b="b" l="l" r="r" t="t"/>
              <a:pathLst>
                <a:path extrusionOk="0" h="120000" w="120000">
                  <a:moveTo>
                    <a:pt x="100200" y="3516"/>
                  </a:moveTo>
                  <a:cubicBezTo>
                    <a:pt x="99816" y="1266"/>
                    <a:pt x="99300" y="0"/>
                    <a:pt x="98755" y="0"/>
                  </a:cubicBezTo>
                  <a:lnTo>
                    <a:pt x="21244" y="0"/>
                  </a:lnTo>
                  <a:cubicBezTo>
                    <a:pt x="20700" y="0"/>
                    <a:pt x="20183" y="1266"/>
                    <a:pt x="19800" y="3516"/>
                  </a:cubicBezTo>
                  <a:lnTo>
                    <a:pt x="0" y="120000"/>
                  </a:lnTo>
                  <a:lnTo>
                    <a:pt x="120000" y="120000"/>
                  </a:lnTo>
                  <a:cubicBezTo>
                    <a:pt x="120000" y="120000"/>
                    <a:pt x="100200" y="3516"/>
                    <a:pt x="100200" y="3516"/>
                  </a:cubicBezTo>
                  <a:close/>
                </a:path>
              </a:pathLst>
            </a:custGeom>
            <a:solidFill>
              <a:srgbClr val="43434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1314" name="Google Shape;1314;p111"/>
            <p:cNvSpPr/>
            <p:nvPr/>
          </p:nvSpPr>
          <p:spPr>
            <a:xfrm>
              <a:off x="15531206" y="11562789"/>
              <a:ext cx="1472700" cy="392700"/>
            </a:xfrm>
            <a:custGeom>
              <a:rect b="b" l="l" r="r" t="t"/>
              <a:pathLst>
                <a:path extrusionOk="0" h="120000" w="120000">
                  <a:moveTo>
                    <a:pt x="18000" y="22500"/>
                  </a:moveTo>
                  <a:cubicBezTo>
                    <a:pt x="22416" y="22500"/>
                    <a:pt x="26000" y="35933"/>
                    <a:pt x="26000" y="52500"/>
                  </a:cubicBezTo>
                  <a:cubicBezTo>
                    <a:pt x="26000" y="69077"/>
                    <a:pt x="22416" y="82500"/>
                    <a:pt x="18000" y="82500"/>
                  </a:cubicBezTo>
                  <a:cubicBezTo>
                    <a:pt x="13583" y="82500"/>
                    <a:pt x="10000" y="69077"/>
                    <a:pt x="10000" y="52500"/>
                  </a:cubicBezTo>
                  <a:cubicBezTo>
                    <a:pt x="10000" y="35933"/>
                    <a:pt x="13583" y="22500"/>
                    <a:pt x="18000" y="22500"/>
                  </a:cubicBezTo>
                  <a:close/>
                  <a:moveTo>
                    <a:pt x="70000" y="30000"/>
                  </a:moveTo>
                  <a:cubicBezTo>
                    <a:pt x="73311" y="30000"/>
                    <a:pt x="76000" y="40094"/>
                    <a:pt x="76000" y="52500"/>
                  </a:cubicBezTo>
                  <a:cubicBezTo>
                    <a:pt x="76000" y="64905"/>
                    <a:pt x="73311" y="75000"/>
                    <a:pt x="70000" y="75000"/>
                  </a:cubicBezTo>
                  <a:cubicBezTo>
                    <a:pt x="66688" y="75000"/>
                    <a:pt x="64000" y="64905"/>
                    <a:pt x="64000" y="52500"/>
                  </a:cubicBezTo>
                  <a:cubicBezTo>
                    <a:pt x="64000" y="40094"/>
                    <a:pt x="66688" y="30000"/>
                    <a:pt x="70000" y="30000"/>
                  </a:cubicBezTo>
                  <a:close/>
                  <a:moveTo>
                    <a:pt x="86000" y="30000"/>
                  </a:moveTo>
                  <a:cubicBezTo>
                    <a:pt x="89311" y="30000"/>
                    <a:pt x="92000" y="40094"/>
                    <a:pt x="92000" y="52500"/>
                  </a:cubicBezTo>
                  <a:cubicBezTo>
                    <a:pt x="92000" y="64905"/>
                    <a:pt x="89311" y="75000"/>
                    <a:pt x="86000" y="75000"/>
                  </a:cubicBezTo>
                  <a:cubicBezTo>
                    <a:pt x="82688" y="75000"/>
                    <a:pt x="80000" y="64905"/>
                    <a:pt x="80000" y="52500"/>
                  </a:cubicBezTo>
                  <a:cubicBezTo>
                    <a:pt x="80000" y="40094"/>
                    <a:pt x="82688" y="30000"/>
                    <a:pt x="86000" y="30000"/>
                  </a:cubicBezTo>
                  <a:close/>
                  <a:moveTo>
                    <a:pt x="102000" y="30000"/>
                  </a:moveTo>
                  <a:cubicBezTo>
                    <a:pt x="105311" y="30000"/>
                    <a:pt x="108000" y="40094"/>
                    <a:pt x="108000" y="52500"/>
                  </a:cubicBezTo>
                  <a:cubicBezTo>
                    <a:pt x="108000" y="64905"/>
                    <a:pt x="105311" y="75000"/>
                    <a:pt x="102000" y="75000"/>
                  </a:cubicBezTo>
                  <a:cubicBezTo>
                    <a:pt x="98688" y="75000"/>
                    <a:pt x="96000" y="64905"/>
                    <a:pt x="96000" y="52500"/>
                  </a:cubicBezTo>
                  <a:cubicBezTo>
                    <a:pt x="96000" y="40094"/>
                    <a:pt x="98688" y="30000"/>
                    <a:pt x="102000" y="30000"/>
                  </a:cubicBezTo>
                  <a:close/>
                  <a:moveTo>
                    <a:pt x="0" y="75000"/>
                  </a:moveTo>
                  <a:cubicBezTo>
                    <a:pt x="0" y="99816"/>
                    <a:pt x="5383" y="120000"/>
                    <a:pt x="12000" y="120000"/>
                  </a:cubicBezTo>
                  <a:lnTo>
                    <a:pt x="108000" y="120000"/>
                  </a:lnTo>
                  <a:cubicBezTo>
                    <a:pt x="114616" y="120000"/>
                    <a:pt x="120000" y="99816"/>
                    <a:pt x="120000" y="75000"/>
                  </a:cubicBezTo>
                  <a:lnTo>
                    <a:pt x="120000" y="0"/>
                  </a:lnTo>
                  <a:lnTo>
                    <a:pt x="0" y="0"/>
                  </a:lnTo>
                  <a:cubicBezTo>
                    <a:pt x="0" y="0"/>
                    <a:pt x="0" y="75000"/>
                    <a:pt x="0" y="75000"/>
                  </a:cubicBezTo>
                  <a:close/>
                </a:path>
              </a:pathLst>
            </a:custGeom>
            <a:solidFill>
              <a:srgbClr val="43434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1315" name="Google Shape;1315;p111"/>
            <p:cNvSpPr/>
            <p:nvPr/>
          </p:nvSpPr>
          <p:spPr>
            <a:xfrm>
              <a:off x="15531206" y="11170078"/>
              <a:ext cx="1472700" cy="343500"/>
            </a:xfrm>
            <a:custGeom>
              <a:rect b="b" l="l" r="r" t="t"/>
              <a:pathLst>
                <a:path extrusionOk="0" h="120000" w="120000">
                  <a:moveTo>
                    <a:pt x="18000" y="25716"/>
                  </a:moveTo>
                  <a:cubicBezTo>
                    <a:pt x="22416" y="25716"/>
                    <a:pt x="26000" y="41066"/>
                    <a:pt x="26000" y="60000"/>
                  </a:cubicBezTo>
                  <a:cubicBezTo>
                    <a:pt x="26000" y="78944"/>
                    <a:pt x="22416" y="94283"/>
                    <a:pt x="18000" y="94283"/>
                  </a:cubicBezTo>
                  <a:cubicBezTo>
                    <a:pt x="13583" y="94283"/>
                    <a:pt x="10000" y="78944"/>
                    <a:pt x="10000" y="60000"/>
                  </a:cubicBezTo>
                  <a:cubicBezTo>
                    <a:pt x="10000" y="41066"/>
                    <a:pt x="13583" y="25716"/>
                    <a:pt x="18000" y="25716"/>
                  </a:cubicBezTo>
                  <a:close/>
                  <a:moveTo>
                    <a:pt x="70000" y="34283"/>
                  </a:moveTo>
                  <a:cubicBezTo>
                    <a:pt x="73311" y="34283"/>
                    <a:pt x="76000" y="45822"/>
                    <a:pt x="76000" y="60000"/>
                  </a:cubicBezTo>
                  <a:cubicBezTo>
                    <a:pt x="76000" y="74177"/>
                    <a:pt x="73311" y="85716"/>
                    <a:pt x="70000" y="85716"/>
                  </a:cubicBezTo>
                  <a:cubicBezTo>
                    <a:pt x="66688" y="85716"/>
                    <a:pt x="64000" y="74177"/>
                    <a:pt x="64000" y="60000"/>
                  </a:cubicBezTo>
                  <a:cubicBezTo>
                    <a:pt x="64000" y="45822"/>
                    <a:pt x="66688" y="34283"/>
                    <a:pt x="70000" y="34283"/>
                  </a:cubicBezTo>
                  <a:close/>
                  <a:moveTo>
                    <a:pt x="86000" y="34283"/>
                  </a:moveTo>
                  <a:cubicBezTo>
                    <a:pt x="89311" y="34283"/>
                    <a:pt x="92000" y="45822"/>
                    <a:pt x="92000" y="60000"/>
                  </a:cubicBezTo>
                  <a:cubicBezTo>
                    <a:pt x="92000" y="74177"/>
                    <a:pt x="89311" y="85716"/>
                    <a:pt x="86000" y="85716"/>
                  </a:cubicBezTo>
                  <a:cubicBezTo>
                    <a:pt x="82688" y="85716"/>
                    <a:pt x="80000" y="74177"/>
                    <a:pt x="80000" y="60000"/>
                  </a:cubicBezTo>
                  <a:cubicBezTo>
                    <a:pt x="80000" y="45822"/>
                    <a:pt x="82688" y="34283"/>
                    <a:pt x="86000" y="34283"/>
                  </a:cubicBezTo>
                  <a:close/>
                  <a:moveTo>
                    <a:pt x="102000" y="34283"/>
                  </a:moveTo>
                  <a:cubicBezTo>
                    <a:pt x="105311" y="34283"/>
                    <a:pt x="108000" y="45822"/>
                    <a:pt x="108000" y="60000"/>
                  </a:cubicBezTo>
                  <a:cubicBezTo>
                    <a:pt x="108000" y="74177"/>
                    <a:pt x="105311" y="85716"/>
                    <a:pt x="102000" y="85716"/>
                  </a:cubicBezTo>
                  <a:cubicBezTo>
                    <a:pt x="98688" y="85716"/>
                    <a:pt x="96000" y="74177"/>
                    <a:pt x="96000" y="60000"/>
                  </a:cubicBezTo>
                  <a:cubicBezTo>
                    <a:pt x="96000" y="45822"/>
                    <a:pt x="98688" y="34283"/>
                    <a:pt x="102000" y="34283"/>
                  </a:cubicBezTo>
                  <a:close/>
                  <a:moveTo>
                    <a:pt x="0" y="120000"/>
                  </a:moveTo>
                  <a:lnTo>
                    <a:pt x="120000" y="120000"/>
                  </a:lnTo>
                  <a:lnTo>
                    <a:pt x="120000" y="0"/>
                  </a:lnTo>
                  <a:lnTo>
                    <a:pt x="0" y="0"/>
                  </a:lnTo>
                  <a:cubicBezTo>
                    <a:pt x="0" y="0"/>
                    <a:pt x="0" y="120000"/>
                    <a:pt x="0" y="120000"/>
                  </a:cubicBezTo>
                  <a:close/>
                </a:path>
              </a:pathLst>
            </a:custGeom>
            <a:solidFill>
              <a:srgbClr val="43434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grpSp>
      <p:sp>
        <p:nvSpPr>
          <p:cNvPr id="1316" name="Google Shape;1316;p111"/>
          <p:cNvSpPr/>
          <p:nvPr/>
        </p:nvSpPr>
        <p:spPr>
          <a:xfrm>
            <a:off x="4152087" y="3986867"/>
            <a:ext cx="252300" cy="234300"/>
          </a:xfrm>
          <a:prstGeom prst="hexagon">
            <a:avLst>
              <a:gd fmla="val 25000" name="adj"/>
              <a:gd fmla="val 115470" name="vf"/>
            </a:avLst>
          </a:prstGeom>
          <a:solidFill>
            <a:srgbClr val="43434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111"/>
          <p:cNvSpPr/>
          <p:nvPr/>
        </p:nvSpPr>
        <p:spPr>
          <a:xfrm>
            <a:off x="4370075" y="4098565"/>
            <a:ext cx="252300" cy="234300"/>
          </a:xfrm>
          <a:prstGeom prst="hexagon">
            <a:avLst>
              <a:gd fmla="val 25000" name="adj"/>
              <a:gd fmla="val 115470" name="vf"/>
            </a:avLst>
          </a:prstGeom>
          <a:solidFill>
            <a:srgbClr val="43434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111"/>
          <p:cNvSpPr txBox="1"/>
          <p:nvPr/>
        </p:nvSpPr>
        <p:spPr>
          <a:xfrm>
            <a:off x="264125" y="2995225"/>
            <a:ext cx="1129800" cy="36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999999"/>
              </a:buClr>
              <a:buSzPts val="1100"/>
              <a:buFont typeface="Arial"/>
              <a:buNone/>
            </a:pPr>
            <a:r>
              <a:rPr b="0" i="0" lang="en" sz="1100" u="none" cap="none" strike="noStrike">
                <a:solidFill>
                  <a:srgbClr val="999999"/>
                </a:solidFill>
                <a:latin typeface="Arial"/>
                <a:ea typeface="Arial"/>
                <a:cs typeface="Arial"/>
                <a:sym typeface="Arial"/>
              </a:rPr>
              <a:t>Management</a:t>
            </a:r>
            <a:endParaRPr b="0" i="0" sz="1400" u="none" cap="none" strike="noStrike">
              <a:solidFill>
                <a:srgbClr val="000000"/>
              </a:solidFill>
              <a:latin typeface="Arial"/>
              <a:ea typeface="Arial"/>
              <a:cs typeface="Arial"/>
              <a:sym typeface="Arial"/>
            </a:endParaRPr>
          </a:p>
        </p:txBody>
      </p:sp>
      <p:sp>
        <p:nvSpPr>
          <p:cNvPr id="1319" name="Google Shape;1319;p111"/>
          <p:cNvSpPr txBox="1"/>
          <p:nvPr/>
        </p:nvSpPr>
        <p:spPr>
          <a:xfrm>
            <a:off x="264126" y="3360918"/>
            <a:ext cx="1129800" cy="36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999999"/>
              </a:buClr>
              <a:buSzPts val="1100"/>
              <a:buFont typeface="Arial"/>
              <a:buNone/>
            </a:pPr>
            <a:r>
              <a:rPr b="0" i="0" lang="en" sz="1100" u="none" cap="none" strike="noStrike">
                <a:solidFill>
                  <a:srgbClr val="999999"/>
                </a:solidFill>
                <a:latin typeface="Arial"/>
                <a:ea typeface="Arial"/>
                <a:cs typeface="Arial"/>
                <a:sym typeface="Arial"/>
              </a:rPr>
              <a:t>Runtime</a:t>
            </a:r>
            <a:endParaRPr b="0" i="0" sz="1400" u="none" cap="none" strike="noStrike">
              <a:solidFill>
                <a:srgbClr val="000000"/>
              </a:solidFill>
              <a:latin typeface="Arial"/>
              <a:ea typeface="Arial"/>
              <a:cs typeface="Arial"/>
              <a:sym typeface="Arial"/>
            </a:endParaRPr>
          </a:p>
        </p:txBody>
      </p:sp>
      <p:sp>
        <p:nvSpPr>
          <p:cNvPr id="1320" name="Google Shape;1320;p111"/>
          <p:cNvSpPr/>
          <p:nvPr/>
        </p:nvSpPr>
        <p:spPr>
          <a:xfrm>
            <a:off x="2607499" y="3691300"/>
            <a:ext cx="496500" cy="567000"/>
          </a:xfrm>
          <a:custGeom>
            <a:rect b="b" l="l" r="r" t="t"/>
            <a:pathLst>
              <a:path extrusionOk="0" h="120000" w="120000">
                <a:moveTo>
                  <a:pt x="116400" y="29763"/>
                </a:moveTo>
                <a:lnTo>
                  <a:pt x="58092" y="29763"/>
                </a:lnTo>
                <a:cubicBezTo>
                  <a:pt x="55356" y="29763"/>
                  <a:pt x="53701" y="27172"/>
                  <a:pt x="54997" y="25150"/>
                </a:cubicBezTo>
                <a:lnTo>
                  <a:pt x="67306" y="6508"/>
                </a:lnTo>
                <a:cubicBezTo>
                  <a:pt x="68242" y="4992"/>
                  <a:pt x="67666" y="3096"/>
                  <a:pt x="66010" y="2211"/>
                </a:cubicBezTo>
                <a:lnTo>
                  <a:pt x="63275" y="821"/>
                </a:lnTo>
                <a:cubicBezTo>
                  <a:pt x="61547" y="0"/>
                  <a:pt x="59388" y="505"/>
                  <a:pt x="58452" y="1958"/>
                </a:cubicBezTo>
                <a:lnTo>
                  <a:pt x="29298" y="46319"/>
                </a:lnTo>
                <a:cubicBezTo>
                  <a:pt x="27930" y="48404"/>
                  <a:pt x="24475" y="48404"/>
                  <a:pt x="23107" y="46319"/>
                </a:cubicBezTo>
                <a:lnTo>
                  <a:pt x="10869" y="27677"/>
                </a:lnTo>
                <a:cubicBezTo>
                  <a:pt x="9862" y="26161"/>
                  <a:pt x="7702" y="25655"/>
                  <a:pt x="6046" y="26540"/>
                </a:cubicBezTo>
                <a:lnTo>
                  <a:pt x="3311" y="27930"/>
                </a:lnTo>
                <a:cubicBezTo>
                  <a:pt x="1583" y="28751"/>
                  <a:pt x="1007" y="30647"/>
                  <a:pt x="2015" y="32164"/>
                </a:cubicBezTo>
                <a:lnTo>
                  <a:pt x="31169" y="76461"/>
                </a:lnTo>
                <a:cubicBezTo>
                  <a:pt x="32537" y="78546"/>
                  <a:pt x="30809" y="81137"/>
                  <a:pt x="28074" y="81137"/>
                </a:cubicBezTo>
                <a:lnTo>
                  <a:pt x="3527" y="81137"/>
                </a:lnTo>
                <a:cubicBezTo>
                  <a:pt x="1583" y="81137"/>
                  <a:pt x="0" y="82527"/>
                  <a:pt x="0" y="84233"/>
                </a:cubicBezTo>
                <a:lnTo>
                  <a:pt x="0" y="87014"/>
                </a:lnTo>
                <a:cubicBezTo>
                  <a:pt x="0" y="88720"/>
                  <a:pt x="1583" y="90110"/>
                  <a:pt x="3527" y="90110"/>
                </a:cubicBezTo>
                <a:lnTo>
                  <a:pt x="61835" y="90110"/>
                </a:lnTo>
                <a:cubicBezTo>
                  <a:pt x="64571" y="90110"/>
                  <a:pt x="66298" y="92701"/>
                  <a:pt x="64931" y="94786"/>
                </a:cubicBezTo>
                <a:lnTo>
                  <a:pt x="52693" y="113428"/>
                </a:lnTo>
                <a:cubicBezTo>
                  <a:pt x="51685" y="114944"/>
                  <a:pt x="52261" y="116840"/>
                  <a:pt x="53989" y="117725"/>
                </a:cubicBezTo>
                <a:lnTo>
                  <a:pt x="56724" y="119052"/>
                </a:lnTo>
                <a:cubicBezTo>
                  <a:pt x="58380" y="119936"/>
                  <a:pt x="60539" y="119431"/>
                  <a:pt x="61547" y="117914"/>
                </a:cubicBezTo>
                <a:lnTo>
                  <a:pt x="90701" y="73617"/>
                </a:lnTo>
                <a:cubicBezTo>
                  <a:pt x="92069" y="71532"/>
                  <a:pt x="95452" y="71532"/>
                  <a:pt x="96820" y="73617"/>
                </a:cubicBezTo>
                <a:lnTo>
                  <a:pt x="109058" y="92259"/>
                </a:lnTo>
                <a:cubicBezTo>
                  <a:pt x="110065" y="93775"/>
                  <a:pt x="112225" y="94281"/>
                  <a:pt x="113953" y="93396"/>
                </a:cubicBezTo>
                <a:lnTo>
                  <a:pt x="116688" y="92006"/>
                </a:lnTo>
                <a:cubicBezTo>
                  <a:pt x="118344" y="91184"/>
                  <a:pt x="118920" y="89289"/>
                  <a:pt x="117984" y="87772"/>
                </a:cubicBezTo>
                <a:lnTo>
                  <a:pt x="88830" y="43475"/>
                </a:lnTo>
                <a:cubicBezTo>
                  <a:pt x="87462" y="41390"/>
                  <a:pt x="89118" y="38799"/>
                  <a:pt x="91853" y="38799"/>
                </a:cubicBezTo>
                <a:lnTo>
                  <a:pt x="116400" y="38799"/>
                </a:lnTo>
                <a:cubicBezTo>
                  <a:pt x="118344" y="38799"/>
                  <a:pt x="119928" y="37409"/>
                  <a:pt x="119928" y="35639"/>
                </a:cubicBezTo>
                <a:lnTo>
                  <a:pt x="119928" y="32922"/>
                </a:lnTo>
                <a:cubicBezTo>
                  <a:pt x="119928" y="31216"/>
                  <a:pt x="118344" y="29763"/>
                  <a:pt x="116400" y="29763"/>
                </a:cubicBezTo>
                <a:close/>
                <a:moveTo>
                  <a:pt x="59532" y="70963"/>
                </a:moveTo>
                <a:cubicBezTo>
                  <a:pt x="52621" y="70963"/>
                  <a:pt x="47006" y="66034"/>
                  <a:pt x="47006" y="59968"/>
                </a:cubicBezTo>
                <a:cubicBezTo>
                  <a:pt x="47006" y="53902"/>
                  <a:pt x="52621" y="48973"/>
                  <a:pt x="59532" y="48973"/>
                </a:cubicBezTo>
                <a:cubicBezTo>
                  <a:pt x="66442" y="48973"/>
                  <a:pt x="72057" y="53902"/>
                  <a:pt x="72057" y="59968"/>
                </a:cubicBezTo>
                <a:cubicBezTo>
                  <a:pt x="72057" y="66034"/>
                  <a:pt x="66442" y="70963"/>
                  <a:pt x="59532" y="70963"/>
                </a:cubicBezTo>
                <a:close/>
              </a:path>
            </a:pathLst>
          </a:custGeom>
          <a:solidFill>
            <a:srgbClr val="FFFFFF"/>
          </a:solidFill>
          <a:ln>
            <a:noFill/>
          </a:ln>
        </p:spPr>
        <p:txBody>
          <a:bodyPr anchorCtr="0" anchor="ctr" bIns="22825" lIns="45675" spcFirstLastPara="1" rIns="45675" wrap="square" tIns="228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1321" name="Google Shape;1321;p111"/>
          <p:cNvSpPr/>
          <p:nvPr/>
        </p:nvSpPr>
        <p:spPr>
          <a:xfrm rot="5400000">
            <a:off x="2094050" y="2937512"/>
            <a:ext cx="568500" cy="259500"/>
          </a:xfrm>
          <a:prstGeom prst="leftRightArrow">
            <a:avLst>
              <a:gd fmla="val 50000" name="adj1"/>
              <a:gd fmla="val 50000" name="adj2"/>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111"/>
          <p:cNvSpPr txBox="1"/>
          <p:nvPr/>
        </p:nvSpPr>
        <p:spPr>
          <a:xfrm>
            <a:off x="3856600" y="4491475"/>
            <a:ext cx="877200" cy="369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999999"/>
              </a:buClr>
              <a:buSzPts val="1100"/>
              <a:buFont typeface="Arial"/>
              <a:buNone/>
            </a:pPr>
            <a:r>
              <a:rPr b="0" i="0" lang="en" sz="1100" u="none" cap="none" strike="noStrike">
                <a:solidFill>
                  <a:srgbClr val="999999"/>
                </a:solidFill>
                <a:latin typeface="Arial"/>
                <a:ea typeface="Arial"/>
                <a:cs typeface="Arial"/>
                <a:sym typeface="Arial"/>
              </a:rPr>
              <a:t>Backend</a:t>
            </a:r>
            <a:endParaRPr b="0" i="0" sz="1400" u="none" cap="none" strike="noStrike">
              <a:solidFill>
                <a:srgbClr val="000000"/>
              </a:solidFill>
              <a:latin typeface="Arial"/>
              <a:ea typeface="Arial"/>
              <a:cs typeface="Arial"/>
              <a:sym typeface="Arial"/>
            </a:endParaRPr>
          </a:p>
        </p:txBody>
      </p:sp>
      <p:sp>
        <p:nvSpPr>
          <p:cNvPr id="1323" name="Google Shape;1323;p111"/>
          <p:cNvSpPr txBox="1"/>
          <p:nvPr/>
        </p:nvSpPr>
        <p:spPr>
          <a:xfrm>
            <a:off x="962562" y="4491475"/>
            <a:ext cx="877200" cy="369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999999"/>
              </a:buClr>
              <a:buSzPts val="1100"/>
              <a:buFont typeface="Arial"/>
              <a:buNone/>
            </a:pPr>
            <a:r>
              <a:rPr b="0" i="0" lang="en" sz="1100" u="none" cap="none" strike="noStrike">
                <a:solidFill>
                  <a:srgbClr val="999999"/>
                </a:solidFill>
                <a:latin typeface="Arial"/>
                <a:ea typeface="Arial"/>
                <a:cs typeface="Arial"/>
                <a:sym typeface="Arial"/>
              </a:rPr>
              <a:t>App</a:t>
            </a:r>
            <a:endParaRPr b="0" i="0" sz="1400" u="none" cap="none" strike="noStrike">
              <a:solidFill>
                <a:srgbClr val="000000"/>
              </a:solidFill>
              <a:latin typeface="Arial"/>
              <a:ea typeface="Arial"/>
              <a:cs typeface="Arial"/>
              <a:sym typeface="Arial"/>
            </a:endParaRPr>
          </a:p>
        </p:txBody>
      </p:sp>
      <p:grpSp>
        <p:nvGrpSpPr>
          <p:cNvPr id="1324" name="Google Shape;1324;p111"/>
          <p:cNvGrpSpPr/>
          <p:nvPr/>
        </p:nvGrpSpPr>
        <p:grpSpPr>
          <a:xfrm>
            <a:off x="3804809" y="1438699"/>
            <a:ext cx="565267" cy="566925"/>
            <a:chOff x="0" y="0"/>
            <a:chExt cx="1058552" cy="1060466"/>
          </a:xfrm>
        </p:grpSpPr>
        <p:sp>
          <p:nvSpPr>
            <p:cNvPr id="1325" name="Google Shape;1325;p111"/>
            <p:cNvSpPr/>
            <p:nvPr/>
          </p:nvSpPr>
          <p:spPr>
            <a:xfrm>
              <a:off x="0" y="143513"/>
              <a:ext cx="484500" cy="342900"/>
            </a:xfrm>
            <a:custGeom>
              <a:rect b="b" l="l" r="r" t="t"/>
              <a:pathLst>
                <a:path extrusionOk="0" h="120000" w="120000">
                  <a:moveTo>
                    <a:pt x="120000" y="107438"/>
                  </a:moveTo>
                  <a:cubicBezTo>
                    <a:pt x="120000" y="95333"/>
                    <a:pt x="114394" y="83944"/>
                    <a:pt x="106844" y="80900"/>
                  </a:cubicBezTo>
                  <a:lnTo>
                    <a:pt x="80000" y="71172"/>
                  </a:lnTo>
                  <a:lnTo>
                    <a:pt x="80000" y="58311"/>
                  </a:lnTo>
                  <a:cubicBezTo>
                    <a:pt x="90800" y="48416"/>
                    <a:pt x="98116" y="30622"/>
                    <a:pt x="98494" y="10183"/>
                  </a:cubicBezTo>
                  <a:cubicBezTo>
                    <a:pt x="95777" y="11188"/>
                    <a:pt x="92744" y="11605"/>
                    <a:pt x="89777" y="11605"/>
                  </a:cubicBezTo>
                  <a:cubicBezTo>
                    <a:pt x="87411" y="11605"/>
                    <a:pt x="85083" y="11344"/>
                    <a:pt x="82994" y="10911"/>
                  </a:cubicBezTo>
                  <a:cubicBezTo>
                    <a:pt x="75505" y="9350"/>
                    <a:pt x="69355" y="5488"/>
                    <a:pt x="65372" y="0"/>
                  </a:cubicBezTo>
                  <a:cubicBezTo>
                    <a:pt x="53083" y="11611"/>
                    <a:pt x="33488" y="9777"/>
                    <a:pt x="22672" y="2033"/>
                  </a:cubicBezTo>
                  <a:cubicBezTo>
                    <a:pt x="22511" y="4172"/>
                    <a:pt x="22416" y="6333"/>
                    <a:pt x="22416" y="8533"/>
                  </a:cubicBezTo>
                  <a:cubicBezTo>
                    <a:pt x="22416" y="29055"/>
                    <a:pt x="29444" y="47083"/>
                    <a:pt x="40000" y="57416"/>
                  </a:cubicBezTo>
                  <a:lnTo>
                    <a:pt x="40000" y="71211"/>
                  </a:lnTo>
                  <a:lnTo>
                    <a:pt x="13988" y="80950"/>
                  </a:lnTo>
                  <a:cubicBezTo>
                    <a:pt x="6144" y="84116"/>
                    <a:pt x="0" y="95633"/>
                    <a:pt x="0" y="107166"/>
                  </a:cubicBezTo>
                  <a:lnTo>
                    <a:pt x="0" y="120000"/>
                  </a:lnTo>
                  <a:lnTo>
                    <a:pt x="120000" y="120000"/>
                  </a:lnTo>
                  <a:cubicBezTo>
                    <a:pt x="120000" y="120000"/>
                    <a:pt x="120000" y="107438"/>
                    <a:pt x="120000" y="107438"/>
                  </a:cubicBezTo>
                  <a:close/>
                </a:path>
              </a:pathLst>
            </a:custGeom>
            <a:solidFill>
              <a:srgbClr val="43434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5A5A5A"/>
                </a:solidFill>
                <a:latin typeface="Helvetica Neue"/>
                <a:ea typeface="Helvetica Neue"/>
                <a:cs typeface="Helvetica Neue"/>
                <a:sym typeface="Helvetica Neue"/>
              </a:endParaRPr>
            </a:p>
          </p:txBody>
        </p:sp>
        <p:sp>
          <p:nvSpPr>
            <p:cNvPr id="1326" name="Google Shape;1326;p111"/>
            <p:cNvSpPr/>
            <p:nvPr/>
          </p:nvSpPr>
          <p:spPr>
            <a:xfrm>
              <a:off x="89694" y="0"/>
              <a:ext cx="296100" cy="138900"/>
            </a:xfrm>
            <a:custGeom>
              <a:rect b="b" l="l" r="r" t="t"/>
              <a:pathLst>
                <a:path extrusionOk="0" h="120000" w="120000">
                  <a:moveTo>
                    <a:pt x="62961" y="89417"/>
                  </a:moveTo>
                  <a:cubicBezTo>
                    <a:pt x="64588" y="85954"/>
                    <a:pt x="66872" y="84314"/>
                    <a:pt x="69161" y="85040"/>
                  </a:cubicBezTo>
                  <a:cubicBezTo>
                    <a:pt x="71433" y="85748"/>
                    <a:pt x="73416" y="88720"/>
                    <a:pt x="74505" y="93040"/>
                  </a:cubicBezTo>
                  <a:cubicBezTo>
                    <a:pt x="77622" y="105422"/>
                    <a:pt x="86361" y="114977"/>
                    <a:pt x="97872" y="118594"/>
                  </a:cubicBezTo>
                  <a:cubicBezTo>
                    <a:pt x="107744" y="121708"/>
                    <a:pt x="116044" y="119182"/>
                    <a:pt x="120000" y="115622"/>
                  </a:cubicBezTo>
                  <a:cubicBezTo>
                    <a:pt x="114361" y="49805"/>
                    <a:pt x="89133" y="0"/>
                    <a:pt x="58933" y="0"/>
                  </a:cubicBezTo>
                  <a:cubicBezTo>
                    <a:pt x="31577" y="0"/>
                    <a:pt x="8327" y="40920"/>
                    <a:pt x="0" y="97548"/>
                  </a:cubicBezTo>
                  <a:lnTo>
                    <a:pt x="550" y="95880"/>
                  </a:lnTo>
                  <a:cubicBezTo>
                    <a:pt x="12461" y="113828"/>
                    <a:pt x="47005" y="123428"/>
                    <a:pt x="62961" y="89417"/>
                  </a:cubicBezTo>
                  <a:close/>
                </a:path>
              </a:pathLst>
            </a:custGeom>
            <a:solidFill>
              <a:srgbClr val="43434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5A5A5A"/>
                </a:solidFill>
                <a:latin typeface="Helvetica Neue"/>
                <a:ea typeface="Helvetica Neue"/>
                <a:cs typeface="Helvetica Neue"/>
                <a:sym typeface="Helvetica Neue"/>
              </a:endParaRPr>
            </a:p>
          </p:txBody>
        </p:sp>
        <p:sp>
          <p:nvSpPr>
            <p:cNvPr id="1327" name="Google Shape;1327;p111"/>
            <p:cNvSpPr/>
            <p:nvPr/>
          </p:nvSpPr>
          <p:spPr>
            <a:xfrm>
              <a:off x="574052" y="143513"/>
              <a:ext cx="484500" cy="342900"/>
            </a:xfrm>
            <a:custGeom>
              <a:rect b="b" l="l" r="r" t="t"/>
              <a:pathLst>
                <a:path extrusionOk="0" h="120000" w="120000">
                  <a:moveTo>
                    <a:pt x="106844" y="80900"/>
                  </a:moveTo>
                  <a:lnTo>
                    <a:pt x="80000" y="71172"/>
                  </a:lnTo>
                  <a:lnTo>
                    <a:pt x="80000" y="58311"/>
                  </a:lnTo>
                  <a:cubicBezTo>
                    <a:pt x="90800" y="48416"/>
                    <a:pt x="98116" y="30622"/>
                    <a:pt x="98494" y="10183"/>
                  </a:cubicBezTo>
                  <a:cubicBezTo>
                    <a:pt x="95777" y="11188"/>
                    <a:pt x="92744" y="11605"/>
                    <a:pt x="89777" y="11605"/>
                  </a:cubicBezTo>
                  <a:cubicBezTo>
                    <a:pt x="87411" y="11605"/>
                    <a:pt x="85083" y="11344"/>
                    <a:pt x="82994" y="10911"/>
                  </a:cubicBezTo>
                  <a:cubicBezTo>
                    <a:pt x="75505" y="9350"/>
                    <a:pt x="69355" y="5488"/>
                    <a:pt x="65372" y="0"/>
                  </a:cubicBezTo>
                  <a:cubicBezTo>
                    <a:pt x="53083" y="11611"/>
                    <a:pt x="33488" y="9777"/>
                    <a:pt x="22666" y="2033"/>
                  </a:cubicBezTo>
                  <a:cubicBezTo>
                    <a:pt x="22511" y="4172"/>
                    <a:pt x="22416" y="6333"/>
                    <a:pt x="22416" y="8533"/>
                  </a:cubicBezTo>
                  <a:cubicBezTo>
                    <a:pt x="22416" y="29055"/>
                    <a:pt x="29444" y="47083"/>
                    <a:pt x="40000" y="57416"/>
                  </a:cubicBezTo>
                  <a:lnTo>
                    <a:pt x="40000" y="71211"/>
                  </a:lnTo>
                  <a:lnTo>
                    <a:pt x="13988" y="80950"/>
                  </a:lnTo>
                  <a:cubicBezTo>
                    <a:pt x="6144" y="84116"/>
                    <a:pt x="0" y="95633"/>
                    <a:pt x="0" y="107166"/>
                  </a:cubicBezTo>
                  <a:lnTo>
                    <a:pt x="0" y="120000"/>
                  </a:lnTo>
                  <a:lnTo>
                    <a:pt x="120000" y="120000"/>
                  </a:lnTo>
                  <a:lnTo>
                    <a:pt x="120000" y="107438"/>
                  </a:lnTo>
                  <a:cubicBezTo>
                    <a:pt x="120000" y="95333"/>
                    <a:pt x="114394" y="83944"/>
                    <a:pt x="106844" y="80900"/>
                  </a:cubicBezTo>
                  <a:close/>
                </a:path>
              </a:pathLst>
            </a:custGeom>
            <a:solidFill>
              <a:srgbClr val="43434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5A5A5A"/>
                </a:solidFill>
                <a:latin typeface="Helvetica Neue"/>
                <a:ea typeface="Helvetica Neue"/>
                <a:cs typeface="Helvetica Neue"/>
                <a:sym typeface="Helvetica Neue"/>
              </a:endParaRPr>
            </a:p>
          </p:txBody>
        </p:sp>
        <p:sp>
          <p:nvSpPr>
            <p:cNvPr id="1328" name="Google Shape;1328;p111"/>
            <p:cNvSpPr/>
            <p:nvPr/>
          </p:nvSpPr>
          <p:spPr>
            <a:xfrm>
              <a:off x="663747" y="0"/>
              <a:ext cx="296100" cy="138900"/>
            </a:xfrm>
            <a:custGeom>
              <a:rect b="b" l="l" r="r" t="t"/>
              <a:pathLst>
                <a:path extrusionOk="0" h="120000" w="120000">
                  <a:moveTo>
                    <a:pt x="62961" y="89417"/>
                  </a:moveTo>
                  <a:cubicBezTo>
                    <a:pt x="64583" y="85954"/>
                    <a:pt x="66888" y="84314"/>
                    <a:pt x="69161" y="85040"/>
                  </a:cubicBezTo>
                  <a:cubicBezTo>
                    <a:pt x="71433" y="85748"/>
                    <a:pt x="73416" y="88720"/>
                    <a:pt x="74505" y="93040"/>
                  </a:cubicBezTo>
                  <a:cubicBezTo>
                    <a:pt x="77622" y="105422"/>
                    <a:pt x="86361" y="114977"/>
                    <a:pt x="97872" y="118594"/>
                  </a:cubicBezTo>
                  <a:cubicBezTo>
                    <a:pt x="107744" y="121708"/>
                    <a:pt x="116044" y="119182"/>
                    <a:pt x="120000" y="115622"/>
                  </a:cubicBezTo>
                  <a:cubicBezTo>
                    <a:pt x="114361" y="49805"/>
                    <a:pt x="89133" y="0"/>
                    <a:pt x="58933" y="0"/>
                  </a:cubicBezTo>
                  <a:cubicBezTo>
                    <a:pt x="31577" y="0"/>
                    <a:pt x="8327" y="40920"/>
                    <a:pt x="0" y="97548"/>
                  </a:cubicBezTo>
                  <a:lnTo>
                    <a:pt x="550" y="95880"/>
                  </a:lnTo>
                  <a:cubicBezTo>
                    <a:pt x="12461" y="113828"/>
                    <a:pt x="47005" y="123428"/>
                    <a:pt x="62961" y="89417"/>
                  </a:cubicBezTo>
                  <a:close/>
                </a:path>
              </a:pathLst>
            </a:custGeom>
            <a:solidFill>
              <a:srgbClr val="43434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5A5A5A"/>
                </a:solidFill>
                <a:latin typeface="Helvetica Neue"/>
                <a:ea typeface="Helvetica Neue"/>
                <a:cs typeface="Helvetica Neue"/>
                <a:sym typeface="Helvetica Neue"/>
              </a:endParaRPr>
            </a:p>
          </p:txBody>
        </p:sp>
        <p:sp>
          <p:nvSpPr>
            <p:cNvPr id="1329" name="Google Shape;1329;p111"/>
            <p:cNvSpPr/>
            <p:nvPr/>
          </p:nvSpPr>
          <p:spPr>
            <a:xfrm>
              <a:off x="358782" y="574054"/>
              <a:ext cx="296100" cy="138900"/>
            </a:xfrm>
            <a:custGeom>
              <a:rect b="b" l="l" r="r" t="t"/>
              <a:pathLst>
                <a:path extrusionOk="0" h="120000" w="120000">
                  <a:moveTo>
                    <a:pt x="0" y="97534"/>
                  </a:moveTo>
                  <a:lnTo>
                    <a:pt x="550" y="95866"/>
                  </a:lnTo>
                  <a:cubicBezTo>
                    <a:pt x="12461" y="113812"/>
                    <a:pt x="47005" y="123410"/>
                    <a:pt x="62961" y="89404"/>
                  </a:cubicBezTo>
                  <a:cubicBezTo>
                    <a:pt x="64588" y="85936"/>
                    <a:pt x="66872" y="84279"/>
                    <a:pt x="69161" y="85027"/>
                  </a:cubicBezTo>
                  <a:cubicBezTo>
                    <a:pt x="71433" y="85736"/>
                    <a:pt x="73416" y="88707"/>
                    <a:pt x="74505" y="93026"/>
                  </a:cubicBezTo>
                  <a:cubicBezTo>
                    <a:pt x="77622" y="105407"/>
                    <a:pt x="86361" y="114960"/>
                    <a:pt x="97872" y="118577"/>
                  </a:cubicBezTo>
                  <a:cubicBezTo>
                    <a:pt x="107744" y="121714"/>
                    <a:pt x="116044" y="119177"/>
                    <a:pt x="120000" y="115606"/>
                  </a:cubicBezTo>
                  <a:cubicBezTo>
                    <a:pt x="114361" y="49798"/>
                    <a:pt x="89138" y="0"/>
                    <a:pt x="58933" y="0"/>
                  </a:cubicBezTo>
                  <a:cubicBezTo>
                    <a:pt x="31577" y="0"/>
                    <a:pt x="8327" y="40914"/>
                    <a:pt x="0" y="97534"/>
                  </a:cubicBezTo>
                  <a:close/>
                </a:path>
              </a:pathLst>
            </a:custGeom>
            <a:solidFill>
              <a:srgbClr val="43434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5A5A5A"/>
                </a:solidFill>
                <a:latin typeface="Helvetica Neue"/>
                <a:ea typeface="Helvetica Neue"/>
                <a:cs typeface="Helvetica Neue"/>
                <a:sym typeface="Helvetica Neue"/>
              </a:endParaRPr>
            </a:p>
          </p:txBody>
        </p:sp>
        <p:sp>
          <p:nvSpPr>
            <p:cNvPr id="1330" name="Google Shape;1330;p111"/>
            <p:cNvSpPr/>
            <p:nvPr/>
          </p:nvSpPr>
          <p:spPr>
            <a:xfrm>
              <a:off x="269086" y="717566"/>
              <a:ext cx="484500" cy="342900"/>
            </a:xfrm>
            <a:custGeom>
              <a:rect b="b" l="l" r="r" t="t"/>
              <a:pathLst>
                <a:path extrusionOk="0" h="120000" w="120000">
                  <a:moveTo>
                    <a:pt x="106844" y="80900"/>
                  </a:moveTo>
                  <a:lnTo>
                    <a:pt x="80000" y="71172"/>
                  </a:lnTo>
                  <a:lnTo>
                    <a:pt x="80000" y="58311"/>
                  </a:lnTo>
                  <a:cubicBezTo>
                    <a:pt x="90800" y="48416"/>
                    <a:pt x="98116" y="30622"/>
                    <a:pt x="98494" y="10183"/>
                  </a:cubicBezTo>
                  <a:cubicBezTo>
                    <a:pt x="95777" y="11188"/>
                    <a:pt x="92744" y="11605"/>
                    <a:pt x="89777" y="11605"/>
                  </a:cubicBezTo>
                  <a:cubicBezTo>
                    <a:pt x="87411" y="11605"/>
                    <a:pt x="85083" y="11344"/>
                    <a:pt x="82994" y="10911"/>
                  </a:cubicBezTo>
                  <a:cubicBezTo>
                    <a:pt x="75505" y="9350"/>
                    <a:pt x="69355" y="5488"/>
                    <a:pt x="65372" y="0"/>
                  </a:cubicBezTo>
                  <a:cubicBezTo>
                    <a:pt x="53083" y="11605"/>
                    <a:pt x="33488" y="9777"/>
                    <a:pt x="22666" y="2033"/>
                  </a:cubicBezTo>
                  <a:cubicBezTo>
                    <a:pt x="22511" y="4172"/>
                    <a:pt x="22416" y="6333"/>
                    <a:pt x="22416" y="8533"/>
                  </a:cubicBezTo>
                  <a:cubicBezTo>
                    <a:pt x="22416" y="29055"/>
                    <a:pt x="29444" y="47083"/>
                    <a:pt x="40000" y="57416"/>
                  </a:cubicBezTo>
                  <a:lnTo>
                    <a:pt x="40000" y="71211"/>
                  </a:lnTo>
                  <a:lnTo>
                    <a:pt x="13988" y="80950"/>
                  </a:lnTo>
                  <a:cubicBezTo>
                    <a:pt x="6144" y="84116"/>
                    <a:pt x="0" y="95633"/>
                    <a:pt x="0" y="107166"/>
                  </a:cubicBezTo>
                  <a:lnTo>
                    <a:pt x="0" y="120000"/>
                  </a:lnTo>
                  <a:lnTo>
                    <a:pt x="120000" y="120000"/>
                  </a:lnTo>
                  <a:lnTo>
                    <a:pt x="120000" y="107438"/>
                  </a:lnTo>
                  <a:cubicBezTo>
                    <a:pt x="120000" y="95333"/>
                    <a:pt x="114394" y="83944"/>
                    <a:pt x="106844" y="80900"/>
                  </a:cubicBezTo>
                  <a:close/>
                </a:path>
              </a:pathLst>
            </a:custGeom>
            <a:solidFill>
              <a:srgbClr val="43434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5A5A5A"/>
                </a:solidFill>
                <a:latin typeface="Helvetica Neue"/>
                <a:ea typeface="Helvetica Neue"/>
                <a:cs typeface="Helvetica Neue"/>
                <a:sym typeface="Helvetica Neue"/>
              </a:endParaRPr>
            </a:p>
          </p:txBody>
        </p:sp>
        <p:sp>
          <p:nvSpPr>
            <p:cNvPr id="1331" name="Google Shape;1331;p111"/>
            <p:cNvSpPr/>
            <p:nvPr/>
          </p:nvSpPr>
          <p:spPr>
            <a:xfrm>
              <a:off x="143514" y="520235"/>
              <a:ext cx="149100" cy="149100"/>
            </a:xfrm>
            <a:custGeom>
              <a:rect b="b" l="l" r="r" t="t"/>
              <a:pathLst>
                <a:path extrusionOk="0" h="120000" w="120000">
                  <a:moveTo>
                    <a:pt x="115769" y="115767"/>
                  </a:moveTo>
                  <a:cubicBezTo>
                    <a:pt x="121415" y="110124"/>
                    <a:pt x="121415" y="100978"/>
                    <a:pt x="115769" y="95335"/>
                  </a:cubicBezTo>
                  <a:lnTo>
                    <a:pt x="24667" y="4232"/>
                  </a:lnTo>
                  <a:cubicBezTo>
                    <a:pt x="19026" y="-1410"/>
                    <a:pt x="9882" y="-1410"/>
                    <a:pt x="4236" y="4232"/>
                  </a:cubicBezTo>
                  <a:cubicBezTo>
                    <a:pt x="-1410" y="9875"/>
                    <a:pt x="-1410" y="19021"/>
                    <a:pt x="4236" y="24664"/>
                  </a:cubicBezTo>
                  <a:lnTo>
                    <a:pt x="95338" y="115767"/>
                  </a:lnTo>
                  <a:cubicBezTo>
                    <a:pt x="98158" y="118589"/>
                    <a:pt x="101854" y="120000"/>
                    <a:pt x="105556" y="120000"/>
                  </a:cubicBezTo>
                  <a:cubicBezTo>
                    <a:pt x="109252" y="120000"/>
                    <a:pt x="112948" y="118589"/>
                    <a:pt x="115769" y="115767"/>
                  </a:cubicBezTo>
                  <a:close/>
                </a:path>
              </a:pathLst>
            </a:custGeom>
            <a:solidFill>
              <a:srgbClr val="43434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5A5A5A"/>
                </a:solidFill>
                <a:latin typeface="Helvetica Neue"/>
                <a:ea typeface="Helvetica Neue"/>
                <a:cs typeface="Helvetica Neue"/>
                <a:sym typeface="Helvetica Neue"/>
              </a:endParaRPr>
            </a:p>
          </p:txBody>
        </p:sp>
        <p:sp>
          <p:nvSpPr>
            <p:cNvPr id="1332" name="Google Shape;1332;p111"/>
            <p:cNvSpPr/>
            <p:nvPr/>
          </p:nvSpPr>
          <p:spPr>
            <a:xfrm>
              <a:off x="753447" y="520235"/>
              <a:ext cx="149100" cy="149100"/>
            </a:xfrm>
            <a:custGeom>
              <a:rect b="b" l="l" r="r" t="t"/>
              <a:pathLst>
                <a:path extrusionOk="0" h="120000" w="120000">
                  <a:moveTo>
                    <a:pt x="95333" y="4232"/>
                  </a:moveTo>
                  <a:lnTo>
                    <a:pt x="4236" y="95335"/>
                  </a:lnTo>
                  <a:cubicBezTo>
                    <a:pt x="-1410" y="100978"/>
                    <a:pt x="-1410" y="110124"/>
                    <a:pt x="4236" y="115767"/>
                  </a:cubicBezTo>
                  <a:cubicBezTo>
                    <a:pt x="7056" y="118589"/>
                    <a:pt x="10752" y="120000"/>
                    <a:pt x="14448" y="120000"/>
                  </a:cubicBezTo>
                  <a:cubicBezTo>
                    <a:pt x="18150" y="120000"/>
                    <a:pt x="21846" y="118589"/>
                    <a:pt x="24666" y="115767"/>
                  </a:cubicBezTo>
                  <a:lnTo>
                    <a:pt x="115763" y="24664"/>
                  </a:lnTo>
                  <a:cubicBezTo>
                    <a:pt x="121410" y="19021"/>
                    <a:pt x="121410" y="9875"/>
                    <a:pt x="115763" y="4232"/>
                  </a:cubicBezTo>
                  <a:cubicBezTo>
                    <a:pt x="110123" y="-1410"/>
                    <a:pt x="100974" y="-1410"/>
                    <a:pt x="95333" y="4232"/>
                  </a:cubicBezTo>
                  <a:close/>
                </a:path>
              </a:pathLst>
            </a:custGeom>
            <a:solidFill>
              <a:srgbClr val="43434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5A5A5A"/>
                </a:solidFill>
                <a:latin typeface="Helvetica Neue"/>
                <a:ea typeface="Helvetica Neue"/>
                <a:cs typeface="Helvetica Neue"/>
                <a:sym typeface="Helvetica Neue"/>
              </a:endParaRPr>
            </a:p>
          </p:txBody>
        </p:sp>
      </p:grpSp>
      <p:sp>
        <p:nvSpPr>
          <p:cNvPr id="1333" name="Google Shape;1333;p111"/>
          <p:cNvSpPr txBox="1"/>
          <p:nvPr/>
        </p:nvSpPr>
        <p:spPr>
          <a:xfrm>
            <a:off x="3648837" y="2005625"/>
            <a:ext cx="877200" cy="369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999999"/>
              </a:buClr>
              <a:buSzPts val="1100"/>
              <a:buFont typeface="Arial"/>
              <a:buNone/>
            </a:pPr>
            <a:r>
              <a:rPr b="0" i="0" lang="en" sz="1100" u="none" cap="none" strike="noStrike">
                <a:solidFill>
                  <a:srgbClr val="999999"/>
                </a:solidFill>
                <a:latin typeface="Arial"/>
                <a:ea typeface="Arial"/>
                <a:cs typeface="Arial"/>
                <a:sym typeface="Arial"/>
              </a:rPr>
              <a:t>API Team</a:t>
            </a:r>
            <a:endParaRPr b="0" i="0" sz="1400" u="none" cap="none" strike="noStrike">
              <a:solidFill>
                <a:srgbClr val="000000"/>
              </a:solidFill>
              <a:latin typeface="Arial"/>
              <a:ea typeface="Arial"/>
              <a:cs typeface="Arial"/>
              <a:sym typeface="Arial"/>
            </a:endParaRPr>
          </a:p>
        </p:txBody>
      </p:sp>
      <p:grpSp>
        <p:nvGrpSpPr>
          <p:cNvPr id="1334" name="Google Shape;1334;p111"/>
          <p:cNvGrpSpPr/>
          <p:nvPr/>
        </p:nvGrpSpPr>
        <p:grpSpPr>
          <a:xfrm>
            <a:off x="1039959" y="1438699"/>
            <a:ext cx="565267" cy="566925"/>
            <a:chOff x="0" y="0"/>
            <a:chExt cx="1058552" cy="1060466"/>
          </a:xfrm>
        </p:grpSpPr>
        <p:sp>
          <p:nvSpPr>
            <p:cNvPr id="1335" name="Google Shape;1335;p111"/>
            <p:cNvSpPr/>
            <p:nvPr/>
          </p:nvSpPr>
          <p:spPr>
            <a:xfrm>
              <a:off x="0" y="143513"/>
              <a:ext cx="484500" cy="342900"/>
            </a:xfrm>
            <a:custGeom>
              <a:rect b="b" l="l" r="r" t="t"/>
              <a:pathLst>
                <a:path extrusionOk="0" h="120000" w="120000">
                  <a:moveTo>
                    <a:pt x="120000" y="107438"/>
                  </a:moveTo>
                  <a:cubicBezTo>
                    <a:pt x="120000" y="95333"/>
                    <a:pt x="114394" y="83944"/>
                    <a:pt x="106844" y="80900"/>
                  </a:cubicBezTo>
                  <a:lnTo>
                    <a:pt x="80000" y="71172"/>
                  </a:lnTo>
                  <a:lnTo>
                    <a:pt x="80000" y="58311"/>
                  </a:lnTo>
                  <a:cubicBezTo>
                    <a:pt x="90800" y="48416"/>
                    <a:pt x="98116" y="30622"/>
                    <a:pt x="98494" y="10183"/>
                  </a:cubicBezTo>
                  <a:cubicBezTo>
                    <a:pt x="95777" y="11188"/>
                    <a:pt x="92744" y="11605"/>
                    <a:pt x="89777" y="11605"/>
                  </a:cubicBezTo>
                  <a:cubicBezTo>
                    <a:pt x="87411" y="11605"/>
                    <a:pt x="85083" y="11344"/>
                    <a:pt x="82994" y="10911"/>
                  </a:cubicBezTo>
                  <a:cubicBezTo>
                    <a:pt x="75505" y="9350"/>
                    <a:pt x="69355" y="5488"/>
                    <a:pt x="65372" y="0"/>
                  </a:cubicBezTo>
                  <a:cubicBezTo>
                    <a:pt x="53083" y="11611"/>
                    <a:pt x="33488" y="9777"/>
                    <a:pt x="22672" y="2033"/>
                  </a:cubicBezTo>
                  <a:cubicBezTo>
                    <a:pt x="22511" y="4172"/>
                    <a:pt x="22416" y="6333"/>
                    <a:pt x="22416" y="8533"/>
                  </a:cubicBezTo>
                  <a:cubicBezTo>
                    <a:pt x="22416" y="29055"/>
                    <a:pt x="29444" y="47083"/>
                    <a:pt x="40000" y="57416"/>
                  </a:cubicBezTo>
                  <a:lnTo>
                    <a:pt x="40000" y="71211"/>
                  </a:lnTo>
                  <a:lnTo>
                    <a:pt x="13988" y="80950"/>
                  </a:lnTo>
                  <a:cubicBezTo>
                    <a:pt x="6144" y="84116"/>
                    <a:pt x="0" y="95633"/>
                    <a:pt x="0" y="107166"/>
                  </a:cubicBezTo>
                  <a:lnTo>
                    <a:pt x="0" y="120000"/>
                  </a:lnTo>
                  <a:lnTo>
                    <a:pt x="120000" y="120000"/>
                  </a:lnTo>
                  <a:cubicBezTo>
                    <a:pt x="120000" y="120000"/>
                    <a:pt x="120000" y="107438"/>
                    <a:pt x="120000" y="107438"/>
                  </a:cubicBezTo>
                  <a:close/>
                </a:path>
              </a:pathLst>
            </a:custGeom>
            <a:solidFill>
              <a:srgbClr val="43434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5A5A5A"/>
                </a:solidFill>
                <a:latin typeface="Helvetica Neue"/>
                <a:ea typeface="Helvetica Neue"/>
                <a:cs typeface="Helvetica Neue"/>
                <a:sym typeface="Helvetica Neue"/>
              </a:endParaRPr>
            </a:p>
          </p:txBody>
        </p:sp>
        <p:sp>
          <p:nvSpPr>
            <p:cNvPr id="1336" name="Google Shape;1336;p111"/>
            <p:cNvSpPr/>
            <p:nvPr/>
          </p:nvSpPr>
          <p:spPr>
            <a:xfrm>
              <a:off x="89694" y="0"/>
              <a:ext cx="296100" cy="138900"/>
            </a:xfrm>
            <a:custGeom>
              <a:rect b="b" l="l" r="r" t="t"/>
              <a:pathLst>
                <a:path extrusionOk="0" h="120000" w="120000">
                  <a:moveTo>
                    <a:pt x="62961" y="89417"/>
                  </a:moveTo>
                  <a:cubicBezTo>
                    <a:pt x="64588" y="85954"/>
                    <a:pt x="66872" y="84314"/>
                    <a:pt x="69161" y="85040"/>
                  </a:cubicBezTo>
                  <a:cubicBezTo>
                    <a:pt x="71433" y="85748"/>
                    <a:pt x="73416" y="88720"/>
                    <a:pt x="74505" y="93040"/>
                  </a:cubicBezTo>
                  <a:cubicBezTo>
                    <a:pt x="77622" y="105422"/>
                    <a:pt x="86361" y="114977"/>
                    <a:pt x="97872" y="118594"/>
                  </a:cubicBezTo>
                  <a:cubicBezTo>
                    <a:pt x="107744" y="121708"/>
                    <a:pt x="116044" y="119182"/>
                    <a:pt x="120000" y="115622"/>
                  </a:cubicBezTo>
                  <a:cubicBezTo>
                    <a:pt x="114361" y="49805"/>
                    <a:pt x="89133" y="0"/>
                    <a:pt x="58933" y="0"/>
                  </a:cubicBezTo>
                  <a:cubicBezTo>
                    <a:pt x="31577" y="0"/>
                    <a:pt x="8327" y="40920"/>
                    <a:pt x="0" y="97548"/>
                  </a:cubicBezTo>
                  <a:lnTo>
                    <a:pt x="550" y="95880"/>
                  </a:lnTo>
                  <a:cubicBezTo>
                    <a:pt x="12461" y="113828"/>
                    <a:pt x="47005" y="123428"/>
                    <a:pt x="62961" y="89417"/>
                  </a:cubicBezTo>
                  <a:close/>
                </a:path>
              </a:pathLst>
            </a:custGeom>
            <a:solidFill>
              <a:srgbClr val="43434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5A5A5A"/>
                </a:solidFill>
                <a:latin typeface="Helvetica Neue"/>
                <a:ea typeface="Helvetica Neue"/>
                <a:cs typeface="Helvetica Neue"/>
                <a:sym typeface="Helvetica Neue"/>
              </a:endParaRPr>
            </a:p>
          </p:txBody>
        </p:sp>
        <p:sp>
          <p:nvSpPr>
            <p:cNvPr id="1337" name="Google Shape;1337;p111"/>
            <p:cNvSpPr/>
            <p:nvPr/>
          </p:nvSpPr>
          <p:spPr>
            <a:xfrm>
              <a:off x="574052" y="143513"/>
              <a:ext cx="484500" cy="342900"/>
            </a:xfrm>
            <a:custGeom>
              <a:rect b="b" l="l" r="r" t="t"/>
              <a:pathLst>
                <a:path extrusionOk="0" h="120000" w="120000">
                  <a:moveTo>
                    <a:pt x="106844" y="80900"/>
                  </a:moveTo>
                  <a:lnTo>
                    <a:pt x="80000" y="71172"/>
                  </a:lnTo>
                  <a:lnTo>
                    <a:pt x="80000" y="58311"/>
                  </a:lnTo>
                  <a:cubicBezTo>
                    <a:pt x="90800" y="48416"/>
                    <a:pt x="98116" y="30622"/>
                    <a:pt x="98494" y="10183"/>
                  </a:cubicBezTo>
                  <a:cubicBezTo>
                    <a:pt x="95777" y="11188"/>
                    <a:pt x="92744" y="11605"/>
                    <a:pt x="89777" y="11605"/>
                  </a:cubicBezTo>
                  <a:cubicBezTo>
                    <a:pt x="87411" y="11605"/>
                    <a:pt x="85083" y="11344"/>
                    <a:pt x="82994" y="10911"/>
                  </a:cubicBezTo>
                  <a:cubicBezTo>
                    <a:pt x="75505" y="9350"/>
                    <a:pt x="69355" y="5488"/>
                    <a:pt x="65372" y="0"/>
                  </a:cubicBezTo>
                  <a:cubicBezTo>
                    <a:pt x="53083" y="11611"/>
                    <a:pt x="33488" y="9777"/>
                    <a:pt x="22666" y="2033"/>
                  </a:cubicBezTo>
                  <a:cubicBezTo>
                    <a:pt x="22511" y="4172"/>
                    <a:pt x="22416" y="6333"/>
                    <a:pt x="22416" y="8533"/>
                  </a:cubicBezTo>
                  <a:cubicBezTo>
                    <a:pt x="22416" y="29055"/>
                    <a:pt x="29444" y="47083"/>
                    <a:pt x="40000" y="57416"/>
                  </a:cubicBezTo>
                  <a:lnTo>
                    <a:pt x="40000" y="71211"/>
                  </a:lnTo>
                  <a:lnTo>
                    <a:pt x="13988" y="80950"/>
                  </a:lnTo>
                  <a:cubicBezTo>
                    <a:pt x="6144" y="84116"/>
                    <a:pt x="0" y="95633"/>
                    <a:pt x="0" y="107166"/>
                  </a:cubicBezTo>
                  <a:lnTo>
                    <a:pt x="0" y="120000"/>
                  </a:lnTo>
                  <a:lnTo>
                    <a:pt x="120000" y="120000"/>
                  </a:lnTo>
                  <a:lnTo>
                    <a:pt x="120000" y="107438"/>
                  </a:lnTo>
                  <a:cubicBezTo>
                    <a:pt x="120000" y="95333"/>
                    <a:pt x="114394" y="83944"/>
                    <a:pt x="106844" y="80900"/>
                  </a:cubicBezTo>
                  <a:close/>
                </a:path>
              </a:pathLst>
            </a:custGeom>
            <a:solidFill>
              <a:srgbClr val="43434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5A5A5A"/>
                </a:solidFill>
                <a:latin typeface="Helvetica Neue"/>
                <a:ea typeface="Helvetica Neue"/>
                <a:cs typeface="Helvetica Neue"/>
                <a:sym typeface="Helvetica Neue"/>
              </a:endParaRPr>
            </a:p>
          </p:txBody>
        </p:sp>
        <p:sp>
          <p:nvSpPr>
            <p:cNvPr id="1338" name="Google Shape;1338;p111"/>
            <p:cNvSpPr/>
            <p:nvPr/>
          </p:nvSpPr>
          <p:spPr>
            <a:xfrm>
              <a:off x="663747" y="0"/>
              <a:ext cx="296100" cy="138900"/>
            </a:xfrm>
            <a:custGeom>
              <a:rect b="b" l="l" r="r" t="t"/>
              <a:pathLst>
                <a:path extrusionOk="0" h="120000" w="120000">
                  <a:moveTo>
                    <a:pt x="62961" y="89417"/>
                  </a:moveTo>
                  <a:cubicBezTo>
                    <a:pt x="64583" y="85954"/>
                    <a:pt x="66888" y="84314"/>
                    <a:pt x="69161" y="85040"/>
                  </a:cubicBezTo>
                  <a:cubicBezTo>
                    <a:pt x="71433" y="85748"/>
                    <a:pt x="73416" y="88720"/>
                    <a:pt x="74505" y="93040"/>
                  </a:cubicBezTo>
                  <a:cubicBezTo>
                    <a:pt x="77622" y="105422"/>
                    <a:pt x="86361" y="114977"/>
                    <a:pt x="97872" y="118594"/>
                  </a:cubicBezTo>
                  <a:cubicBezTo>
                    <a:pt x="107744" y="121708"/>
                    <a:pt x="116044" y="119182"/>
                    <a:pt x="120000" y="115622"/>
                  </a:cubicBezTo>
                  <a:cubicBezTo>
                    <a:pt x="114361" y="49805"/>
                    <a:pt x="89133" y="0"/>
                    <a:pt x="58933" y="0"/>
                  </a:cubicBezTo>
                  <a:cubicBezTo>
                    <a:pt x="31577" y="0"/>
                    <a:pt x="8327" y="40920"/>
                    <a:pt x="0" y="97548"/>
                  </a:cubicBezTo>
                  <a:lnTo>
                    <a:pt x="550" y="95880"/>
                  </a:lnTo>
                  <a:cubicBezTo>
                    <a:pt x="12461" y="113828"/>
                    <a:pt x="47005" y="123428"/>
                    <a:pt x="62961" y="89417"/>
                  </a:cubicBezTo>
                  <a:close/>
                </a:path>
              </a:pathLst>
            </a:custGeom>
            <a:solidFill>
              <a:srgbClr val="43434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5A5A5A"/>
                </a:solidFill>
                <a:latin typeface="Helvetica Neue"/>
                <a:ea typeface="Helvetica Neue"/>
                <a:cs typeface="Helvetica Neue"/>
                <a:sym typeface="Helvetica Neue"/>
              </a:endParaRPr>
            </a:p>
          </p:txBody>
        </p:sp>
        <p:sp>
          <p:nvSpPr>
            <p:cNvPr id="1339" name="Google Shape;1339;p111"/>
            <p:cNvSpPr/>
            <p:nvPr/>
          </p:nvSpPr>
          <p:spPr>
            <a:xfrm>
              <a:off x="358782" y="574054"/>
              <a:ext cx="296100" cy="138900"/>
            </a:xfrm>
            <a:custGeom>
              <a:rect b="b" l="l" r="r" t="t"/>
              <a:pathLst>
                <a:path extrusionOk="0" h="120000" w="120000">
                  <a:moveTo>
                    <a:pt x="0" y="97534"/>
                  </a:moveTo>
                  <a:lnTo>
                    <a:pt x="550" y="95866"/>
                  </a:lnTo>
                  <a:cubicBezTo>
                    <a:pt x="12461" y="113812"/>
                    <a:pt x="47005" y="123410"/>
                    <a:pt x="62961" y="89404"/>
                  </a:cubicBezTo>
                  <a:cubicBezTo>
                    <a:pt x="64588" y="85936"/>
                    <a:pt x="66872" y="84279"/>
                    <a:pt x="69161" y="85027"/>
                  </a:cubicBezTo>
                  <a:cubicBezTo>
                    <a:pt x="71433" y="85736"/>
                    <a:pt x="73416" y="88707"/>
                    <a:pt x="74505" y="93026"/>
                  </a:cubicBezTo>
                  <a:cubicBezTo>
                    <a:pt x="77622" y="105407"/>
                    <a:pt x="86361" y="114960"/>
                    <a:pt x="97872" y="118577"/>
                  </a:cubicBezTo>
                  <a:cubicBezTo>
                    <a:pt x="107744" y="121714"/>
                    <a:pt x="116044" y="119177"/>
                    <a:pt x="120000" y="115606"/>
                  </a:cubicBezTo>
                  <a:cubicBezTo>
                    <a:pt x="114361" y="49798"/>
                    <a:pt x="89138" y="0"/>
                    <a:pt x="58933" y="0"/>
                  </a:cubicBezTo>
                  <a:cubicBezTo>
                    <a:pt x="31577" y="0"/>
                    <a:pt x="8327" y="40914"/>
                    <a:pt x="0" y="97534"/>
                  </a:cubicBezTo>
                  <a:close/>
                </a:path>
              </a:pathLst>
            </a:custGeom>
            <a:solidFill>
              <a:srgbClr val="43434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5A5A5A"/>
                </a:solidFill>
                <a:latin typeface="Helvetica Neue"/>
                <a:ea typeface="Helvetica Neue"/>
                <a:cs typeface="Helvetica Neue"/>
                <a:sym typeface="Helvetica Neue"/>
              </a:endParaRPr>
            </a:p>
          </p:txBody>
        </p:sp>
        <p:sp>
          <p:nvSpPr>
            <p:cNvPr id="1340" name="Google Shape;1340;p111"/>
            <p:cNvSpPr/>
            <p:nvPr/>
          </p:nvSpPr>
          <p:spPr>
            <a:xfrm>
              <a:off x="269086" y="717566"/>
              <a:ext cx="484500" cy="342900"/>
            </a:xfrm>
            <a:custGeom>
              <a:rect b="b" l="l" r="r" t="t"/>
              <a:pathLst>
                <a:path extrusionOk="0" h="120000" w="120000">
                  <a:moveTo>
                    <a:pt x="106844" y="80900"/>
                  </a:moveTo>
                  <a:lnTo>
                    <a:pt x="80000" y="71172"/>
                  </a:lnTo>
                  <a:lnTo>
                    <a:pt x="80000" y="58311"/>
                  </a:lnTo>
                  <a:cubicBezTo>
                    <a:pt x="90800" y="48416"/>
                    <a:pt x="98116" y="30622"/>
                    <a:pt x="98494" y="10183"/>
                  </a:cubicBezTo>
                  <a:cubicBezTo>
                    <a:pt x="95777" y="11188"/>
                    <a:pt x="92744" y="11605"/>
                    <a:pt x="89777" y="11605"/>
                  </a:cubicBezTo>
                  <a:cubicBezTo>
                    <a:pt x="87411" y="11605"/>
                    <a:pt x="85083" y="11344"/>
                    <a:pt x="82994" y="10911"/>
                  </a:cubicBezTo>
                  <a:cubicBezTo>
                    <a:pt x="75505" y="9350"/>
                    <a:pt x="69355" y="5488"/>
                    <a:pt x="65372" y="0"/>
                  </a:cubicBezTo>
                  <a:cubicBezTo>
                    <a:pt x="53083" y="11605"/>
                    <a:pt x="33488" y="9777"/>
                    <a:pt x="22666" y="2033"/>
                  </a:cubicBezTo>
                  <a:cubicBezTo>
                    <a:pt x="22511" y="4172"/>
                    <a:pt x="22416" y="6333"/>
                    <a:pt x="22416" y="8533"/>
                  </a:cubicBezTo>
                  <a:cubicBezTo>
                    <a:pt x="22416" y="29055"/>
                    <a:pt x="29444" y="47083"/>
                    <a:pt x="40000" y="57416"/>
                  </a:cubicBezTo>
                  <a:lnTo>
                    <a:pt x="40000" y="71211"/>
                  </a:lnTo>
                  <a:lnTo>
                    <a:pt x="13988" y="80950"/>
                  </a:lnTo>
                  <a:cubicBezTo>
                    <a:pt x="6144" y="84116"/>
                    <a:pt x="0" y="95633"/>
                    <a:pt x="0" y="107166"/>
                  </a:cubicBezTo>
                  <a:lnTo>
                    <a:pt x="0" y="120000"/>
                  </a:lnTo>
                  <a:lnTo>
                    <a:pt x="120000" y="120000"/>
                  </a:lnTo>
                  <a:lnTo>
                    <a:pt x="120000" y="107438"/>
                  </a:lnTo>
                  <a:cubicBezTo>
                    <a:pt x="120000" y="95333"/>
                    <a:pt x="114394" y="83944"/>
                    <a:pt x="106844" y="80900"/>
                  </a:cubicBezTo>
                  <a:close/>
                </a:path>
              </a:pathLst>
            </a:custGeom>
            <a:solidFill>
              <a:srgbClr val="43434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5A5A5A"/>
                </a:solidFill>
                <a:latin typeface="Helvetica Neue"/>
                <a:ea typeface="Helvetica Neue"/>
                <a:cs typeface="Helvetica Neue"/>
                <a:sym typeface="Helvetica Neue"/>
              </a:endParaRPr>
            </a:p>
          </p:txBody>
        </p:sp>
        <p:sp>
          <p:nvSpPr>
            <p:cNvPr id="1341" name="Google Shape;1341;p111"/>
            <p:cNvSpPr/>
            <p:nvPr/>
          </p:nvSpPr>
          <p:spPr>
            <a:xfrm>
              <a:off x="143514" y="520235"/>
              <a:ext cx="149100" cy="149100"/>
            </a:xfrm>
            <a:custGeom>
              <a:rect b="b" l="l" r="r" t="t"/>
              <a:pathLst>
                <a:path extrusionOk="0" h="120000" w="120000">
                  <a:moveTo>
                    <a:pt x="115769" y="115767"/>
                  </a:moveTo>
                  <a:cubicBezTo>
                    <a:pt x="121415" y="110124"/>
                    <a:pt x="121415" y="100978"/>
                    <a:pt x="115769" y="95335"/>
                  </a:cubicBezTo>
                  <a:lnTo>
                    <a:pt x="24667" y="4232"/>
                  </a:lnTo>
                  <a:cubicBezTo>
                    <a:pt x="19026" y="-1410"/>
                    <a:pt x="9882" y="-1410"/>
                    <a:pt x="4236" y="4232"/>
                  </a:cubicBezTo>
                  <a:cubicBezTo>
                    <a:pt x="-1410" y="9875"/>
                    <a:pt x="-1410" y="19021"/>
                    <a:pt x="4236" y="24664"/>
                  </a:cubicBezTo>
                  <a:lnTo>
                    <a:pt x="95338" y="115767"/>
                  </a:lnTo>
                  <a:cubicBezTo>
                    <a:pt x="98158" y="118589"/>
                    <a:pt x="101854" y="120000"/>
                    <a:pt x="105556" y="120000"/>
                  </a:cubicBezTo>
                  <a:cubicBezTo>
                    <a:pt x="109252" y="120000"/>
                    <a:pt x="112948" y="118589"/>
                    <a:pt x="115769" y="115767"/>
                  </a:cubicBezTo>
                  <a:close/>
                </a:path>
              </a:pathLst>
            </a:custGeom>
            <a:solidFill>
              <a:srgbClr val="43434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5A5A5A"/>
                </a:solidFill>
                <a:latin typeface="Helvetica Neue"/>
                <a:ea typeface="Helvetica Neue"/>
                <a:cs typeface="Helvetica Neue"/>
                <a:sym typeface="Helvetica Neue"/>
              </a:endParaRPr>
            </a:p>
          </p:txBody>
        </p:sp>
        <p:sp>
          <p:nvSpPr>
            <p:cNvPr id="1342" name="Google Shape;1342;p111"/>
            <p:cNvSpPr/>
            <p:nvPr/>
          </p:nvSpPr>
          <p:spPr>
            <a:xfrm>
              <a:off x="753447" y="520235"/>
              <a:ext cx="149100" cy="149100"/>
            </a:xfrm>
            <a:custGeom>
              <a:rect b="b" l="l" r="r" t="t"/>
              <a:pathLst>
                <a:path extrusionOk="0" h="120000" w="120000">
                  <a:moveTo>
                    <a:pt x="95333" y="4232"/>
                  </a:moveTo>
                  <a:lnTo>
                    <a:pt x="4236" y="95335"/>
                  </a:lnTo>
                  <a:cubicBezTo>
                    <a:pt x="-1410" y="100978"/>
                    <a:pt x="-1410" y="110124"/>
                    <a:pt x="4236" y="115767"/>
                  </a:cubicBezTo>
                  <a:cubicBezTo>
                    <a:pt x="7056" y="118589"/>
                    <a:pt x="10752" y="120000"/>
                    <a:pt x="14448" y="120000"/>
                  </a:cubicBezTo>
                  <a:cubicBezTo>
                    <a:pt x="18150" y="120000"/>
                    <a:pt x="21846" y="118589"/>
                    <a:pt x="24666" y="115767"/>
                  </a:cubicBezTo>
                  <a:lnTo>
                    <a:pt x="115763" y="24664"/>
                  </a:lnTo>
                  <a:cubicBezTo>
                    <a:pt x="121410" y="19021"/>
                    <a:pt x="121410" y="9875"/>
                    <a:pt x="115763" y="4232"/>
                  </a:cubicBezTo>
                  <a:cubicBezTo>
                    <a:pt x="110123" y="-1410"/>
                    <a:pt x="100974" y="-1410"/>
                    <a:pt x="95333" y="4232"/>
                  </a:cubicBezTo>
                  <a:close/>
                </a:path>
              </a:pathLst>
            </a:custGeom>
            <a:solidFill>
              <a:srgbClr val="43434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5A5A5A"/>
                </a:solidFill>
                <a:latin typeface="Helvetica Neue"/>
                <a:ea typeface="Helvetica Neue"/>
                <a:cs typeface="Helvetica Neue"/>
                <a:sym typeface="Helvetica Neue"/>
              </a:endParaRPr>
            </a:p>
          </p:txBody>
        </p:sp>
      </p:grpSp>
      <p:sp>
        <p:nvSpPr>
          <p:cNvPr id="1343" name="Google Shape;1343;p111"/>
          <p:cNvSpPr/>
          <p:nvPr/>
        </p:nvSpPr>
        <p:spPr>
          <a:xfrm>
            <a:off x="3987234" y="1179656"/>
            <a:ext cx="200400" cy="234300"/>
          </a:xfrm>
          <a:custGeom>
            <a:rect b="b" l="l" r="r" t="t"/>
            <a:pathLst>
              <a:path extrusionOk="0" h="120000" w="120000">
                <a:moveTo>
                  <a:pt x="116400" y="29763"/>
                </a:moveTo>
                <a:lnTo>
                  <a:pt x="58092" y="29763"/>
                </a:lnTo>
                <a:cubicBezTo>
                  <a:pt x="55356" y="29763"/>
                  <a:pt x="53701" y="27172"/>
                  <a:pt x="54997" y="25150"/>
                </a:cubicBezTo>
                <a:lnTo>
                  <a:pt x="67306" y="6508"/>
                </a:lnTo>
                <a:cubicBezTo>
                  <a:pt x="68242" y="4992"/>
                  <a:pt x="67666" y="3096"/>
                  <a:pt x="66010" y="2211"/>
                </a:cubicBezTo>
                <a:lnTo>
                  <a:pt x="63275" y="821"/>
                </a:lnTo>
                <a:cubicBezTo>
                  <a:pt x="61547" y="0"/>
                  <a:pt x="59388" y="505"/>
                  <a:pt x="58452" y="1958"/>
                </a:cubicBezTo>
                <a:lnTo>
                  <a:pt x="29298" y="46319"/>
                </a:lnTo>
                <a:cubicBezTo>
                  <a:pt x="27930" y="48404"/>
                  <a:pt x="24475" y="48404"/>
                  <a:pt x="23107" y="46319"/>
                </a:cubicBezTo>
                <a:lnTo>
                  <a:pt x="10869" y="27677"/>
                </a:lnTo>
                <a:cubicBezTo>
                  <a:pt x="9862" y="26161"/>
                  <a:pt x="7702" y="25655"/>
                  <a:pt x="6046" y="26540"/>
                </a:cubicBezTo>
                <a:lnTo>
                  <a:pt x="3311" y="27930"/>
                </a:lnTo>
                <a:cubicBezTo>
                  <a:pt x="1583" y="28751"/>
                  <a:pt x="1007" y="30647"/>
                  <a:pt x="2015" y="32164"/>
                </a:cubicBezTo>
                <a:lnTo>
                  <a:pt x="31169" y="76461"/>
                </a:lnTo>
                <a:cubicBezTo>
                  <a:pt x="32537" y="78546"/>
                  <a:pt x="30809" y="81137"/>
                  <a:pt x="28074" y="81137"/>
                </a:cubicBezTo>
                <a:lnTo>
                  <a:pt x="3527" y="81137"/>
                </a:lnTo>
                <a:cubicBezTo>
                  <a:pt x="1583" y="81137"/>
                  <a:pt x="0" y="82527"/>
                  <a:pt x="0" y="84233"/>
                </a:cubicBezTo>
                <a:lnTo>
                  <a:pt x="0" y="87014"/>
                </a:lnTo>
                <a:cubicBezTo>
                  <a:pt x="0" y="88720"/>
                  <a:pt x="1583" y="90110"/>
                  <a:pt x="3527" y="90110"/>
                </a:cubicBezTo>
                <a:lnTo>
                  <a:pt x="61835" y="90110"/>
                </a:lnTo>
                <a:cubicBezTo>
                  <a:pt x="64571" y="90110"/>
                  <a:pt x="66298" y="92701"/>
                  <a:pt x="64931" y="94786"/>
                </a:cubicBezTo>
                <a:lnTo>
                  <a:pt x="52693" y="113428"/>
                </a:lnTo>
                <a:cubicBezTo>
                  <a:pt x="51685" y="114944"/>
                  <a:pt x="52261" y="116840"/>
                  <a:pt x="53989" y="117725"/>
                </a:cubicBezTo>
                <a:lnTo>
                  <a:pt x="56724" y="119052"/>
                </a:lnTo>
                <a:cubicBezTo>
                  <a:pt x="58380" y="119936"/>
                  <a:pt x="60539" y="119431"/>
                  <a:pt x="61547" y="117914"/>
                </a:cubicBezTo>
                <a:lnTo>
                  <a:pt x="90701" y="73617"/>
                </a:lnTo>
                <a:cubicBezTo>
                  <a:pt x="92069" y="71532"/>
                  <a:pt x="95452" y="71532"/>
                  <a:pt x="96820" y="73617"/>
                </a:cubicBezTo>
                <a:lnTo>
                  <a:pt x="109058" y="92259"/>
                </a:lnTo>
                <a:cubicBezTo>
                  <a:pt x="110065" y="93775"/>
                  <a:pt x="112225" y="94281"/>
                  <a:pt x="113953" y="93396"/>
                </a:cubicBezTo>
                <a:lnTo>
                  <a:pt x="116688" y="92006"/>
                </a:lnTo>
                <a:cubicBezTo>
                  <a:pt x="118344" y="91184"/>
                  <a:pt x="118920" y="89289"/>
                  <a:pt x="117984" y="87772"/>
                </a:cubicBezTo>
                <a:lnTo>
                  <a:pt x="88830" y="43475"/>
                </a:lnTo>
                <a:cubicBezTo>
                  <a:pt x="87462" y="41390"/>
                  <a:pt x="89118" y="38799"/>
                  <a:pt x="91853" y="38799"/>
                </a:cubicBezTo>
                <a:lnTo>
                  <a:pt x="116400" y="38799"/>
                </a:lnTo>
                <a:cubicBezTo>
                  <a:pt x="118344" y="38799"/>
                  <a:pt x="119928" y="37409"/>
                  <a:pt x="119928" y="35639"/>
                </a:cubicBezTo>
                <a:lnTo>
                  <a:pt x="119928" y="32922"/>
                </a:lnTo>
                <a:cubicBezTo>
                  <a:pt x="119928" y="31216"/>
                  <a:pt x="118344" y="29763"/>
                  <a:pt x="116400" y="29763"/>
                </a:cubicBezTo>
                <a:close/>
                <a:moveTo>
                  <a:pt x="59532" y="70963"/>
                </a:moveTo>
                <a:cubicBezTo>
                  <a:pt x="52621" y="70963"/>
                  <a:pt x="47006" y="66034"/>
                  <a:pt x="47006" y="59968"/>
                </a:cubicBezTo>
                <a:cubicBezTo>
                  <a:pt x="47006" y="53902"/>
                  <a:pt x="52621" y="48973"/>
                  <a:pt x="59532" y="48973"/>
                </a:cubicBezTo>
                <a:cubicBezTo>
                  <a:pt x="66442" y="48973"/>
                  <a:pt x="72057" y="53902"/>
                  <a:pt x="72057" y="59968"/>
                </a:cubicBezTo>
                <a:cubicBezTo>
                  <a:pt x="72057" y="66034"/>
                  <a:pt x="66442" y="70963"/>
                  <a:pt x="59532" y="70963"/>
                </a:cubicBezTo>
                <a:close/>
              </a:path>
            </a:pathLst>
          </a:custGeom>
          <a:solidFill>
            <a:srgbClr val="434343"/>
          </a:solidFill>
          <a:ln>
            <a:noFill/>
          </a:ln>
        </p:spPr>
        <p:txBody>
          <a:bodyPr anchorCtr="0" anchor="ctr" bIns="22825" lIns="45675" spcFirstLastPara="1" rIns="45675" wrap="square" tIns="228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grpSp>
        <p:nvGrpSpPr>
          <p:cNvPr id="1344" name="Google Shape;1344;p111"/>
          <p:cNvGrpSpPr/>
          <p:nvPr/>
        </p:nvGrpSpPr>
        <p:grpSpPr>
          <a:xfrm>
            <a:off x="1199827" y="1142949"/>
            <a:ext cx="206990" cy="242973"/>
            <a:chOff x="0" y="0"/>
            <a:chExt cx="834300" cy="1088100"/>
          </a:xfrm>
        </p:grpSpPr>
        <p:sp>
          <p:nvSpPr>
            <p:cNvPr id="1345" name="Google Shape;1345;p111"/>
            <p:cNvSpPr/>
            <p:nvPr/>
          </p:nvSpPr>
          <p:spPr>
            <a:xfrm>
              <a:off x="0" y="0"/>
              <a:ext cx="834300" cy="1088100"/>
            </a:xfrm>
            <a:custGeom>
              <a:rect b="b" l="l" r="r" t="t"/>
              <a:pathLst>
                <a:path extrusionOk="0" h="120000" w="120000">
                  <a:moveTo>
                    <a:pt x="104350" y="96000"/>
                  </a:moveTo>
                  <a:lnTo>
                    <a:pt x="15650" y="96000"/>
                  </a:lnTo>
                  <a:lnTo>
                    <a:pt x="15650" y="16000"/>
                  </a:lnTo>
                  <a:lnTo>
                    <a:pt x="104350" y="16000"/>
                  </a:lnTo>
                  <a:cubicBezTo>
                    <a:pt x="104350" y="16000"/>
                    <a:pt x="104350" y="96000"/>
                    <a:pt x="104350" y="96000"/>
                  </a:cubicBezTo>
                  <a:close/>
                  <a:moveTo>
                    <a:pt x="60000" y="112000"/>
                  </a:moveTo>
                  <a:cubicBezTo>
                    <a:pt x="55683" y="112000"/>
                    <a:pt x="52172" y="109311"/>
                    <a:pt x="52172" y="106000"/>
                  </a:cubicBezTo>
                  <a:cubicBezTo>
                    <a:pt x="52172" y="102688"/>
                    <a:pt x="55683" y="100000"/>
                    <a:pt x="60000" y="100000"/>
                  </a:cubicBezTo>
                  <a:cubicBezTo>
                    <a:pt x="64316" y="100000"/>
                    <a:pt x="67827" y="102688"/>
                    <a:pt x="67827" y="106000"/>
                  </a:cubicBezTo>
                  <a:cubicBezTo>
                    <a:pt x="67827" y="109311"/>
                    <a:pt x="64316" y="112000"/>
                    <a:pt x="60000" y="112000"/>
                  </a:cubicBezTo>
                  <a:close/>
                  <a:moveTo>
                    <a:pt x="60000" y="7000"/>
                  </a:moveTo>
                  <a:cubicBezTo>
                    <a:pt x="62155" y="7000"/>
                    <a:pt x="63911" y="8344"/>
                    <a:pt x="63911" y="10000"/>
                  </a:cubicBezTo>
                  <a:cubicBezTo>
                    <a:pt x="63911" y="11655"/>
                    <a:pt x="62155" y="13000"/>
                    <a:pt x="60000" y="13000"/>
                  </a:cubicBezTo>
                  <a:cubicBezTo>
                    <a:pt x="57844" y="13000"/>
                    <a:pt x="56088" y="11655"/>
                    <a:pt x="56088" y="10000"/>
                  </a:cubicBezTo>
                  <a:cubicBezTo>
                    <a:pt x="56088" y="8344"/>
                    <a:pt x="57844" y="7000"/>
                    <a:pt x="60000" y="7000"/>
                  </a:cubicBezTo>
                  <a:close/>
                  <a:moveTo>
                    <a:pt x="104350" y="0"/>
                  </a:moveTo>
                  <a:lnTo>
                    <a:pt x="15650" y="0"/>
                  </a:lnTo>
                  <a:cubicBezTo>
                    <a:pt x="7022" y="0"/>
                    <a:pt x="0" y="5383"/>
                    <a:pt x="0" y="12000"/>
                  </a:cubicBezTo>
                  <a:lnTo>
                    <a:pt x="0" y="108000"/>
                  </a:lnTo>
                  <a:cubicBezTo>
                    <a:pt x="0" y="114616"/>
                    <a:pt x="7022" y="120000"/>
                    <a:pt x="15650" y="120000"/>
                  </a:cubicBezTo>
                  <a:lnTo>
                    <a:pt x="104350" y="120000"/>
                  </a:lnTo>
                  <a:cubicBezTo>
                    <a:pt x="112977" y="120000"/>
                    <a:pt x="120000" y="114616"/>
                    <a:pt x="120000" y="108000"/>
                  </a:cubicBezTo>
                  <a:lnTo>
                    <a:pt x="120000" y="12000"/>
                  </a:lnTo>
                  <a:cubicBezTo>
                    <a:pt x="120000" y="5383"/>
                    <a:pt x="112977" y="0"/>
                    <a:pt x="104350" y="0"/>
                  </a:cubicBezTo>
                  <a:close/>
                </a:path>
              </a:pathLst>
            </a:custGeom>
            <a:solidFill>
              <a:srgbClr val="434343"/>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1346" name="Google Shape;1346;p111"/>
            <p:cNvSpPr/>
            <p:nvPr/>
          </p:nvSpPr>
          <p:spPr>
            <a:xfrm>
              <a:off x="219087" y="253454"/>
              <a:ext cx="108900" cy="1089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434343"/>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1347" name="Google Shape;1347;p111"/>
            <p:cNvSpPr/>
            <p:nvPr/>
          </p:nvSpPr>
          <p:spPr>
            <a:xfrm>
              <a:off x="360851" y="253454"/>
              <a:ext cx="108900" cy="1089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434343"/>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1348" name="Google Shape;1348;p111"/>
            <p:cNvSpPr/>
            <p:nvPr/>
          </p:nvSpPr>
          <p:spPr>
            <a:xfrm>
              <a:off x="506908" y="253454"/>
              <a:ext cx="108900" cy="1089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434343"/>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1349" name="Google Shape;1349;p111"/>
            <p:cNvSpPr/>
            <p:nvPr/>
          </p:nvSpPr>
          <p:spPr>
            <a:xfrm>
              <a:off x="219087" y="399512"/>
              <a:ext cx="108900" cy="1089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434343"/>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1350" name="Google Shape;1350;p111"/>
            <p:cNvSpPr/>
            <p:nvPr/>
          </p:nvSpPr>
          <p:spPr>
            <a:xfrm>
              <a:off x="360851" y="399512"/>
              <a:ext cx="108900" cy="1089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434343"/>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1351" name="Google Shape;1351;p111"/>
            <p:cNvSpPr/>
            <p:nvPr/>
          </p:nvSpPr>
          <p:spPr>
            <a:xfrm>
              <a:off x="506908" y="399512"/>
              <a:ext cx="108900" cy="1089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434343"/>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1352" name="Google Shape;1352;p111"/>
            <p:cNvSpPr/>
            <p:nvPr/>
          </p:nvSpPr>
          <p:spPr>
            <a:xfrm>
              <a:off x="219087" y="541275"/>
              <a:ext cx="108900" cy="1089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434343"/>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1353" name="Google Shape;1353;p111"/>
            <p:cNvSpPr/>
            <p:nvPr/>
          </p:nvSpPr>
          <p:spPr>
            <a:xfrm>
              <a:off x="360851" y="541275"/>
              <a:ext cx="108900" cy="1089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434343"/>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grpSp>
      <p:sp>
        <p:nvSpPr>
          <p:cNvPr id="1354" name="Google Shape;1354;p111"/>
          <p:cNvSpPr txBox="1"/>
          <p:nvPr/>
        </p:nvSpPr>
        <p:spPr>
          <a:xfrm>
            <a:off x="2437656" y="2808375"/>
            <a:ext cx="819300" cy="36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434343"/>
              </a:buClr>
              <a:buSzPts val="1300"/>
              <a:buFont typeface="Arial"/>
              <a:buNone/>
            </a:pPr>
            <a:r>
              <a:rPr b="0" i="0" lang="en" sz="1300" u="none" cap="none" strike="noStrike">
                <a:solidFill>
                  <a:srgbClr val="434343"/>
                </a:solidFill>
                <a:latin typeface="Arial"/>
                <a:ea typeface="Arial"/>
                <a:cs typeface="Arial"/>
                <a:sym typeface="Arial"/>
              </a:rPr>
              <a:t>Scalable Services</a:t>
            </a:r>
            <a:endParaRPr b="0" i="0" sz="1400" u="none" cap="none" strike="noStrike">
              <a:solidFill>
                <a:srgbClr val="000000"/>
              </a:solidFill>
              <a:latin typeface="Arial"/>
              <a:ea typeface="Arial"/>
              <a:cs typeface="Arial"/>
              <a:sym typeface="Arial"/>
            </a:endParaRPr>
          </a:p>
        </p:txBody>
      </p:sp>
      <p:sp>
        <p:nvSpPr>
          <p:cNvPr id="1355" name="Google Shape;1355;p111"/>
          <p:cNvSpPr/>
          <p:nvPr/>
        </p:nvSpPr>
        <p:spPr>
          <a:xfrm rot="5400000">
            <a:off x="3023450" y="2937512"/>
            <a:ext cx="568500" cy="259500"/>
          </a:xfrm>
          <a:prstGeom prst="leftRightArrow">
            <a:avLst>
              <a:gd fmla="val 50000" name="adj1"/>
              <a:gd fmla="val 50000" name="adj2"/>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111"/>
          <p:cNvSpPr/>
          <p:nvPr/>
        </p:nvSpPr>
        <p:spPr>
          <a:xfrm>
            <a:off x="5125700" y="1127375"/>
            <a:ext cx="259500" cy="3844200"/>
          </a:xfrm>
          <a:prstGeom prst="rightBrace">
            <a:avLst>
              <a:gd fmla="val 8333" name="adj1"/>
              <a:gd fmla="val 49769" name="adj2"/>
            </a:avLst>
          </a:prstGeom>
          <a:noFill/>
          <a:ln cap="flat" cmpd="sng" w="9525">
            <a:solidFill>
              <a:srgbClr val="08080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111"/>
          <p:cNvSpPr txBox="1"/>
          <p:nvPr/>
        </p:nvSpPr>
        <p:spPr>
          <a:xfrm>
            <a:off x="5385200" y="1360500"/>
            <a:ext cx="3758700" cy="2879700"/>
          </a:xfrm>
          <a:prstGeom prst="rect">
            <a:avLst/>
          </a:prstGeom>
          <a:noFill/>
          <a:ln>
            <a:noFill/>
          </a:ln>
        </p:spPr>
        <p:txBody>
          <a:bodyPr anchorCtr="0" anchor="t" bIns="91425" lIns="45700" spcFirstLastPara="1" rIns="45700" wrap="square" tIns="45700">
            <a:noAutofit/>
          </a:bodyPr>
          <a:lstStyle/>
          <a:p>
            <a:pPr indent="-228600" lvl="0" marL="457200" marR="0" rtl="0" algn="l">
              <a:lnSpc>
                <a:spcPct val="100000"/>
              </a:lnSpc>
              <a:spcBef>
                <a:spcPts val="0"/>
              </a:spcBef>
              <a:spcAft>
                <a:spcPts val="0"/>
              </a:spcAft>
              <a:buClr>
                <a:srgbClr val="5A5A5A"/>
              </a:buClr>
              <a:buSzPts val="1400"/>
              <a:buFont typeface="Arial"/>
              <a:buChar char="●"/>
            </a:pPr>
            <a:r>
              <a:rPr b="0" i="0" lang="en" sz="1400" u="none" cap="none" strike="noStrike">
                <a:solidFill>
                  <a:srgbClr val="5A5A5A"/>
                </a:solidFill>
                <a:latin typeface="Arial"/>
                <a:ea typeface="Arial"/>
                <a:cs typeface="Arial"/>
                <a:sym typeface="Arial"/>
              </a:rPr>
              <a:t>Centralized </a:t>
            </a:r>
            <a:r>
              <a:rPr b="1" i="0" lang="en" sz="1400" u="none" cap="none" strike="noStrike">
                <a:solidFill>
                  <a:srgbClr val="5A5A5A"/>
                </a:solidFill>
                <a:latin typeface="Arial"/>
                <a:ea typeface="Arial"/>
                <a:cs typeface="Arial"/>
                <a:sym typeface="Arial"/>
              </a:rPr>
              <a:t>Governance</a:t>
            </a:r>
            <a:r>
              <a:rPr b="0" i="0" lang="en" sz="1400" u="none" cap="none" strike="noStrike">
                <a:solidFill>
                  <a:srgbClr val="5A5A5A"/>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A5A5A"/>
              </a:solidFill>
              <a:latin typeface="Arial"/>
              <a:ea typeface="Arial"/>
              <a:cs typeface="Arial"/>
              <a:sym typeface="Arial"/>
            </a:endParaRPr>
          </a:p>
          <a:p>
            <a:pPr indent="-228600" lvl="0" marL="457200" marR="0" rtl="0" algn="l">
              <a:lnSpc>
                <a:spcPct val="100000"/>
              </a:lnSpc>
              <a:spcBef>
                <a:spcPts val="0"/>
              </a:spcBef>
              <a:spcAft>
                <a:spcPts val="0"/>
              </a:spcAft>
              <a:buClr>
                <a:srgbClr val="5A5A5A"/>
              </a:buClr>
              <a:buSzPts val="1400"/>
              <a:buFont typeface="Arial"/>
              <a:buChar char="●"/>
            </a:pPr>
            <a:r>
              <a:rPr b="0" i="0" lang="en" sz="1400" u="none" cap="none" strike="noStrike">
                <a:solidFill>
                  <a:srgbClr val="5A5A5A"/>
                </a:solidFill>
                <a:latin typeface="Arial"/>
                <a:ea typeface="Arial"/>
                <a:cs typeface="Arial"/>
                <a:sym typeface="Arial"/>
              </a:rPr>
              <a:t>Fully </a:t>
            </a:r>
            <a:r>
              <a:rPr b="1" i="0" lang="en" sz="1400" u="none" cap="none" strike="noStrike">
                <a:solidFill>
                  <a:srgbClr val="5A5A5A"/>
                </a:solidFill>
                <a:latin typeface="Arial"/>
                <a:ea typeface="Arial"/>
                <a:cs typeface="Arial"/>
                <a:sym typeface="Arial"/>
              </a:rPr>
              <a:t>Multi-tenant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A5A5A"/>
              </a:solidFill>
              <a:latin typeface="Arial"/>
              <a:ea typeface="Arial"/>
              <a:cs typeface="Arial"/>
              <a:sym typeface="Arial"/>
            </a:endParaRPr>
          </a:p>
          <a:p>
            <a:pPr indent="-228600" lvl="0" marL="457200" marR="0" rtl="0" algn="l">
              <a:lnSpc>
                <a:spcPct val="100000"/>
              </a:lnSpc>
              <a:spcBef>
                <a:spcPts val="0"/>
              </a:spcBef>
              <a:spcAft>
                <a:spcPts val="0"/>
              </a:spcAft>
              <a:buClr>
                <a:srgbClr val="5A5A5A"/>
              </a:buClr>
              <a:buSzPts val="1400"/>
              <a:buFont typeface="Arial"/>
              <a:buChar char="●"/>
            </a:pPr>
            <a:r>
              <a:rPr b="1" i="0" lang="en" sz="1400" u="none" cap="none" strike="noStrike">
                <a:solidFill>
                  <a:srgbClr val="5A5A5A"/>
                </a:solidFill>
                <a:latin typeface="Arial"/>
                <a:ea typeface="Arial"/>
                <a:cs typeface="Arial"/>
                <a:sym typeface="Arial"/>
              </a:rPr>
              <a:t>Self-Service</a:t>
            </a:r>
            <a:r>
              <a:rPr b="0" i="0" lang="en" sz="1400" u="none" cap="none" strike="noStrike">
                <a:solidFill>
                  <a:srgbClr val="5A5A5A"/>
                </a:solidFill>
                <a:latin typeface="Arial"/>
                <a:ea typeface="Arial"/>
                <a:cs typeface="Arial"/>
                <a:sym typeface="Arial"/>
              </a:rPr>
              <a:t> and </a:t>
            </a:r>
            <a:r>
              <a:rPr b="1" i="0" lang="en" sz="1400" u="none" cap="none" strike="noStrike">
                <a:solidFill>
                  <a:srgbClr val="5A5A5A"/>
                </a:solidFill>
                <a:latin typeface="Arial"/>
                <a:ea typeface="Arial"/>
                <a:cs typeface="Arial"/>
                <a:sym typeface="Arial"/>
              </a:rPr>
              <a:t>API First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A5A5A"/>
              </a:solidFill>
              <a:latin typeface="Arial"/>
              <a:ea typeface="Arial"/>
              <a:cs typeface="Arial"/>
              <a:sym typeface="Arial"/>
            </a:endParaRPr>
          </a:p>
          <a:p>
            <a:pPr indent="-228600" lvl="0" marL="457200" marR="0" rtl="0" algn="l">
              <a:lnSpc>
                <a:spcPct val="100000"/>
              </a:lnSpc>
              <a:spcBef>
                <a:spcPts val="0"/>
              </a:spcBef>
              <a:spcAft>
                <a:spcPts val="0"/>
              </a:spcAft>
              <a:buClr>
                <a:srgbClr val="5A5A5A"/>
              </a:buClr>
              <a:buSzPts val="1400"/>
              <a:buFont typeface="Arial"/>
              <a:buChar char="●"/>
            </a:pPr>
            <a:r>
              <a:rPr b="1" i="0" lang="en" sz="1400" u="none" cap="none" strike="noStrike">
                <a:solidFill>
                  <a:srgbClr val="5A5A5A"/>
                </a:solidFill>
                <a:latin typeface="Arial"/>
                <a:ea typeface="Arial"/>
                <a:cs typeface="Arial"/>
                <a:sym typeface="Arial"/>
              </a:rPr>
              <a:t>Multi-Deployment</a:t>
            </a:r>
            <a:r>
              <a:rPr b="0" i="0" lang="en" sz="1400" u="none" cap="none" strike="noStrike">
                <a:solidFill>
                  <a:srgbClr val="5A5A5A"/>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228600" lvl="1" marL="914400" marR="0" rtl="0" algn="l">
              <a:lnSpc>
                <a:spcPct val="100000"/>
              </a:lnSpc>
              <a:spcBef>
                <a:spcPts val="0"/>
              </a:spcBef>
              <a:spcAft>
                <a:spcPts val="0"/>
              </a:spcAft>
              <a:buClr>
                <a:srgbClr val="5A5A5A"/>
              </a:buClr>
              <a:buSzPts val="1400"/>
              <a:buFont typeface="Arial"/>
              <a:buChar char="○"/>
            </a:pPr>
            <a:r>
              <a:rPr b="0" i="0" lang="en" sz="1400" u="none" cap="none" strike="noStrike">
                <a:solidFill>
                  <a:srgbClr val="5A5A5A"/>
                </a:solidFill>
                <a:latin typeface="Arial"/>
                <a:ea typeface="Arial"/>
                <a:cs typeface="Arial"/>
                <a:sym typeface="Arial"/>
              </a:rPr>
              <a:t>On-Premises, Cloud or Hybrid</a:t>
            </a:r>
            <a:endParaRPr b="0" i="0" sz="1400" u="none" cap="none" strike="noStrike">
              <a:solidFill>
                <a:srgbClr val="5A5A5A"/>
              </a:solidFill>
              <a:latin typeface="Arial"/>
              <a:ea typeface="Arial"/>
              <a:cs typeface="Arial"/>
              <a:sym typeface="Arial"/>
            </a:endParaRPr>
          </a:p>
          <a:p>
            <a:pPr indent="0" lvl="1" marL="685800" marR="0" rtl="0" algn="l">
              <a:lnSpc>
                <a:spcPct val="100000"/>
              </a:lnSpc>
              <a:spcBef>
                <a:spcPts val="0"/>
              </a:spcBef>
              <a:spcAft>
                <a:spcPts val="0"/>
              </a:spcAft>
              <a:buClr>
                <a:srgbClr val="5A5A5A"/>
              </a:buClr>
              <a:buSzPts val="1400"/>
              <a:buFont typeface="Arial"/>
              <a:buNone/>
            </a:pPr>
            <a:r>
              <a:t/>
            </a:r>
            <a:endParaRPr b="0" i="0" sz="1400" u="none" cap="none" strike="noStrike">
              <a:solidFill>
                <a:srgbClr val="5A5A5A"/>
              </a:solidFill>
              <a:latin typeface="Arial"/>
              <a:ea typeface="Arial"/>
              <a:cs typeface="Arial"/>
              <a:sym typeface="Arial"/>
            </a:endParaRPr>
          </a:p>
          <a:p>
            <a:pPr indent="-228600" lvl="0" marL="457200" marR="0" rtl="0" algn="l">
              <a:lnSpc>
                <a:spcPct val="100000"/>
              </a:lnSpc>
              <a:spcBef>
                <a:spcPts val="0"/>
              </a:spcBef>
              <a:spcAft>
                <a:spcPts val="0"/>
              </a:spcAft>
              <a:buClr>
                <a:srgbClr val="5A5A5A"/>
              </a:buClr>
              <a:buSzPts val="1400"/>
              <a:buFont typeface="Arial"/>
              <a:buChar char="●"/>
            </a:pPr>
            <a:r>
              <a:rPr b="1" i="0" lang="en" sz="1400" u="none" cap="none" strike="noStrike">
                <a:solidFill>
                  <a:srgbClr val="5A5A5A"/>
                </a:solidFill>
                <a:latin typeface="Arial"/>
                <a:ea typeface="Arial"/>
                <a:cs typeface="Arial"/>
                <a:sym typeface="Arial"/>
              </a:rPr>
              <a:t>Cloud Native </a:t>
            </a:r>
            <a:r>
              <a:rPr b="0" i="0" lang="en" sz="1400" u="none" cap="none" strike="noStrike">
                <a:solidFill>
                  <a:srgbClr val="5A5A5A"/>
                </a:solidFill>
                <a:latin typeface="Arial"/>
                <a:ea typeface="Arial"/>
                <a:cs typeface="Arial"/>
                <a:sym typeface="Arial"/>
              </a:rPr>
              <a:t>principles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A5A5A"/>
              </a:solidFill>
              <a:latin typeface="Arial"/>
              <a:ea typeface="Arial"/>
              <a:cs typeface="Arial"/>
              <a:sym typeface="Arial"/>
            </a:endParaRPr>
          </a:p>
          <a:p>
            <a:pPr indent="-228600" lvl="0" marL="457200" marR="0" rtl="0" algn="l">
              <a:lnSpc>
                <a:spcPct val="100000"/>
              </a:lnSpc>
              <a:spcBef>
                <a:spcPts val="0"/>
              </a:spcBef>
              <a:spcAft>
                <a:spcPts val="0"/>
              </a:spcAft>
              <a:buClr>
                <a:srgbClr val="5A5A5A"/>
              </a:buClr>
              <a:buSzPts val="1400"/>
              <a:buFont typeface="Arial"/>
              <a:buChar char="●"/>
            </a:pPr>
            <a:r>
              <a:rPr b="0" i="0" lang="en" sz="1400" u="none" cap="none" strike="noStrike">
                <a:solidFill>
                  <a:srgbClr val="5A5A5A"/>
                </a:solidFill>
                <a:latin typeface="Arial"/>
                <a:ea typeface="Arial"/>
                <a:cs typeface="Arial"/>
                <a:sym typeface="Arial"/>
              </a:rPr>
              <a:t>Enterprise Standards Compliant and </a:t>
            </a:r>
            <a:r>
              <a:rPr b="1" i="0" lang="en" sz="1400" u="none" cap="none" strike="noStrike">
                <a:solidFill>
                  <a:srgbClr val="5A5A5A"/>
                </a:solidFill>
                <a:latin typeface="Arial"/>
                <a:ea typeface="Arial"/>
                <a:cs typeface="Arial"/>
                <a:sym typeface="Arial"/>
              </a:rPr>
              <a:t>Enterprise Grade</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5A5A5A"/>
              </a:buClr>
              <a:buSzPts val="1400"/>
              <a:buFont typeface="Arial"/>
              <a:buNone/>
            </a:pPr>
            <a:r>
              <a:t/>
            </a:r>
            <a:endParaRPr b="0" i="0" sz="1400" u="none" cap="none" strike="noStrike">
              <a:solidFill>
                <a:srgbClr val="5A5A5A"/>
              </a:solidFill>
              <a:latin typeface="Arial"/>
              <a:ea typeface="Arial"/>
              <a:cs typeface="Arial"/>
              <a:sym typeface="Arial"/>
            </a:endParaRPr>
          </a:p>
          <a:p>
            <a:pPr indent="0" lvl="0" marL="0" marR="0" rtl="0" algn="l">
              <a:lnSpc>
                <a:spcPct val="100000"/>
              </a:lnSpc>
              <a:spcBef>
                <a:spcPts val="0"/>
              </a:spcBef>
              <a:spcAft>
                <a:spcPts val="0"/>
              </a:spcAft>
              <a:buClr>
                <a:srgbClr val="5A5A5A"/>
              </a:buClr>
              <a:buSzPts val="1400"/>
              <a:buFont typeface="Arial"/>
              <a:buNone/>
            </a:pPr>
            <a:r>
              <a:rPr b="0" i="0" lang="en" sz="1400" u="none" cap="none" strike="noStrike">
                <a:solidFill>
                  <a:srgbClr val="5A5A5A"/>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2" name="Shape 1362"/>
        <p:cNvGrpSpPr/>
        <p:nvPr/>
      </p:nvGrpSpPr>
      <p:grpSpPr>
        <a:xfrm>
          <a:off x="0" y="0"/>
          <a:ext cx="0" cy="0"/>
          <a:chOff x="0" y="0"/>
          <a:chExt cx="0" cy="0"/>
        </a:xfrm>
      </p:grpSpPr>
      <p:pic>
        <p:nvPicPr>
          <p:cNvPr descr="Screen Shot 2015-02-08 at 10.09.24 AM.png" id="1363" name="Google Shape;1363;p112"/>
          <p:cNvPicPr preferRelativeResize="0"/>
          <p:nvPr/>
        </p:nvPicPr>
        <p:blipFill rotWithShape="1">
          <a:blip r:embed="rId3">
            <a:alphaModFix/>
          </a:blip>
          <a:srcRect b="8373" l="0" r="0" t="0"/>
          <a:stretch/>
        </p:blipFill>
        <p:spPr>
          <a:xfrm>
            <a:off x="4692428" y="3208294"/>
            <a:ext cx="3889500" cy="1286700"/>
          </a:xfrm>
          <a:prstGeom prst="rect">
            <a:avLst/>
          </a:prstGeom>
          <a:noFill/>
          <a:ln>
            <a:noFill/>
          </a:ln>
        </p:spPr>
      </p:pic>
      <p:sp>
        <p:nvSpPr>
          <p:cNvPr id="1364" name="Google Shape;1364;p112"/>
          <p:cNvSpPr txBox="1"/>
          <p:nvPr/>
        </p:nvSpPr>
        <p:spPr>
          <a:xfrm>
            <a:off x="687548" y="2856129"/>
            <a:ext cx="3600000" cy="326700"/>
          </a:xfrm>
          <a:prstGeom prst="rect">
            <a:avLst/>
          </a:prstGeom>
          <a:noFill/>
          <a:ln>
            <a:noFill/>
          </a:ln>
        </p:spPr>
        <p:txBody>
          <a:bodyPr anchorCtr="0" anchor="t" bIns="68550" lIns="34275" spcFirstLastPara="1" rIns="34275" wrap="square" tIns="3427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Roboto"/>
                <a:ea typeface="Roboto"/>
                <a:cs typeface="Roboto"/>
                <a:sym typeface="Roboto"/>
              </a:rPr>
              <a:t>Configuration Driven Proxy Definition</a:t>
            </a:r>
            <a:endParaRPr b="0" i="0" sz="1600" u="none" cap="none" strike="noStrike">
              <a:solidFill>
                <a:schemeClr val="dk1"/>
              </a:solidFill>
              <a:latin typeface="Roboto"/>
              <a:ea typeface="Roboto"/>
              <a:cs typeface="Roboto"/>
              <a:sym typeface="Roboto"/>
            </a:endParaRPr>
          </a:p>
        </p:txBody>
      </p:sp>
      <p:sp>
        <p:nvSpPr>
          <p:cNvPr id="1365" name="Google Shape;1365;p112"/>
          <p:cNvSpPr txBox="1"/>
          <p:nvPr/>
        </p:nvSpPr>
        <p:spPr>
          <a:xfrm>
            <a:off x="4716576" y="2856129"/>
            <a:ext cx="3841200" cy="326700"/>
          </a:xfrm>
          <a:prstGeom prst="rect">
            <a:avLst/>
          </a:prstGeom>
          <a:noFill/>
          <a:ln>
            <a:noFill/>
          </a:ln>
        </p:spPr>
        <p:txBody>
          <a:bodyPr anchorCtr="0" anchor="t" bIns="68550" lIns="34275" spcFirstLastPara="1" rIns="34275" wrap="square" tIns="3427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Roboto"/>
                <a:ea typeface="Roboto"/>
                <a:cs typeface="Roboto"/>
                <a:sym typeface="Roboto"/>
              </a:rPr>
              <a:t>Code Driven Proxy Definition</a:t>
            </a:r>
            <a:endParaRPr b="0" i="0" sz="1600" u="none" cap="none" strike="noStrike">
              <a:solidFill>
                <a:schemeClr val="dk1"/>
              </a:solidFill>
              <a:latin typeface="Roboto"/>
              <a:ea typeface="Roboto"/>
              <a:cs typeface="Roboto"/>
              <a:sym typeface="Roboto"/>
            </a:endParaRPr>
          </a:p>
        </p:txBody>
      </p:sp>
      <p:sp>
        <p:nvSpPr>
          <p:cNvPr id="1366" name="Google Shape;1366;p112"/>
          <p:cNvSpPr txBox="1"/>
          <p:nvPr/>
        </p:nvSpPr>
        <p:spPr>
          <a:xfrm>
            <a:off x="1120566" y="2037260"/>
            <a:ext cx="2733900" cy="461700"/>
          </a:xfrm>
          <a:prstGeom prst="rect">
            <a:avLst/>
          </a:prstGeom>
          <a:noFill/>
          <a:ln>
            <a:noFill/>
          </a:ln>
        </p:spPr>
        <p:txBody>
          <a:bodyPr anchorCtr="0" anchor="t" bIns="68550" lIns="34275" spcFirstLastPara="1" rIns="342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Roboto"/>
                <a:ea typeface="Roboto"/>
                <a:cs typeface="Roboto"/>
                <a:sym typeface="Roboto"/>
              </a:rPr>
              <a:t>Connections, Resources, Security,</a:t>
            </a:r>
            <a:br>
              <a:rPr b="0" i="0" lang="en" sz="1200" u="none" cap="none" strike="noStrike">
                <a:solidFill>
                  <a:schemeClr val="dk1"/>
                </a:solidFill>
                <a:latin typeface="Roboto"/>
                <a:ea typeface="Roboto"/>
                <a:cs typeface="Roboto"/>
                <a:sym typeface="Roboto"/>
              </a:rPr>
            </a:br>
            <a:r>
              <a:rPr b="0" i="0" lang="en" sz="1200" u="none" cap="none" strike="noStrike">
                <a:solidFill>
                  <a:schemeClr val="dk1"/>
                </a:solidFill>
                <a:latin typeface="Roboto"/>
                <a:ea typeface="Roboto"/>
                <a:cs typeface="Roboto"/>
                <a:sym typeface="Roboto"/>
              </a:rPr>
              <a:t>Quotas, Policies (30+ OOTB)</a:t>
            </a:r>
            <a:endParaRPr b="0" i="0" sz="1100" u="none" cap="none" strike="noStrike">
              <a:solidFill>
                <a:schemeClr val="dk1"/>
              </a:solidFill>
              <a:latin typeface="Roboto"/>
              <a:ea typeface="Roboto"/>
              <a:cs typeface="Roboto"/>
              <a:sym typeface="Roboto"/>
            </a:endParaRPr>
          </a:p>
        </p:txBody>
      </p:sp>
      <p:grpSp>
        <p:nvGrpSpPr>
          <p:cNvPr id="1367" name="Google Shape;1367;p112"/>
          <p:cNvGrpSpPr/>
          <p:nvPr/>
        </p:nvGrpSpPr>
        <p:grpSpPr>
          <a:xfrm>
            <a:off x="5501337" y="2044283"/>
            <a:ext cx="2184375" cy="447645"/>
            <a:chOff x="5118157" y="2142949"/>
            <a:chExt cx="2238319" cy="458700"/>
          </a:xfrm>
        </p:grpSpPr>
        <p:pic>
          <p:nvPicPr>
            <p:cNvPr descr="nodejs.gif" id="1368" name="Google Shape;1368;p112"/>
            <p:cNvPicPr preferRelativeResize="0"/>
            <p:nvPr/>
          </p:nvPicPr>
          <p:blipFill rotWithShape="1">
            <a:blip r:embed="rId4">
              <a:alphaModFix/>
            </a:blip>
            <a:srcRect b="0" l="0" r="0" t="0"/>
            <a:stretch/>
          </p:blipFill>
          <p:spPr>
            <a:xfrm>
              <a:off x="5534788" y="2142949"/>
              <a:ext cx="551700" cy="458700"/>
            </a:xfrm>
            <a:prstGeom prst="rect">
              <a:avLst/>
            </a:prstGeom>
            <a:noFill/>
            <a:ln>
              <a:noFill/>
            </a:ln>
          </p:spPr>
        </p:pic>
        <p:pic>
          <p:nvPicPr>
            <p:cNvPr id="1369" name="Google Shape;1369;p112"/>
            <p:cNvPicPr preferRelativeResize="0"/>
            <p:nvPr/>
          </p:nvPicPr>
          <p:blipFill rotWithShape="1">
            <a:blip r:embed="rId5">
              <a:alphaModFix/>
            </a:blip>
            <a:srcRect b="0" l="0" r="0" t="0"/>
            <a:stretch/>
          </p:blipFill>
          <p:spPr>
            <a:xfrm>
              <a:off x="6202347" y="2203435"/>
              <a:ext cx="293700" cy="293400"/>
            </a:xfrm>
            <a:prstGeom prst="rect">
              <a:avLst/>
            </a:prstGeom>
            <a:noFill/>
            <a:ln>
              <a:noFill/>
            </a:ln>
          </p:spPr>
        </p:pic>
        <p:pic>
          <p:nvPicPr>
            <p:cNvPr id="1370" name="Google Shape;1370;p112"/>
            <p:cNvPicPr preferRelativeResize="0"/>
            <p:nvPr/>
          </p:nvPicPr>
          <p:blipFill rotWithShape="1">
            <a:blip r:embed="rId6">
              <a:alphaModFix/>
            </a:blip>
            <a:srcRect b="0" l="0" r="0" t="0"/>
            <a:stretch/>
          </p:blipFill>
          <p:spPr>
            <a:xfrm>
              <a:off x="6683142" y="2183914"/>
              <a:ext cx="254700" cy="323400"/>
            </a:xfrm>
            <a:prstGeom prst="rect">
              <a:avLst/>
            </a:prstGeom>
            <a:noFill/>
            <a:ln>
              <a:noFill/>
            </a:ln>
          </p:spPr>
        </p:pic>
        <p:pic>
          <p:nvPicPr>
            <p:cNvPr id="1371" name="Google Shape;1371;p112"/>
            <p:cNvPicPr preferRelativeResize="0"/>
            <p:nvPr/>
          </p:nvPicPr>
          <p:blipFill rotWithShape="1">
            <a:blip r:embed="rId7">
              <a:alphaModFix/>
            </a:blip>
            <a:srcRect b="0" l="0" r="0" t="0"/>
            <a:stretch/>
          </p:blipFill>
          <p:spPr>
            <a:xfrm>
              <a:off x="7104776" y="2183914"/>
              <a:ext cx="251700" cy="327300"/>
            </a:xfrm>
            <a:prstGeom prst="rect">
              <a:avLst/>
            </a:prstGeom>
            <a:noFill/>
            <a:ln>
              <a:noFill/>
            </a:ln>
          </p:spPr>
        </p:pic>
        <p:pic>
          <p:nvPicPr>
            <p:cNvPr descr="swaggerLogo360.png" id="1372" name="Google Shape;1372;p112"/>
            <p:cNvPicPr preferRelativeResize="0"/>
            <p:nvPr/>
          </p:nvPicPr>
          <p:blipFill rotWithShape="1">
            <a:blip r:embed="rId8">
              <a:alphaModFix/>
            </a:blip>
            <a:srcRect b="0" l="0" r="0" t="0"/>
            <a:stretch/>
          </p:blipFill>
          <p:spPr>
            <a:xfrm>
              <a:off x="5118157" y="2203433"/>
              <a:ext cx="329400" cy="329400"/>
            </a:xfrm>
            <a:prstGeom prst="rect">
              <a:avLst/>
            </a:prstGeom>
            <a:noFill/>
            <a:ln>
              <a:noFill/>
            </a:ln>
          </p:spPr>
        </p:pic>
      </p:grpSp>
      <p:pic>
        <p:nvPicPr>
          <p:cNvPr id="1373" name="Google Shape;1373;p112"/>
          <p:cNvPicPr preferRelativeResize="0"/>
          <p:nvPr/>
        </p:nvPicPr>
        <p:blipFill rotWithShape="1">
          <a:blip r:embed="rId9">
            <a:alphaModFix/>
          </a:blip>
          <a:srcRect b="0" l="0" r="0" t="0"/>
          <a:stretch/>
        </p:blipFill>
        <p:spPr>
          <a:xfrm>
            <a:off x="555000" y="3319672"/>
            <a:ext cx="3865088" cy="1175503"/>
          </a:xfrm>
          <a:prstGeom prst="rect">
            <a:avLst/>
          </a:prstGeom>
          <a:noFill/>
          <a:ln>
            <a:noFill/>
          </a:ln>
        </p:spPr>
      </p:pic>
      <p:sp>
        <p:nvSpPr>
          <p:cNvPr id="1374" name="Google Shape;1374;p112"/>
          <p:cNvSpPr txBox="1"/>
          <p:nvPr>
            <p:ph type="title"/>
          </p:nvPr>
        </p:nvSpPr>
        <p:spPr>
          <a:xfrm>
            <a:off x="459388" y="218142"/>
            <a:ext cx="8225100" cy="52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1400"/>
              <a:buFont typeface="Roboto"/>
              <a:buNone/>
            </a:pPr>
            <a:r>
              <a:rPr b="0" i="0" lang="en" sz="2800" u="none" cap="none" strike="noStrike">
                <a:solidFill>
                  <a:schemeClr val="accent1"/>
                </a:solidFill>
                <a:latin typeface="Roboto"/>
                <a:ea typeface="Roboto"/>
                <a:cs typeface="Roboto"/>
                <a:sym typeface="Roboto"/>
              </a:rPr>
              <a:t>Configuration or Code? Your Choice</a:t>
            </a:r>
            <a:endParaRPr b="0" i="0" sz="2800" u="none" cap="none" strike="noStrike">
              <a:solidFill>
                <a:schemeClr val="accent1"/>
              </a:solidFill>
              <a:latin typeface="Roboto"/>
              <a:ea typeface="Roboto"/>
              <a:cs typeface="Roboto"/>
              <a:sym typeface="Roboto"/>
            </a:endParaRPr>
          </a:p>
        </p:txBody>
      </p:sp>
      <p:cxnSp>
        <p:nvCxnSpPr>
          <p:cNvPr id="1375" name="Google Shape;1375;p112"/>
          <p:cNvCxnSpPr/>
          <p:nvPr/>
        </p:nvCxnSpPr>
        <p:spPr>
          <a:xfrm>
            <a:off x="2487550" y="2503943"/>
            <a:ext cx="0" cy="326700"/>
          </a:xfrm>
          <a:prstGeom prst="straightConnector1">
            <a:avLst/>
          </a:prstGeom>
          <a:noFill/>
          <a:ln cap="flat" cmpd="sng" w="19050">
            <a:solidFill>
              <a:srgbClr val="6E6D71"/>
            </a:solidFill>
            <a:prstDash val="dot"/>
            <a:round/>
            <a:headEnd len="sm" w="sm" type="none"/>
            <a:tailEnd len="sm" w="sm" type="none"/>
          </a:ln>
        </p:spPr>
      </p:cxnSp>
      <p:cxnSp>
        <p:nvCxnSpPr>
          <p:cNvPr id="1376" name="Google Shape;1376;p112"/>
          <p:cNvCxnSpPr/>
          <p:nvPr/>
        </p:nvCxnSpPr>
        <p:spPr>
          <a:xfrm>
            <a:off x="6637177" y="2503943"/>
            <a:ext cx="0" cy="326700"/>
          </a:xfrm>
          <a:prstGeom prst="straightConnector1">
            <a:avLst/>
          </a:prstGeom>
          <a:noFill/>
          <a:ln cap="flat" cmpd="sng" w="19050">
            <a:solidFill>
              <a:srgbClr val="6E6D71"/>
            </a:solidFill>
            <a:prstDash val="dot"/>
            <a:round/>
            <a:headEnd len="sm" w="sm" type="none"/>
            <a:tailEnd len="sm" w="sm" type="none"/>
          </a:ln>
        </p:spPr>
      </p:cxnSp>
      <p:grpSp>
        <p:nvGrpSpPr>
          <p:cNvPr id="1377" name="Google Shape;1377;p112"/>
          <p:cNvGrpSpPr/>
          <p:nvPr/>
        </p:nvGrpSpPr>
        <p:grpSpPr>
          <a:xfrm>
            <a:off x="2084441" y="1084017"/>
            <a:ext cx="822754" cy="792799"/>
            <a:chOff x="2534400" y="1059754"/>
            <a:chExt cx="927360" cy="893395"/>
          </a:xfrm>
        </p:grpSpPr>
        <p:sp>
          <p:nvSpPr>
            <p:cNvPr id="1378" name="Google Shape;1378;p112"/>
            <p:cNvSpPr/>
            <p:nvPr/>
          </p:nvSpPr>
          <p:spPr>
            <a:xfrm>
              <a:off x="2534400" y="1066925"/>
              <a:ext cx="889923" cy="886224"/>
            </a:xfrm>
            <a:custGeom>
              <a:rect b="b" l="l" r="r" t="t"/>
              <a:pathLst>
                <a:path extrusionOk="0" h="2725" w="2726">
                  <a:moveTo>
                    <a:pt x="2612" y="2214"/>
                  </a:moveTo>
                  <a:lnTo>
                    <a:pt x="1216" y="818"/>
                  </a:lnTo>
                  <a:cubicBezTo>
                    <a:pt x="1281" y="609"/>
                    <a:pt x="1230" y="375"/>
                    <a:pt x="1067" y="208"/>
                  </a:cubicBezTo>
                  <a:cubicBezTo>
                    <a:pt x="912" y="53"/>
                    <a:pt x="691" y="0"/>
                    <a:pt x="491" y="50"/>
                  </a:cubicBezTo>
                  <a:lnTo>
                    <a:pt x="841" y="400"/>
                  </a:lnTo>
                  <a:lnTo>
                    <a:pt x="748" y="747"/>
                  </a:lnTo>
                  <a:lnTo>
                    <a:pt x="401" y="840"/>
                  </a:lnTo>
                  <a:lnTo>
                    <a:pt x="51" y="493"/>
                  </a:lnTo>
                  <a:cubicBezTo>
                    <a:pt x="0" y="694"/>
                    <a:pt x="54" y="914"/>
                    <a:pt x="209" y="1069"/>
                  </a:cubicBezTo>
                  <a:cubicBezTo>
                    <a:pt x="373" y="1233"/>
                    <a:pt x="610" y="1283"/>
                    <a:pt x="818" y="1219"/>
                  </a:cubicBezTo>
                  <a:lnTo>
                    <a:pt x="2214" y="2614"/>
                  </a:lnTo>
                  <a:cubicBezTo>
                    <a:pt x="2324" y="2724"/>
                    <a:pt x="2505" y="2724"/>
                    <a:pt x="2615" y="2614"/>
                  </a:cubicBezTo>
                  <a:cubicBezTo>
                    <a:pt x="2725" y="2504"/>
                    <a:pt x="2725" y="2327"/>
                    <a:pt x="2612" y="2214"/>
                  </a:cubicBezTo>
                  <a:close/>
                  <a:moveTo>
                    <a:pt x="2516" y="2518"/>
                  </a:moveTo>
                  <a:cubicBezTo>
                    <a:pt x="2474" y="2561"/>
                    <a:pt x="2410" y="2561"/>
                    <a:pt x="2367" y="2518"/>
                  </a:cubicBezTo>
                  <a:cubicBezTo>
                    <a:pt x="2325" y="2476"/>
                    <a:pt x="2325" y="2411"/>
                    <a:pt x="2367" y="2369"/>
                  </a:cubicBezTo>
                  <a:cubicBezTo>
                    <a:pt x="2410" y="2327"/>
                    <a:pt x="2474" y="2327"/>
                    <a:pt x="2516" y="2369"/>
                  </a:cubicBezTo>
                  <a:cubicBezTo>
                    <a:pt x="2558" y="2411"/>
                    <a:pt x="2558" y="2476"/>
                    <a:pt x="2516" y="2518"/>
                  </a:cubicBezTo>
                  <a:close/>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379" name="Google Shape;1379;p112"/>
            <p:cNvSpPr/>
            <p:nvPr/>
          </p:nvSpPr>
          <p:spPr>
            <a:xfrm>
              <a:off x="3049921" y="1059754"/>
              <a:ext cx="411839" cy="410131"/>
            </a:xfrm>
            <a:custGeom>
              <a:rect b="b" l="l" r="r" t="t"/>
              <a:pathLst>
                <a:path extrusionOk="0" h="1262" w="1263">
                  <a:moveTo>
                    <a:pt x="841" y="0"/>
                  </a:moveTo>
                  <a:lnTo>
                    <a:pt x="71" y="770"/>
                  </a:lnTo>
                  <a:lnTo>
                    <a:pt x="46" y="903"/>
                  </a:lnTo>
                  <a:lnTo>
                    <a:pt x="0" y="948"/>
                  </a:lnTo>
                  <a:lnTo>
                    <a:pt x="316" y="1261"/>
                  </a:lnTo>
                  <a:lnTo>
                    <a:pt x="359" y="1216"/>
                  </a:lnTo>
                  <a:lnTo>
                    <a:pt x="491" y="1191"/>
                  </a:lnTo>
                  <a:lnTo>
                    <a:pt x="1262" y="420"/>
                  </a:lnTo>
                  <a:lnTo>
                    <a:pt x="841" y="0"/>
                  </a:lnTo>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380" name="Google Shape;1380;p112"/>
            <p:cNvSpPr/>
            <p:nvPr/>
          </p:nvSpPr>
          <p:spPr>
            <a:xfrm>
              <a:off x="2584800" y="1613287"/>
              <a:ext cx="321119" cy="319785"/>
            </a:xfrm>
            <a:custGeom>
              <a:rect b="b" l="l" r="r" t="t"/>
              <a:pathLst>
                <a:path extrusionOk="0" h="983" w="983">
                  <a:moveTo>
                    <a:pt x="872" y="0"/>
                  </a:moveTo>
                  <a:lnTo>
                    <a:pt x="460" y="409"/>
                  </a:lnTo>
                  <a:lnTo>
                    <a:pt x="460" y="409"/>
                  </a:lnTo>
                  <a:lnTo>
                    <a:pt x="274" y="483"/>
                  </a:lnTo>
                  <a:lnTo>
                    <a:pt x="0" y="909"/>
                  </a:lnTo>
                  <a:lnTo>
                    <a:pt x="71" y="982"/>
                  </a:lnTo>
                  <a:lnTo>
                    <a:pt x="497" y="708"/>
                  </a:lnTo>
                  <a:lnTo>
                    <a:pt x="570" y="519"/>
                  </a:lnTo>
                  <a:lnTo>
                    <a:pt x="570" y="519"/>
                  </a:lnTo>
                  <a:lnTo>
                    <a:pt x="982" y="110"/>
                  </a:lnTo>
                  <a:lnTo>
                    <a:pt x="872" y="0"/>
                  </a:lnTo>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nvGrpSpPr>
          <p:cNvPr id="1381" name="Google Shape;1381;p112"/>
          <p:cNvGrpSpPr/>
          <p:nvPr/>
        </p:nvGrpSpPr>
        <p:grpSpPr>
          <a:xfrm>
            <a:off x="6264853" y="1103657"/>
            <a:ext cx="744670" cy="724809"/>
            <a:chOff x="5878085" y="1015300"/>
            <a:chExt cx="887040" cy="863279"/>
          </a:xfrm>
        </p:grpSpPr>
        <p:sp>
          <p:nvSpPr>
            <p:cNvPr id="1382" name="Google Shape;1382;p112"/>
            <p:cNvSpPr/>
            <p:nvPr/>
          </p:nvSpPr>
          <p:spPr>
            <a:xfrm>
              <a:off x="5878085" y="1015300"/>
              <a:ext cx="116640" cy="235179"/>
            </a:xfrm>
            <a:custGeom>
              <a:rect b="b" l="l" r="r" t="t"/>
              <a:pathLst>
                <a:path extrusionOk="0" h="721" w="356">
                  <a:moveTo>
                    <a:pt x="355" y="178"/>
                  </a:moveTo>
                  <a:cubicBezTo>
                    <a:pt x="355" y="79"/>
                    <a:pt x="276" y="0"/>
                    <a:pt x="178" y="0"/>
                  </a:cubicBezTo>
                  <a:cubicBezTo>
                    <a:pt x="79" y="0"/>
                    <a:pt x="0" y="79"/>
                    <a:pt x="0" y="178"/>
                  </a:cubicBezTo>
                  <a:lnTo>
                    <a:pt x="0" y="542"/>
                  </a:lnTo>
                  <a:cubicBezTo>
                    <a:pt x="0" y="641"/>
                    <a:pt x="79" y="720"/>
                    <a:pt x="178" y="720"/>
                  </a:cubicBezTo>
                  <a:cubicBezTo>
                    <a:pt x="276" y="720"/>
                    <a:pt x="355" y="641"/>
                    <a:pt x="355" y="542"/>
                  </a:cubicBezTo>
                  <a:lnTo>
                    <a:pt x="355" y="178"/>
                  </a:lnTo>
                  <a:close/>
                  <a:moveTo>
                    <a:pt x="265" y="542"/>
                  </a:moveTo>
                  <a:cubicBezTo>
                    <a:pt x="265" y="593"/>
                    <a:pt x="226" y="632"/>
                    <a:pt x="175" y="632"/>
                  </a:cubicBezTo>
                  <a:cubicBezTo>
                    <a:pt x="124" y="632"/>
                    <a:pt x="85" y="593"/>
                    <a:pt x="85" y="542"/>
                  </a:cubicBezTo>
                  <a:lnTo>
                    <a:pt x="85" y="178"/>
                  </a:lnTo>
                  <a:cubicBezTo>
                    <a:pt x="85" y="127"/>
                    <a:pt x="124" y="87"/>
                    <a:pt x="175" y="87"/>
                  </a:cubicBezTo>
                  <a:cubicBezTo>
                    <a:pt x="226" y="87"/>
                    <a:pt x="265" y="127"/>
                    <a:pt x="265" y="178"/>
                  </a:cubicBezTo>
                  <a:lnTo>
                    <a:pt x="265" y="542"/>
                  </a:lnTo>
                  <a:close/>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383" name="Google Shape;1383;p112"/>
            <p:cNvSpPr/>
            <p:nvPr/>
          </p:nvSpPr>
          <p:spPr>
            <a:xfrm>
              <a:off x="6072484" y="1015300"/>
              <a:ext cx="115200" cy="233745"/>
            </a:xfrm>
            <a:custGeom>
              <a:rect b="b" l="l" r="r" t="t"/>
              <a:pathLst>
                <a:path extrusionOk="0" h="718" w="351">
                  <a:moveTo>
                    <a:pt x="302" y="632"/>
                  </a:moveTo>
                  <a:lnTo>
                    <a:pt x="240" y="632"/>
                  </a:lnTo>
                  <a:lnTo>
                    <a:pt x="240" y="48"/>
                  </a:lnTo>
                  <a:cubicBezTo>
                    <a:pt x="240" y="31"/>
                    <a:pt x="229" y="14"/>
                    <a:pt x="212" y="6"/>
                  </a:cubicBezTo>
                  <a:cubicBezTo>
                    <a:pt x="195" y="0"/>
                    <a:pt x="175" y="3"/>
                    <a:pt x="164" y="14"/>
                  </a:cubicBezTo>
                  <a:lnTo>
                    <a:pt x="17" y="161"/>
                  </a:lnTo>
                  <a:cubicBezTo>
                    <a:pt x="0" y="178"/>
                    <a:pt x="0" y="206"/>
                    <a:pt x="17" y="223"/>
                  </a:cubicBezTo>
                  <a:cubicBezTo>
                    <a:pt x="34" y="240"/>
                    <a:pt x="62" y="240"/>
                    <a:pt x="79" y="223"/>
                  </a:cubicBezTo>
                  <a:lnTo>
                    <a:pt x="153" y="150"/>
                  </a:lnTo>
                  <a:lnTo>
                    <a:pt x="153" y="626"/>
                  </a:lnTo>
                  <a:lnTo>
                    <a:pt x="45" y="626"/>
                  </a:lnTo>
                  <a:cubicBezTo>
                    <a:pt x="20" y="626"/>
                    <a:pt x="0" y="646"/>
                    <a:pt x="0" y="672"/>
                  </a:cubicBezTo>
                  <a:cubicBezTo>
                    <a:pt x="0" y="697"/>
                    <a:pt x="20" y="717"/>
                    <a:pt x="45" y="717"/>
                  </a:cubicBezTo>
                  <a:lnTo>
                    <a:pt x="305" y="717"/>
                  </a:lnTo>
                  <a:cubicBezTo>
                    <a:pt x="330" y="717"/>
                    <a:pt x="350" y="697"/>
                    <a:pt x="350" y="672"/>
                  </a:cubicBezTo>
                  <a:cubicBezTo>
                    <a:pt x="350" y="646"/>
                    <a:pt x="328" y="632"/>
                    <a:pt x="302" y="632"/>
                  </a:cubicBezTo>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384" name="Google Shape;1384;p112"/>
            <p:cNvSpPr/>
            <p:nvPr/>
          </p:nvSpPr>
          <p:spPr>
            <a:xfrm>
              <a:off x="6072484" y="1643402"/>
              <a:ext cx="115200" cy="233744"/>
            </a:xfrm>
            <a:custGeom>
              <a:rect b="b" l="l" r="r" t="t"/>
              <a:pathLst>
                <a:path extrusionOk="0" h="717" w="351">
                  <a:moveTo>
                    <a:pt x="302" y="632"/>
                  </a:moveTo>
                  <a:lnTo>
                    <a:pt x="240" y="632"/>
                  </a:lnTo>
                  <a:lnTo>
                    <a:pt x="240" y="48"/>
                  </a:lnTo>
                  <a:cubicBezTo>
                    <a:pt x="240" y="31"/>
                    <a:pt x="229" y="14"/>
                    <a:pt x="212" y="5"/>
                  </a:cubicBezTo>
                  <a:cubicBezTo>
                    <a:pt x="195" y="0"/>
                    <a:pt x="175" y="3"/>
                    <a:pt x="164" y="14"/>
                  </a:cubicBezTo>
                  <a:lnTo>
                    <a:pt x="17" y="161"/>
                  </a:lnTo>
                  <a:cubicBezTo>
                    <a:pt x="0" y="178"/>
                    <a:pt x="0" y="206"/>
                    <a:pt x="17" y="223"/>
                  </a:cubicBezTo>
                  <a:cubicBezTo>
                    <a:pt x="34" y="240"/>
                    <a:pt x="62" y="240"/>
                    <a:pt x="79" y="223"/>
                  </a:cubicBezTo>
                  <a:lnTo>
                    <a:pt x="153" y="149"/>
                  </a:lnTo>
                  <a:lnTo>
                    <a:pt x="153" y="626"/>
                  </a:lnTo>
                  <a:lnTo>
                    <a:pt x="45" y="626"/>
                  </a:lnTo>
                  <a:cubicBezTo>
                    <a:pt x="20" y="626"/>
                    <a:pt x="0" y="646"/>
                    <a:pt x="0" y="671"/>
                  </a:cubicBezTo>
                  <a:cubicBezTo>
                    <a:pt x="0" y="697"/>
                    <a:pt x="20" y="716"/>
                    <a:pt x="45" y="716"/>
                  </a:cubicBezTo>
                  <a:lnTo>
                    <a:pt x="305" y="716"/>
                  </a:lnTo>
                  <a:cubicBezTo>
                    <a:pt x="330" y="716"/>
                    <a:pt x="350" y="697"/>
                    <a:pt x="350" y="671"/>
                  </a:cubicBezTo>
                  <a:cubicBezTo>
                    <a:pt x="350" y="646"/>
                    <a:pt x="328" y="632"/>
                    <a:pt x="302" y="632"/>
                  </a:cubicBezTo>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385" name="Google Shape;1385;p112"/>
            <p:cNvSpPr/>
            <p:nvPr/>
          </p:nvSpPr>
          <p:spPr>
            <a:xfrm>
              <a:off x="6458405" y="1015300"/>
              <a:ext cx="116640" cy="235179"/>
            </a:xfrm>
            <a:custGeom>
              <a:rect b="b" l="l" r="r" t="t"/>
              <a:pathLst>
                <a:path extrusionOk="0" h="721" w="356">
                  <a:moveTo>
                    <a:pt x="355" y="178"/>
                  </a:moveTo>
                  <a:cubicBezTo>
                    <a:pt x="355" y="79"/>
                    <a:pt x="276" y="0"/>
                    <a:pt x="177" y="0"/>
                  </a:cubicBezTo>
                  <a:cubicBezTo>
                    <a:pt x="79" y="0"/>
                    <a:pt x="0" y="79"/>
                    <a:pt x="0" y="178"/>
                  </a:cubicBezTo>
                  <a:lnTo>
                    <a:pt x="0" y="542"/>
                  </a:lnTo>
                  <a:cubicBezTo>
                    <a:pt x="0" y="641"/>
                    <a:pt x="79" y="720"/>
                    <a:pt x="177" y="720"/>
                  </a:cubicBezTo>
                  <a:cubicBezTo>
                    <a:pt x="276" y="720"/>
                    <a:pt x="355" y="641"/>
                    <a:pt x="355" y="542"/>
                  </a:cubicBezTo>
                  <a:lnTo>
                    <a:pt x="355" y="178"/>
                  </a:lnTo>
                  <a:close/>
                  <a:moveTo>
                    <a:pt x="265" y="542"/>
                  </a:moveTo>
                  <a:cubicBezTo>
                    <a:pt x="265" y="593"/>
                    <a:pt x="226" y="632"/>
                    <a:pt x="175" y="632"/>
                  </a:cubicBezTo>
                  <a:cubicBezTo>
                    <a:pt x="125" y="632"/>
                    <a:pt x="84" y="593"/>
                    <a:pt x="84" y="542"/>
                  </a:cubicBezTo>
                  <a:lnTo>
                    <a:pt x="84" y="178"/>
                  </a:lnTo>
                  <a:cubicBezTo>
                    <a:pt x="84" y="127"/>
                    <a:pt x="125" y="87"/>
                    <a:pt x="175" y="87"/>
                  </a:cubicBezTo>
                  <a:cubicBezTo>
                    <a:pt x="226" y="87"/>
                    <a:pt x="265" y="127"/>
                    <a:pt x="265" y="178"/>
                  </a:cubicBezTo>
                  <a:lnTo>
                    <a:pt x="265" y="542"/>
                  </a:lnTo>
                  <a:close/>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386" name="Google Shape;1386;p112"/>
            <p:cNvSpPr/>
            <p:nvPr/>
          </p:nvSpPr>
          <p:spPr>
            <a:xfrm>
              <a:off x="6648485" y="1015300"/>
              <a:ext cx="116640" cy="235179"/>
            </a:xfrm>
            <a:custGeom>
              <a:rect b="b" l="l" r="r" t="t"/>
              <a:pathLst>
                <a:path extrusionOk="0" h="721" w="356">
                  <a:moveTo>
                    <a:pt x="355" y="178"/>
                  </a:moveTo>
                  <a:cubicBezTo>
                    <a:pt x="355" y="79"/>
                    <a:pt x="276" y="0"/>
                    <a:pt x="177" y="0"/>
                  </a:cubicBezTo>
                  <a:cubicBezTo>
                    <a:pt x="79" y="0"/>
                    <a:pt x="0" y="79"/>
                    <a:pt x="0" y="178"/>
                  </a:cubicBezTo>
                  <a:lnTo>
                    <a:pt x="0" y="542"/>
                  </a:lnTo>
                  <a:cubicBezTo>
                    <a:pt x="0" y="641"/>
                    <a:pt x="79" y="720"/>
                    <a:pt x="177" y="720"/>
                  </a:cubicBezTo>
                  <a:cubicBezTo>
                    <a:pt x="276" y="720"/>
                    <a:pt x="355" y="641"/>
                    <a:pt x="355" y="542"/>
                  </a:cubicBezTo>
                  <a:lnTo>
                    <a:pt x="355" y="178"/>
                  </a:lnTo>
                  <a:close/>
                  <a:moveTo>
                    <a:pt x="268" y="542"/>
                  </a:moveTo>
                  <a:cubicBezTo>
                    <a:pt x="268" y="593"/>
                    <a:pt x="228" y="632"/>
                    <a:pt x="177" y="632"/>
                  </a:cubicBezTo>
                  <a:cubicBezTo>
                    <a:pt x="127" y="632"/>
                    <a:pt x="87" y="593"/>
                    <a:pt x="87" y="542"/>
                  </a:cubicBezTo>
                  <a:lnTo>
                    <a:pt x="87" y="178"/>
                  </a:lnTo>
                  <a:cubicBezTo>
                    <a:pt x="87" y="127"/>
                    <a:pt x="127" y="87"/>
                    <a:pt x="177" y="87"/>
                  </a:cubicBezTo>
                  <a:cubicBezTo>
                    <a:pt x="228" y="87"/>
                    <a:pt x="268" y="127"/>
                    <a:pt x="268" y="178"/>
                  </a:cubicBezTo>
                  <a:lnTo>
                    <a:pt x="268" y="542"/>
                  </a:lnTo>
                  <a:close/>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387" name="Google Shape;1387;p112"/>
            <p:cNvSpPr/>
            <p:nvPr/>
          </p:nvSpPr>
          <p:spPr>
            <a:xfrm>
              <a:off x="6265445" y="1015300"/>
              <a:ext cx="113760" cy="233745"/>
            </a:xfrm>
            <a:custGeom>
              <a:rect b="b" l="l" r="r" t="t"/>
              <a:pathLst>
                <a:path extrusionOk="0" h="718" w="350">
                  <a:moveTo>
                    <a:pt x="301" y="632"/>
                  </a:moveTo>
                  <a:lnTo>
                    <a:pt x="239" y="632"/>
                  </a:lnTo>
                  <a:lnTo>
                    <a:pt x="239" y="48"/>
                  </a:lnTo>
                  <a:cubicBezTo>
                    <a:pt x="239" y="31"/>
                    <a:pt x="228" y="14"/>
                    <a:pt x="211" y="6"/>
                  </a:cubicBezTo>
                  <a:cubicBezTo>
                    <a:pt x="195" y="0"/>
                    <a:pt x="175" y="3"/>
                    <a:pt x="164" y="14"/>
                  </a:cubicBezTo>
                  <a:lnTo>
                    <a:pt x="17" y="161"/>
                  </a:lnTo>
                  <a:cubicBezTo>
                    <a:pt x="0" y="178"/>
                    <a:pt x="0" y="206"/>
                    <a:pt x="17" y="223"/>
                  </a:cubicBezTo>
                  <a:cubicBezTo>
                    <a:pt x="34" y="240"/>
                    <a:pt x="62" y="240"/>
                    <a:pt x="79" y="223"/>
                  </a:cubicBezTo>
                  <a:lnTo>
                    <a:pt x="152" y="150"/>
                  </a:lnTo>
                  <a:lnTo>
                    <a:pt x="152" y="626"/>
                  </a:lnTo>
                  <a:lnTo>
                    <a:pt x="45" y="626"/>
                  </a:lnTo>
                  <a:cubicBezTo>
                    <a:pt x="20" y="626"/>
                    <a:pt x="0" y="646"/>
                    <a:pt x="0" y="672"/>
                  </a:cubicBezTo>
                  <a:cubicBezTo>
                    <a:pt x="0" y="697"/>
                    <a:pt x="20" y="717"/>
                    <a:pt x="45" y="717"/>
                  </a:cubicBezTo>
                  <a:lnTo>
                    <a:pt x="304" y="717"/>
                  </a:lnTo>
                  <a:cubicBezTo>
                    <a:pt x="329" y="717"/>
                    <a:pt x="349" y="697"/>
                    <a:pt x="349" y="672"/>
                  </a:cubicBezTo>
                  <a:cubicBezTo>
                    <a:pt x="349" y="646"/>
                    <a:pt x="326" y="632"/>
                    <a:pt x="301" y="632"/>
                  </a:cubicBezTo>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388" name="Google Shape;1388;p112"/>
            <p:cNvSpPr/>
            <p:nvPr/>
          </p:nvSpPr>
          <p:spPr>
            <a:xfrm>
              <a:off x="6648485" y="1329350"/>
              <a:ext cx="116640" cy="233745"/>
            </a:xfrm>
            <a:custGeom>
              <a:rect b="b" l="l" r="r" t="t"/>
              <a:pathLst>
                <a:path extrusionOk="0" h="719" w="356">
                  <a:moveTo>
                    <a:pt x="355" y="178"/>
                  </a:moveTo>
                  <a:cubicBezTo>
                    <a:pt x="355" y="79"/>
                    <a:pt x="276" y="0"/>
                    <a:pt x="177" y="0"/>
                  </a:cubicBezTo>
                  <a:cubicBezTo>
                    <a:pt x="79" y="0"/>
                    <a:pt x="0" y="79"/>
                    <a:pt x="0" y="178"/>
                  </a:cubicBezTo>
                  <a:lnTo>
                    <a:pt x="0" y="541"/>
                  </a:lnTo>
                  <a:cubicBezTo>
                    <a:pt x="0" y="639"/>
                    <a:pt x="79" y="718"/>
                    <a:pt x="177" y="718"/>
                  </a:cubicBezTo>
                  <a:cubicBezTo>
                    <a:pt x="276" y="718"/>
                    <a:pt x="355" y="639"/>
                    <a:pt x="355" y="541"/>
                  </a:cubicBezTo>
                  <a:lnTo>
                    <a:pt x="355" y="178"/>
                  </a:lnTo>
                  <a:close/>
                  <a:moveTo>
                    <a:pt x="268" y="541"/>
                  </a:moveTo>
                  <a:cubicBezTo>
                    <a:pt x="268" y="591"/>
                    <a:pt x="228" y="631"/>
                    <a:pt x="177" y="631"/>
                  </a:cubicBezTo>
                  <a:cubicBezTo>
                    <a:pt x="127" y="631"/>
                    <a:pt x="87" y="591"/>
                    <a:pt x="87" y="541"/>
                  </a:cubicBezTo>
                  <a:lnTo>
                    <a:pt x="87" y="178"/>
                  </a:lnTo>
                  <a:cubicBezTo>
                    <a:pt x="87" y="127"/>
                    <a:pt x="127" y="87"/>
                    <a:pt x="177" y="87"/>
                  </a:cubicBezTo>
                  <a:cubicBezTo>
                    <a:pt x="228" y="87"/>
                    <a:pt x="268" y="127"/>
                    <a:pt x="268" y="178"/>
                  </a:cubicBezTo>
                  <a:lnTo>
                    <a:pt x="268" y="541"/>
                  </a:lnTo>
                  <a:close/>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389" name="Google Shape;1389;p112"/>
            <p:cNvSpPr/>
            <p:nvPr/>
          </p:nvSpPr>
          <p:spPr>
            <a:xfrm>
              <a:off x="6071045" y="1329350"/>
              <a:ext cx="116640" cy="233745"/>
            </a:xfrm>
            <a:custGeom>
              <a:rect b="b" l="l" r="r" t="t"/>
              <a:pathLst>
                <a:path extrusionOk="0" h="719" w="357">
                  <a:moveTo>
                    <a:pt x="356" y="178"/>
                  </a:moveTo>
                  <a:cubicBezTo>
                    <a:pt x="356" y="79"/>
                    <a:pt x="277" y="0"/>
                    <a:pt x="178" y="0"/>
                  </a:cubicBezTo>
                  <a:cubicBezTo>
                    <a:pt x="79" y="0"/>
                    <a:pt x="0" y="79"/>
                    <a:pt x="0" y="178"/>
                  </a:cubicBezTo>
                  <a:lnTo>
                    <a:pt x="0" y="541"/>
                  </a:lnTo>
                  <a:cubicBezTo>
                    <a:pt x="0" y="639"/>
                    <a:pt x="79" y="718"/>
                    <a:pt x="178" y="718"/>
                  </a:cubicBezTo>
                  <a:cubicBezTo>
                    <a:pt x="277" y="718"/>
                    <a:pt x="356" y="639"/>
                    <a:pt x="356" y="541"/>
                  </a:cubicBezTo>
                  <a:lnTo>
                    <a:pt x="356" y="178"/>
                  </a:lnTo>
                  <a:close/>
                  <a:moveTo>
                    <a:pt x="266" y="541"/>
                  </a:moveTo>
                  <a:cubicBezTo>
                    <a:pt x="266" y="591"/>
                    <a:pt x="225" y="631"/>
                    <a:pt x="175" y="631"/>
                  </a:cubicBezTo>
                  <a:cubicBezTo>
                    <a:pt x="124" y="631"/>
                    <a:pt x="85" y="591"/>
                    <a:pt x="85" y="541"/>
                  </a:cubicBezTo>
                  <a:lnTo>
                    <a:pt x="85" y="178"/>
                  </a:lnTo>
                  <a:cubicBezTo>
                    <a:pt x="85" y="127"/>
                    <a:pt x="124" y="87"/>
                    <a:pt x="175" y="87"/>
                  </a:cubicBezTo>
                  <a:cubicBezTo>
                    <a:pt x="225" y="87"/>
                    <a:pt x="266" y="127"/>
                    <a:pt x="266" y="178"/>
                  </a:cubicBezTo>
                  <a:lnTo>
                    <a:pt x="266" y="541"/>
                  </a:lnTo>
                  <a:close/>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390" name="Google Shape;1390;p112"/>
            <p:cNvSpPr/>
            <p:nvPr/>
          </p:nvSpPr>
          <p:spPr>
            <a:xfrm>
              <a:off x="6265445" y="1327917"/>
              <a:ext cx="113760" cy="233744"/>
            </a:xfrm>
            <a:custGeom>
              <a:rect b="b" l="l" r="r" t="t"/>
              <a:pathLst>
                <a:path extrusionOk="0" h="717" w="350">
                  <a:moveTo>
                    <a:pt x="301" y="631"/>
                  </a:moveTo>
                  <a:lnTo>
                    <a:pt x="239" y="631"/>
                  </a:lnTo>
                  <a:lnTo>
                    <a:pt x="239" y="48"/>
                  </a:lnTo>
                  <a:cubicBezTo>
                    <a:pt x="239" y="31"/>
                    <a:pt x="228" y="14"/>
                    <a:pt x="211" y="6"/>
                  </a:cubicBezTo>
                  <a:cubicBezTo>
                    <a:pt x="195" y="0"/>
                    <a:pt x="175" y="3"/>
                    <a:pt x="164" y="14"/>
                  </a:cubicBezTo>
                  <a:lnTo>
                    <a:pt x="17" y="161"/>
                  </a:lnTo>
                  <a:cubicBezTo>
                    <a:pt x="0" y="178"/>
                    <a:pt x="0" y="206"/>
                    <a:pt x="17" y="223"/>
                  </a:cubicBezTo>
                  <a:cubicBezTo>
                    <a:pt x="34" y="240"/>
                    <a:pt x="62" y="240"/>
                    <a:pt x="79" y="223"/>
                  </a:cubicBezTo>
                  <a:lnTo>
                    <a:pt x="152" y="150"/>
                  </a:lnTo>
                  <a:lnTo>
                    <a:pt x="152" y="625"/>
                  </a:lnTo>
                  <a:lnTo>
                    <a:pt x="45" y="625"/>
                  </a:lnTo>
                  <a:cubicBezTo>
                    <a:pt x="20" y="625"/>
                    <a:pt x="0" y="646"/>
                    <a:pt x="0" y="671"/>
                  </a:cubicBezTo>
                  <a:cubicBezTo>
                    <a:pt x="0" y="697"/>
                    <a:pt x="20" y="716"/>
                    <a:pt x="45" y="716"/>
                  </a:cubicBezTo>
                  <a:lnTo>
                    <a:pt x="304" y="716"/>
                  </a:lnTo>
                  <a:cubicBezTo>
                    <a:pt x="329" y="716"/>
                    <a:pt x="349" y="697"/>
                    <a:pt x="349" y="671"/>
                  </a:cubicBezTo>
                  <a:cubicBezTo>
                    <a:pt x="349" y="646"/>
                    <a:pt x="326" y="631"/>
                    <a:pt x="301" y="631"/>
                  </a:cubicBezTo>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391" name="Google Shape;1391;p112"/>
            <p:cNvSpPr/>
            <p:nvPr/>
          </p:nvSpPr>
          <p:spPr>
            <a:xfrm>
              <a:off x="5880965" y="1327917"/>
              <a:ext cx="115200" cy="233744"/>
            </a:xfrm>
            <a:custGeom>
              <a:rect b="b" l="l" r="r" t="t"/>
              <a:pathLst>
                <a:path extrusionOk="0" h="717" w="351">
                  <a:moveTo>
                    <a:pt x="302" y="631"/>
                  </a:moveTo>
                  <a:lnTo>
                    <a:pt x="240" y="631"/>
                  </a:lnTo>
                  <a:lnTo>
                    <a:pt x="240" y="48"/>
                  </a:lnTo>
                  <a:cubicBezTo>
                    <a:pt x="240" y="31"/>
                    <a:pt x="229" y="14"/>
                    <a:pt x="212" y="6"/>
                  </a:cubicBezTo>
                  <a:cubicBezTo>
                    <a:pt x="195" y="0"/>
                    <a:pt x="175" y="3"/>
                    <a:pt x="164" y="14"/>
                  </a:cubicBezTo>
                  <a:lnTo>
                    <a:pt x="17" y="161"/>
                  </a:lnTo>
                  <a:cubicBezTo>
                    <a:pt x="0" y="178"/>
                    <a:pt x="0" y="206"/>
                    <a:pt x="17" y="223"/>
                  </a:cubicBezTo>
                  <a:cubicBezTo>
                    <a:pt x="34" y="240"/>
                    <a:pt x="62" y="240"/>
                    <a:pt x="79" y="223"/>
                  </a:cubicBezTo>
                  <a:lnTo>
                    <a:pt x="153" y="150"/>
                  </a:lnTo>
                  <a:lnTo>
                    <a:pt x="153" y="625"/>
                  </a:lnTo>
                  <a:lnTo>
                    <a:pt x="45" y="625"/>
                  </a:lnTo>
                  <a:cubicBezTo>
                    <a:pt x="20" y="625"/>
                    <a:pt x="0" y="646"/>
                    <a:pt x="0" y="671"/>
                  </a:cubicBezTo>
                  <a:cubicBezTo>
                    <a:pt x="0" y="697"/>
                    <a:pt x="20" y="716"/>
                    <a:pt x="45" y="716"/>
                  </a:cubicBezTo>
                  <a:lnTo>
                    <a:pt x="305" y="716"/>
                  </a:lnTo>
                  <a:cubicBezTo>
                    <a:pt x="330" y="716"/>
                    <a:pt x="350" y="697"/>
                    <a:pt x="350" y="671"/>
                  </a:cubicBezTo>
                  <a:cubicBezTo>
                    <a:pt x="350" y="646"/>
                    <a:pt x="325" y="631"/>
                    <a:pt x="302" y="631"/>
                  </a:cubicBezTo>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392" name="Google Shape;1392;p112"/>
            <p:cNvSpPr/>
            <p:nvPr/>
          </p:nvSpPr>
          <p:spPr>
            <a:xfrm>
              <a:off x="6456966" y="1327917"/>
              <a:ext cx="115200" cy="233744"/>
            </a:xfrm>
            <a:custGeom>
              <a:rect b="b" l="l" r="r" t="t"/>
              <a:pathLst>
                <a:path extrusionOk="0" h="717" w="351">
                  <a:moveTo>
                    <a:pt x="302" y="631"/>
                  </a:moveTo>
                  <a:lnTo>
                    <a:pt x="240" y="631"/>
                  </a:lnTo>
                  <a:lnTo>
                    <a:pt x="240" y="48"/>
                  </a:lnTo>
                  <a:cubicBezTo>
                    <a:pt x="240" y="31"/>
                    <a:pt x="229" y="14"/>
                    <a:pt x="212" y="6"/>
                  </a:cubicBezTo>
                  <a:cubicBezTo>
                    <a:pt x="195" y="0"/>
                    <a:pt x="175" y="3"/>
                    <a:pt x="164" y="14"/>
                  </a:cubicBezTo>
                  <a:lnTo>
                    <a:pt x="17" y="161"/>
                  </a:lnTo>
                  <a:cubicBezTo>
                    <a:pt x="0" y="178"/>
                    <a:pt x="0" y="206"/>
                    <a:pt x="17" y="223"/>
                  </a:cubicBezTo>
                  <a:cubicBezTo>
                    <a:pt x="34" y="240"/>
                    <a:pt x="62" y="240"/>
                    <a:pt x="79" y="223"/>
                  </a:cubicBezTo>
                  <a:lnTo>
                    <a:pt x="152" y="150"/>
                  </a:lnTo>
                  <a:lnTo>
                    <a:pt x="152" y="625"/>
                  </a:lnTo>
                  <a:lnTo>
                    <a:pt x="45" y="625"/>
                  </a:lnTo>
                  <a:cubicBezTo>
                    <a:pt x="20" y="625"/>
                    <a:pt x="0" y="646"/>
                    <a:pt x="0" y="671"/>
                  </a:cubicBezTo>
                  <a:cubicBezTo>
                    <a:pt x="0" y="697"/>
                    <a:pt x="20" y="716"/>
                    <a:pt x="45" y="716"/>
                  </a:cubicBezTo>
                  <a:lnTo>
                    <a:pt x="305" y="716"/>
                  </a:lnTo>
                  <a:cubicBezTo>
                    <a:pt x="330" y="716"/>
                    <a:pt x="350" y="697"/>
                    <a:pt x="350" y="671"/>
                  </a:cubicBezTo>
                  <a:cubicBezTo>
                    <a:pt x="350" y="646"/>
                    <a:pt x="327" y="631"/>
                    <a:pt x="302" y="631"/>
                  </a:cubicBezTo>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393" name="Google Shape;1393;p112"/>
            <p:cNvSpPr/>
            <p:nvPr/>
          </p:nvSpPr>
          <p:spPr>
            <a:xfrm>
              <a:off x="6648485" y="1644835"/>
              <a:ext cx="116640" cy="233744"/>
            </a:xfrm>
            <a:custGeom>
              <a:rect b="b" l="l" r="r" t="t"/>
              <a:pathLst>
                <a:path extrusionOk="0" h="720" w="356">
                  <a:moveTo>
                    <a:pt x="355" y="177"/>
                  </a:moveTo>
                  <a:cubicBezTo>
                    <a:pt x="355" y="79"/>
                    <a:pt x="276" y="0"/>
                    <a:pt x="177" y="0"/>
                  </a:cubicBezTo>
                  <a:cubicBezTo>
                    <a:pt x="79" y="0"/>
                    <a:pt x="0" y="79"/>
                    <a:pt x="0" y="177"/>
                  </a:cubicBezTo>
                  <a:lnTo>
                    <a:pt x="0" y="541"/>
                  </a:lnTo>
                  <a:cubicBezTo>
                    <a:pt x="0" y="640"/>
                    <a:pt x="79" y="719"/>
                    <a:pt x="177" y="719"/>
                  </a:cubicBezTo>
                  <a:cubicBezTo>
                    <a:pt x="276" y="719"/>
                    <a:pt x="355" y="640"/>
                    <a:pt x="355" y="541"/>
                  </a:cubicBezTo>
                  <a:lnTo>
                    <a:pt x="355" y="177"/>
                  </a:lnTo>
                  <a:close/>
                  <a:moveTo>
                    <a:pt x="268" y="539"/>
                  </a:moveTo>
                  <a:cubicBezTo>
                    <a:pt x="268" y="589"/>
                    <a:pt x="228" y="629"/>
                    <a:pt x="177" y="629"/>
                  </a:cubicBezTo>
                  <a:cubicBezTo>
                    <a:pt x="127" y="629"/>
                    <a:pt x="87" y="589"/>
                    <a:pt x="87" y="539"/>
                  </a:cubicBezTo>
                  <a:lnTo>
                    <a:pt x="87" y="175"/>
                  </a:lnTo>
                  <a:cubicBezTo>
                    <a:pt x="87" y="124"/>
                    <a:pt x="127" y="84"/>
                    <a:pt x="177" y="84"/>
                  </a:cubicBezTo>
                  <a:cubicBezTo>
                    <a:pt x="228" y="84"/>
                    <a:pt x="268" y="124"/>
                    <a:pt x="268" y="175"/>
                  </a:cubicBezTo>
                  <a:lnTo>
                    <a:pt x="268" y="539"/>
                  </a:lnTo>
                  <a:close/>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394" name="Google Shape;1394;p112"/>
            <p:cNvSpPr/>
            <p:nvPr/>
          </p:nvSpPr>
          <p:spPr>
            <a:xfrm>
              <a:off x="6265445" y="1643402"/>
              <a:ext cx="113760" cy="233744"/>
            </a:xfrm>
            <a:custGeom>
              <a:rect b="b" l="l" r="r" t="t"/>
              <a:pathLst>
                <a:path extrusionOk="0" h="717" w="350">
                  <a:moveTo>
                    <a:pt x="301" y="632"/>
                  </a:moveTo>
                  <a:lnTo>
                    <a:pt x="239" y="632"/>
                  </a:lnTo>
                  <a:lnTo>
                    <a:pt x="239" y="48"/>
                  </a:lnTo>
                  <a:cubicBezTo>
                    <a:pt x="239" y="31"/>
                    <a:pt x="228" y="14"/>
                    <a:pt x="211" y="5"/>
                  </a:cubicBezTo>
                  <a:cubicBezTo>
                    <a:pt x="195" y="0"/>
                    <a:pt x="175" y="3"/>
                    <a:pt x="164" y="14"/>
                  </a:cubicBezTo>
                  <a:lnTo>
                    <a:pt x="17" y="161"/>
                  </a:lnTo>
                  <a:cubicBezTo>
                    <a:pt x="0" y="178"/>
                    <a:pt x="0" y="206"/>
                    <a:pt x="17" y="223"/>
                  </a:cubicBezTo>
                  <a:cubicBezTo>
                    <a:pt x="34" y="240"/>
                    <a:pt x="62" y="240"/>
                    <a:pt x="79" y="223"/>
                  </a:cubicBezTo>
                  <a:lnTo>
                    <a:pt x="152" y="149"/>
                  </a:lnTo>
                  <a:lnTo>
                    <a:pt x="152" y="626"/>
                  </a:lnTo>
                  <a:lnTo>
                    <a:pt x="45" y="626"/>
                  </a:lnTo>
                  <a:cubicBezTo>
                    <a:pt x="20" y="626"/>
                    <a:pt x="0" y="646"/>
                    <a:pt x="0" y="671"/>
                  </a:cubicBezTo>
                  <a:cubicBezTo>
                    <a:pt x="0" y="697"/>
                    <a:pt x="20" y="716"/>
                    <a:pt x="45" y="716"/>
                  </a:cubicBezTo>
                  <a:lnTo>
                    <a:pt x="304" y="716"/>
                  </a:lnTo>
                  <a:cubicBezTo>
                    <a:pt x="329" y="716"/>
                    <a:pt x="349" y="697"/>
                    <a:pt x="349" y="671"/>
                  </a:cubicBezTo>
                  <a:cubicBezTo>
                    <a:pt x="349" y="646"/>
                    <a:pt x="326" y="632"/>
                    <a:pt x="301" y="632"/>
                  </a:cubicBezTo>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395" name="Google Shape;1395;p112"/>
            <p:cNvSpPr/>
            <p:nvPr/>
          </p:nvSpPr>
          <p:spPr>
            <a:xfrm>
              <a:off x="5880965" y="1643402"/>
              <a:ext cx="115200" cy="233744"/>
            </a:xfrm>
            <a:custGeom>
              <a:rect b="b" l="l" r="r" t="t"/>
              <a:pathLst>
                <a:path extrusionOk="0" h="717" w="351">
                  <a:moveTo>
                    <a:pt x="302" y="632"/>
                  </a:moveTo>
                  <a:lnTo>
                    <a:pt x="240" y="632"/>
                  </a:lnTo>
                  <a:lnTo>
                    <a:pt x="240" y="48"/>
                  </a:lnTo>
                  <a:cubicBezTo>
                    <a:pt x="240" y="31"/>
                    <a:pt x="229" y="14"/>
                    <a:pt x="212" y="5"/>
                  </a:cubicBezTo>
                  <a:cubicBezTo>
                    <a:pt x="195" y="0"/>
                    <a:pt x="175" y="3"/>
                    <a:pt x="164" y="14"/>
                  </a:cubicBezTo>
                  <a:lnTo>
                    <a:pt x="17" y="161"/>
                  </a:lnTo>
                  <a:cubicBezTo>
                    <a:pt x="0" y="178"/>
                    <a:pt x="0" y="206"/>
                    <a:pt x="17" y="223"/>
                  </a:cubicBezTo>
                  <a:cubicBezTo>
                    <a:pt x="34" y="240"/>
                    <a:pt x="62" y="240"/>
                    <a:pt x="79" y="223"/>
                  </a:cubicBezTo>
                  <a:lnTo>
                    <a:pt x="153" y="149"/>
                  </a:lnTo>
                  <a:lnTo>
                    <a:pt x="153" y="626"/>
                  </a:lnTo>
                  <a:lnTo>
                    <a:pt x="45" y="626"/>
                  </a:lnTo>
                  <a:cubicBezTo>
                    <a:pt x="20" y="626"/>
                    <a:pt x="0" y="646"/>
                    <a:pt x="0" y="671"/>
                  </a:cubicBezTo>
                  <a:cubicBezTo>
                    <a:pt x="0" y="697"/>
                    <a:pt x="20" y="716"/>
                    <a:pt x="45" y="716"/>
                  </a:cubicBezTo>
                  <a:lnTo>
                    <a:pt x="305" y="716"/>
                  </a:lnTo>
                  <a:cubicBezTo>
                    <a:pt x="330" y="716"/>
                    <a:pt x="350" y="697"/>
                    <a:pt x="350" y="671"/>
                  </a:cubicBezTo>
                  <a:cubicBezTo>
                    <a:pt x="350" y="646"/>
                    <a:pt x="325" y="632"/>
                    <a:pt x="302" y="632"/>
                  </a:cubicBezTo>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396" name="Google Shape;1396;p112"/>
            <p:cNvSpPr/>
            <p:nvPr/>
          </p:nvSpPr>
          <p:spPr>
            <a:xfrm>
              <a:off x="6456966" y="1643402"/>
              <a:ext cx="115200" cy="233744"/>
            </a:xfrm>
            <a:custGeom>
              <a:rect b="b" l="l" r="r" t="t"/>
              <a:pathLst>
                <a:path extrusionOk="0" h="717" w="351">
                  <a:moveTo>
                    <a:pt x="302" y="632"/>
                  </a:moveTo>
                  <a:lnTo>
                    <a:pt x="240" y="632"/>
                  </a:lnTo>
                  <a:lnTo>
                    <a:pt x="240" y="48"/>
                  </a:lnTo>
                  <a:cubicBezTo>
                    <a:pt x="240" y="31"/>
                    <a:pt x="229" y="14"/>
                    <a:pt x="212" y="5"/>
                  </a:cubicBezTo>
                  <a:cubicBezTo>
                    <a:pt x="195" y="0"/>
                    <a:pt x="175" y="3"/>
                    <a:pt x="164" y="14"/>
                  </a:cubicBezTo>
                  <a:lnTo>
                    <a:pt x="17" y="161"/>
                  </a:lnTo>
                  <a:cubicBezTo>
                    <a:pt x="0" y="178"/>
                    <a:pt x="0" y="206"/>
                    <a:pt x="17" y="223"/>
                  </a:cubicBezTo>
                  <a:cubicBezTo>
                    <a:pt x="34" y="240"/>
                    <a:pt x="62" y="240"/>
                    <a:pt x="79" y="223"/>
                  </a:cubicBezTo>
                  <a:lnTo>
                    <a:pt x="152" y="149"/>
                  </a:lnTo>
                  <a:lnTo>
                    <a:pt x="152" y="626"/>
                  </a:lnTo>
                  <a:lnTo>
                    <a:pt x="45" y="626"/>
                  </a:lnTo>
                  <a:cubicBezTo>
                    <a:pt x="20" y="626"/>
                    <a:pt x="0" y="646"/>
                    <a:pt x="0" y="671"/>
                  </a:cubicBezTo>
                  <a:cubicBezTo>
                    <a:pt x="0" y="697"/>
                    <a:pt x="20" y="716"/>
                    <a:pt x="45" y="716"/>
                  </a:cubicBezTo>
                  <a:lnTo>
                    <a:pt x="305" y="716"/>
                  </a:lnTo>
                  <a:cubicBezTo>
                    <a:pt x="330" y="716"/>
                    <a:pt x="350" y="697"/>
                    <a:pt x="350" y="671"/>
                  </a:cubicBezTo>
                  <a:cubicBezTo>
                    <a:pt x="350" y="646"/>
                    <a:pt x="327" y="632"/>
                    <a:pt x="302" y="632"/>
                  </a:cubicBezTo>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0" name="Shape 1400"/>
        <p:cNvGrpSpPr/>
        <p:nvPr/>
      </p:nvGrpSpPr>
      <p:grpSpPr>
        <a:xfrm>
          <a:off x="0" y="0"/>
          <a:ext cx="0" cy="0"/>
          <a:chOff x="0" y="0"/>
          <a:chExt cx="0" cy="0"/>
        </a:xfrm>
      </p:grpSpPr>
      <p:sp>
        <p:nvSpPr>
          <p:cNvPr id="1401" name="Google Shape;1401;p113"/>
          <p:cNvSpPr/>
          <p:nvPr/>
        </p:nvSpPr>
        <p:spPr>
          <a:xfrm>
            <a:off x="2761375" y="1293551"/>
            <a:ext cx="3315000" cy="635100"/>
          </a:xfrm>
          <a:prstGeom prst="triangle">
            <a:avLst>
              <a:gd fmla="val 50667" name="adj"/>
            </a:avLst>
          </a:prstGeom>
          <a:solidFill>
            <a:schemeClr val="lt2"/>
          </a:solidFill>
          <a:ln>
            <a:noFill/>
          </a:ln>
        </p:spPr>
        <p:txBody>
          <a:bodyPr anchorCtr="0" anchor="ctr" bIns="15400" lIns="30800" spcFirstLastPara="1" rIns="30800" wrap="square" tIns="1540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Helvetica Neue"/>
              <a:ea typeface="Helvetica Neue"/>
              <a:cs typeface="Helvetica Neue"/>
              <a:sym typeface="Helvetica Neue"/>
            </a:endParaRPr>
          </a:p>
        </p:txBody>
      </p:sp>
      <p:sp>
        <p:nvSpPr>
          <p:cNvPr id="1402" name="Google Shape;1402;p113"/>
          <p:cNvSpPr txBox="1"/>
          <p:nvPr/>
        </p:nvSpPr>
        <p:spPr>
          <a:xfrm>
            <a:off x="8532103" y="4842860"/>
            <a:ext cx="459000" cy="273900"/>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BDBDBD"/>
                </a:solidFill>
                <a:latin typeface="Helvetica Neue"/>
                <a:ea typeface="Helvetica Neue"/>
                <a:cs typeface="Helvetica Neue"/>
                <a:sym typeface="Helvetica Neue"/>
              </a:rPr>
              <a:t>‹#›</a:t>
            </a:fld>
            <a:endParaRPr b="0" i="0" sz="800" u="none" cap="none" strike="noStrike">
              <a:solidFill>
                <a:srgbClr val="BDBDBD"/>
              </a:solidFill>
              <a:latin typeface="Helvetica Neue"/>
              <a:ea typeface="Helvetica Neue"/>
              <a:cs typeface="Helvetica Neue"/>
              <a:sym typeface="Helvetica Neue"/>
            </a:endParaRPr>
          </a:p>
        </p:txBody>
      </p:sp>
      <p:sp>
        <p:nvSpPr>
          <p:cNvPr id="1403" name="Google Shape;1403;p113"/>
          <p:cNvSpPr txBox="1"/>
          <p:nvPr/>
        </p:nvSpPr>
        <p:spPr>
          <a:xfrm>
            <a:off x="1017000" y="4211625"/>
            <a:ext cx="7110000" cy="492900"/>
          </a:xfrm>
          <a:prstGeom prst="rect">
            <a:avLst/>
          </a:prstGeom>
          <a:noFill/>
          <a:ln>
            <a:noFill/>
          </a:ln>
        </p:spPr>
        <p:txBody>
          <a:bodyPr anchorCtr="0" anchor="t"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666666"/>
                </a:solidFill>
                <a:latin typeface="Roboto"/>
                <a:ea typeface="Roboto"/>
                <a:cs typeface="Roboto"/>
                <a:sym typeface="Roboto"/>
              </a:rPr>
              <a:t>Complete visibility from app end to backend.</a:t>
            </a:r>
            <a:endParaRPr b="0" i="0" sz="1200" u="none" cap="none" strike="noStrike">
              <a:solidFill>
                <a:srgbClr val="666666"/>
              </a:solidFill>
              <a:latin typeface="Roboto"/>
              <a:ea typeface="Roboto"/>
              <a:cs typeface="Roboto"/>
              <a:sym typeface="Roboto"/>
            </a:endParaRPr>
          </a:p>
          <a:p>
            <a:pPr indent="0" lvl="0" marL="0" marR="0" rtl="0" algn="ctr">
              <a:lnSpc>
                <a:spcPct val="100000"/>
              </a:lnSpc>
              <a:spcBef>
                <a:spcPts val="300"/>
              </a:spcBef>
              <a:spcAft>
                <a:spcPts val="0"/>
              </a:spcAft>
              <a:buClr>
                <a:srgbClr val="000000"/>
              </a:buClr>
              <a:buSzPts val="1200"/>
              <a:buFont typeface="Arial"/>
              <a:buNone/>
            </a:pPr>
            <a:r>
              <a:rPr b="0" i="0" lang="en" sz="1200" u="none" cap="none" strike="noStrike">
                <a:solidFill>
                  <a:srgbClr val="666666"/>
                </a:solidFill>
                <a:latin typeface="Roboto"/>
                <a:ea typeface="Roboto"/>
                <a:cs typeface="Roboto"/>
                <a:sym typeface="Roboto"/>
              </a:rPr>
              <a:t>Automatically and continuously collect all data about your API traffic out of the box.</a:t>
            </a:r>
            <a:endParaRPr b="0" i="0" sz="1200" u="none" cap="none" strike="noStrike">
              <a:solidFill>
                <a:srgbClr val="666666"/>
              </a:solidFill>
              <a:latin typeface="Roboto"/>
              <a:ea typeface="Roboto"/>
              <a:cs typeface="Roboto"/>
              <a:sym typeface="Roboto"/>
            </a:endParaRPr>
          </a:p>
          <a:p>
            <a:pPr indent="-152400" lvl="0" marL="254000" marR="0" rtl="0" algn="l">
              <a:lnSpc>
                <a:spcPct val="100000"/>
              </a:lnSpc>
              <a:spcBef>
                <a:spcPts val="300"/>
              </a:spcBef>
              <a:spcAft>
                <a:spcPts val="0"/>
              </a:spcAft>
              <a:buClr>
                <a:srgbClr val="5A5A5A"/>
              </a:buClr>
              <a:buSzPts val="1500"/>
              <a:buFont typeface="Arial"/>
              <a:buNone/>
            </a:pPr>
            <a:r>
              <a:t/>
            </a:r>
            <a:endParaRPr b="0" i="0" sz="1200" u="none" cap="none" strike="noStrike">
              <a:solidFill>
                <a:srgbClr val="666666"/>
              </a:solidFill>
              <a:latin typeface="Roboto"/>
              <a:ea typeface="Roboto"/>
              <a:cs typeface="Roboto"/>
              <a:sym typeface="Roboto"/>
            </a:endParaRPr>
          </a:p>
        </p:txBody>
      </p:sp>
      <p:sp>
        <p:nvSpPr>
          <p:cNvPr id="1404" name="Google Shape;1404;p113"/>
          <p:cNvSpPr txBox="1"/>
          <p:nvPr/>
        </p:nvSpPr>
        <p:spPr>
          <a:xfrm>
            <a:off x="5506875" y="2886075"/>
            <a:ext cx="1237200" cy="896700"/>
          </a:xfrm>
          <a:prstGeom prst="rect">
            <a:avLst/>
          </a:prstGeom>
          <a:noFill/>
          <a:ln>
            <a:noFill/>
          </a:ln>
        </p:spPr>
        <p:txBody>
          <a:bodyPr anchorCtr="0" anchor="t" bIns="15400" lIns="30800" spcFirstLastPara="1" rIns="30800" wrap="square" tIns="15400">
            <a:noAutofit/>
          </a:bodyPr>
          <a:lstStyle/>
          <a:p>
            <a:pPr indent="-57150" lvl="0" marL="50800" marR="0" rtl="0" algn="l">
              <a:lnSpc>
                <a:spcPct val="100000"/>
              </a:lnSpc>
              <a:spcBef>
                <a:spcPts val="0"/>
              </a:spcBef>
              <a:spcAft>
                <a:spcPts val="0"/>
              </a:spcAft>
              <a:buClr>
                <a:srgbClr val="666666"/>
              </a:buClr>
              <a:buSzPts val="900"/>
              <a:buFont typeface="Roboto"/>
              <a:buChar char="•"/>
            </a:pPr>
            <a:r>
              <a:rPr b="0" i="0" lang="en" sz="900" u="none" cap="none" strike="noStrike">
                <a:solidFill>
                  <a:srgbClr val="666666"/>
                </a:solidFill>
                <a:latin typeface="Roboto"/>
                <a:ea typeface="Roboto"/>
                <a:cs typeface="Roboto"/>
                <a:sym typeface="Roboto"/>
              </a:rPr>
              <a:t>API Traffic Patterns</a:t>
            </a:r>
            <a:endParaRPr b="0" i="0" sz="900" u="none" cap="none" strike="noStrike">
              <a:solidFill>
                <a:srgbClr val="666666"/>
              </a:solidFill>
              <a:latin typeface="Roboto"/>
              <a:ea typeface="Roboto"/>
              <a:cs typeface="Roboto"/>
              <a:sym typeface="Roboto"/>
            </a:endParaRPr>
          </a:p>
          <a:p>
            <a:pPr indent="-57150" lvl="0" marL="50800" marR="0" rtl="0" algn="l">
              <a:lnSpc>
                <a:spcPct val="100000"/>
              </a:lnSpc>
              <a:spcBef>
                <a:spcPts val="100"/>
              </a:spcBef>
              <a:spcAft>
                <a:spcPts val="0"/>
              </a:spcAft>
              <a:buClr>
                <a:srgbClr val="666666"/>
              </a:buClr>
              <a:buSzPts val="900"/>
              <a:buFont typeface="Roboto"/>
              <a:buChar char="•"/>
            </a:pPr>
            <a:r>
              <a:rPr b="0" i="0" lang="en" sz="900" u="none" cap="none" strike="noStrike">
                <a:solidFill>
                  <a:srgbClr val="666666"/>
                </a:solidFill>
                <a:latin typeface="Roboto"/>
                <a:ea typeface="Roboto"/>
                <a:cs typeface="Roboto"/>
                <a:sym typeface="Roboto"/>
              </a:rPr>
              <a:t>API Performance</a:t>
            </a:r>
            <a:endParaRPr b="0" i="0" sz="900" u="none" cap="none" strike="noStrike">
              <a:solidFill>
                <a:srgbClr val="666666"/>
              </a:solidFill>
              <a:latin typeface="Roboto"/>
              <a:ea typeface="Roboto"/>
              <a:cs typeface="Roboto"/>
              <a:sym typeface="Roboto"/>
            </a:endParaRPr>
          </a:p>
          <a:p>
            <a:pPr indent="-57150" lvl="0" marL="50800" marR="0" rtl="0" algn="l">
              <a:lnSpc>
                <a:spcPct val="100000"/>
              </a:lnSpc>
              <a:spcBef>
                <a:spcPts val="100"/>
              </a:spcBef>
              <a:spcAft>
                <a:spcPts val="0"/>
              </a:spcAft>
              <a:buClr>
                <a:srgbClr val="666666"/>
              </a:buClr>
              <a:buSzPts val="900"/>
              <a:buFont typeface="Roboto"/>
              <a:buChar char="•"/>
            </a:pPr>
            <a:r>
              <a:rPr b="0" i="0" lang="en" sz="900" u="none" cap="none" strike="noStrike">
                <a:solidFill>
                  <a:srgbClr val="666666"/>
                </a:solidFill>
                <a:latin typeface="Roboto"/>
                <a:ea typeface="Roboto"/>
                <a:cs typeface="Roboto"/>
                <a:sym typeface="Roboto"/>
              </a:rPr>
              <a:t>Geolocation</a:t>
            </a:r>
            <a:endParaRPr b="0" i="0" sz="900" u="none" cap="none" strike="noStrike">
              <a:solidFill>
                <a:srgbClr val="666666"/>
              </a:solidFill>
              <a:latin typeface="Roboto"/>
              <a:ea typeface="Roboto"/>
              <a:cs typeface="Roboto"/>
              <a:sym typeface="Roboto"/>
            </a:endParaRPr>
          </a:p>
          <a:p>
            <a:pPr indent="-57150" lvl="0" marL="50800" marR="0" rtl="0" algn="l">
              <a:lnSpc>
                <a:spcPct val="100000"/>
              </a:lnSpc>
              <a:spcBef>
                <a:spcPts val="100"/>
              </a:spcBef>
              <a:spcAft>
                <a:spcPts val="0"/>
              </a:spcAft>
              <a:buClr>
                <a:srgbClr val="666666"/>
              </a:buClr>
              <a:buSzPts val="900"/>
              <a:buFont typeface="Roboto"/>
              <a:buChar char="•"/>
            </a:pPr>
            <a:r>
              <a:rPr b="0" i="0" lang="en" sz="900" u="none" cap="none" strike="noStrike">
                <a:solidFill>
                  <a:srgbClr val="666666"/>
                </a:solidFill>
                <a:latin typeface="Roboto"/>
                <a:ea typeface="Roboto"/>
                <a:cs typeface="Roboto"/>
                <a:sym typeface="Roboto"/>
              </a:rPr>
              <a:t>Anomalies</a:t>
            </a:r>
            <a:endParaRPr b="0" i="0" sz="900" u="none" cap="none" strike="noStrike">
              <a:solidFill>
                <a:srgbClr val="666666"/>
              </a:solidFill>
              <a:latin typeface="Roboto"/>
              <a:ea typeface="Roboto"/>
              <a:cs typeface="Roboto"/>
              <a:sym typeface="Roboto"/>
            </a:endParaRPr>
          </a:p>
          <a:p>
            <a:pPr indent="-57150" lvl="0" marL="50800" marR="0" rtl="0" algn="l">
              <a:lnSpc>
                <a:spcPct val="100000"/>
              </a:lnSpc>
              <a:spcBef>
                <a:spcPts val="100"/>
              </a:spcBef>
              <a:spcAft>
                <a:spcPts val="0"/>
              </a:spcAft>
              <a:buClr>
                <a:srgbClr val="666666"/>
              </a:buClr>
              <a:buSzPts val="900"/>
              <a:buFont typeface="Roboto"/>
              <a:buChar char="•"/>
            </a:pPr>
            <a:r>
              <a:rPr b="0" i="0" lang="en" sz="900" u="none" cap="none" strike="noStrike">
                <a:solidFill>
                  <a:srgbClr val="666666"/>
                </a:solidFill>
                <a:latin typeface="Roboto"/>
                <a:ea typeface="Roboto"/>
                <a:cs typeface="Roboto"/>
                <a:sym typeface="Roboto"/>
              </a:rPr>
              <a:t>Multiple metrics – traffic, response times, errors, data exchange, etc.</a:t>
            </a:r>
            <a:endParaRPr b="0" i="0" sz="900" u="none" cap="none" strike="noStrike">
              <a:solidFill>
                <a:srgbClr val="666666"/>
              </a:solidFill>
              <a:latin typeface="Roboto"/>
              <a:ea typeface="Roboto"/>
              <a:cs typeface="Roboto"/>
              <a:sym typeface="Roboto"/>
            </a:endParaRPr>
          </a:p>
        </p:txBody>
      </p:sp>
      <p:sp>
        <p:nvSpPr>
          <p:cNvPr id="1405" name="Google Shape;1405;p113"/>
          <p:cNvSpPr txBox="1"/>
          <p:nvPr/>
        </p:nvSpPr>
        <p:spPr>
          <a:xfrm>
            <a:off x="3960298" y="2888400"/>
            <a:ext cx="999600" cy="781500"/>
          </a:xfrm>
          <a:prstGeom prst="rect">
            <a:avLst/>
          </a:prstGeom>
          <a:noFill/>
          <a:ln>
            <a:noFill/>
          </a:ln>
        </p:spPr>
        <p:txBody>
          <a:bodyPr anchorCtr="0" anchor="t" bIns="15400" lIns="30800" spcFirstLastPara="1" rIns="30800" wrap="square" tIns="15400">
            <a:noAutofit/>
          </a:bodyPr>
          <a:lstStyle/>
          <a:p>
            <a:pPr indent="-57150" lvl="0" marL="50800" marR="0" rtl="0" algn="l">
              <a:lnSpc>
                <a:spcPct val="100000"/>
              </a:lnSpc>
              <a:spcBef>
                <a:spcPts val="0"/>
              </a:spcBef>
              <a:spcAft>
                <a:spcPts val="0"/>
              </a:spcAft>
              <a:buClr>
                <a:srgbClr val="666666"/>
              </a:buClr>
              <a:buSzPts val="900"/>
              <a:buFont typeface="Roboto"/>
              <a:buChar char="•"/>
            </a:pPr>
            <a:r>
              <a:rPr b="0" i="0" lang="en" sz="900" u="none" cap="none" strike="noStrike">
                <a:solidFill>
                  <a:srgbClr val="666666"/>
                </a:solidFill>
                <a:latin typeface="Roboto"/>
                <a:ea typeface="Roboto"/>
                <a:cs typeface="Roboto"/>
                <a:sym typeface="Roboto"/>
              </a:rPr>
              <a:t>Top Developers </a:t>
            </a:r>
            <a:endParaRPr b="0" i="0" sz="900" u="none" cap="none" strike="noStrike">
              <a:solidFill>
                <a:srgbClr val="666666"/>
              </a:solidFill>
              <a:latin typeface="Roboto"/>
              <a:ea typeface="Roboto"/>
              <a:cs typeface="Roboto"/>
              <a:sym typeface="Roboto"/>
            </a:endParaRPr>
          </a:p>
          <a:p>
            <a:pPr indent="-57150" lvl="0" marL="50800" marR="0" rtl="0" algn="l">
              <a:lnSpc>
                <a:spcPct val="100000"/>
              </a:lnSpc>
              <a:spcBef>
                <a:spcPts val="100"/>
              </a:spcBef>
              <a:spcAft>
                <a:spcPts val="0"/>
              </a:spcAft>
              <a:buClr>
                <a:srgbClr val="666666"/>
              </a:buClr>
              <a:buSzPts val="900"/>
              <a:buFont typeface="Roboto"/>
              <a:buChar char="•"/>
            </a:pPr>
            <a:r>
              <a:rPr b="0" i="0" lang="en" sz="900" u="none" cap="none" strike="noStrike">
                <a:solidFill>
                  <a:srgbClr val="666666"/>
                </a:solidFill>
                <a:latin typeface="Roboto"/>
                <a:ea typeface="Roboto"/>
                <a:cs typeface="Roboto"/>
                <a:sym typeface="Roboto"/>
              </a:rPr>
              <a:t>Developer Engagement</a:t>
            </a:r>
            <a:endParaRPr b="0" i="0" sz="900" u="none" cap="none" strike="noStrike">
              <a:solidFill>
                <a:srgbClr val="666666"/>
              </a:solidFill>
              <a:latin typeface="Roboto"/>
              <a:ea typeface="Roboto"/>
              <a:cs typeface="Roboto"/>
              <a:sym typeface="Roboto"/>
            </a:endParaRPr>
          </a:p>
          <a:p>
            <a:pPr indent="-57150" lvl="0" marL="50800" marR="0" rtl="0" algn="l">
              <a:lnSpc>
                <a:spcPct val="100000"/>
              </a:lnSpc>
              <a:spcBef>
                <a:spcPts val="100"/>
              </a:spcBef>
              <a:spcAft>
                <a:spcPts val="0"/>
              </a:spcAft>
              <a:buClr>
                <a:srgbClr val="666666"/>
              </a:buClr>
              <a:buSzPts val="900"/>
              <a:buFont typeface="Roboto"/>
              <a:buChar char="•"/>
            </a:pPr>
            <a:r>
              <a:rPr b="0" i="0" lang="en" sz="900" u="none" cap="none" strike="noStrike">
                <a:solidFill>
                  <a:srgbClr val="666666"/>
                </a:solidFill>
                <a:latin typeface="Roboto"/>
                <a:ea typeface="Roboto"/>
                <a:cs typeface="Roboto"/>
                <a:sym typeface="Roboto"/>
              </a:rPr>
              <a:t>Top API Users</a:t>
            </a:r>
            <a:endParaRPr b="0" i="0" sz="900" u="none" cap="none" strike="noStrike">
              <a:solidFill>
                <a:srgbClr val="666666"/>
              </a:solidFill>
              <a:latin typeface="Roboto"/>
              <a:ea typeface="Roboto"/>
              <a:cs typeface="Roboto"/>
              <a:sym typeface="Roboto"/>
            </a:endParaRPr>
          </a:p>
          <a:p>
            <a:pPr indent="-57150" lvl="0" marL="50800" marR="0" rtl="0" algn="l">
              <a:lnSpc>
                <a:spcPct val="100000"/>
              </a:lnSpc>
              <a:spcBef>
                <a:spcPts val="100"/>
              </a:spcBef>
              <a:spcAft>
                <a:spcPts val="0"/>
              </a:spcAft>
              <a:buClr>
                <a:srgbClr val="666666"/>
              </a:buClr>
              <a:buSzPts val="900"/>
              <a:buFont typeface="Roboto"/>
              <a:buChar char="•"/>
            </a:pPr>
            <a:r>
              <a:rPr b="0" i="0" lang="en" sz="900" u="none" cap="none" strike="noStrike">
                <a:solidFill>
                  <a:srgbClr val="666666"/>
                </a:solidFill>
                <a:latin typeface="Roboto"/>
                <a:ea typeface="Roboto"/>
                <a:cs typeface="Roboto"/>
                <a:sym typeface="Roboto"/>
              </a:rPr>
              <a:t>Top Products</a:t>
            </a:r>
            <a:endParaRPr b="0" i="0" sz="900" u="none" cap="none" strike="noStrike">
              <a:solidFill>
                <a:srgbClr val="666666"/>
              </a:solidFill>
              <a:latin typeface="Roboto"/>
              <a:ea typeface="Roboto"/>
              <a:cs typeface="Roboto"/>
              <a:sym typeface="Roboto"/>
            </a:endParaRPr>
          </a:p>
          <a:p>
            <a:pPr indent="-57150" lvl="0" marL="50800" marR="0" rtl="0" algn="l">
              <a:lnSpc>
                <a:spcPct val="100000"/>
              </a:lnSpc>
              <a:spcBef>
                <a:spcPts val="100"/>
              </a:spcBef>
              <a:spcAft>
                <a:spcPts val="0"/>
              </a:spcAft>
              <a:buClr>
                <a:srgbClr val="666666"/>
              </a:buClr>
              <a:buSzPts val="900"/>
              <a:buFont typeface="Roboto"/>
              <a:buChar char="•"/>
            </a:pPr>
            <a:r>
              <a:rPr b="0" i="0" lang="en" sz="900" u="none" cap="none" strike="noStrike">
                <a:solidFill>
                  <a:srgbClr val="666666"/>
                </a:solidFill>
                <a:latin typeface="Roboto"/>
                <a:ea typeface="Roboto"/>
                <a:cs typeface="Roboto"/>
                <a:sym typeface="Roboto"/>
              </a:rPr>
              <a:t>Top Apps</a:t>
            </a:r>
            <a:endParaRPr b="0" i="0" sz="900" u="none" cap="none" strike="noStrike">
              <a:solidFill>
                <a:srgbClr val="666666"/>
              </a:solidFill>
              <a:latin typeface="Roboto"/>
              <a:ea typeface="Roboto"/>
              <a:cs typeface="Roboto"/>
              <a:sym typeface="Roboto"/>
            </a:endParaRPr>
          </a:p>
        </p:txBody>
      </p:sp>
      <p:sp>
        <p:nvSpPr>
          <p:cNvPr id="1406" name="Google Shape;1406;p113"/>
          <p:cNvSpPr txBox="1"/>
          <p:nvPr/>
        </p:nvSpPr>
        <p:spPr>
          <a:xfrm>
            <a:off x="2464775" y="2886075"/>
            <a:ext cx="1124700" cy="766800"/>
          </a:xfrm>
          <a:prstGeom prst="rect">
            <a:avLst/>
          </a:prstGeom>
          <a:noFill/>
          <a:ln>
            <a:noFill/>
          </a:ln>
        </p:spPr>
        <p:txBody>
          <a:bodyPr anchorCtr="0" anchor="t" bIns="15400" lIns="30800" spcFirstLastPara="1" rIns="30800" wrap="square" tIns="15400">
            <a:noAutofit/>
          </a:bodyPr>
          <a:lstStyle/>
          <a:p>
            <a:pPr indent="-57150" lvl="0" marL="50800" marR="0" rtl="0" algn="l">
              <a:lnSpc>
                <a:spcPct val="100000"/>
              </a:lnSpc>
              <a:spcBef>
                <a:spcPts val="0"/>
              </a:spcBef>
              <a:spcAft>
                <a:spcPts val="0"/>
              </a:spcAft>
              <a:buClr>
                <a:srgbClr val="666666"/>
              </a:buClr>
              <a:buSzPts val="900"/>
              <a:buFont typeface="Roboto"/>
              <a:buChar char="•"/>
            </a:pPr>
            <a:r>
              <a:rPr b="0" i="0" lang="en" sz="900" u="none" cap="none" strike="noStrike">
                <a:solidFill>
                  <a:srgbClr val="666666"/>
                </a:solidFill>
                <a:latin typeface="Roboto"/>
                <a:ea typeface="Roboto"/>
                <a:cs typeface="Roboto"/>
                <a:sym typeface="Roboto"/>
              </a:rPr>
              <a:t>App Performance</a:t>
            </a:r>
            <a:endParaRPr b="0" i="0" sz="900" u="none" cap="none" strike="noStrike">
              <a:solidFill>
                <a:srgbClr val="666666"/>
              </a:solidFill>
              <a:latin typeface="Roboto"/>
              <a:ea typeface="Roboto"/>
              <a:cs typeface="Roboto"/>
              <a:sym typeface="Roboto"/>
            </a:endParaRPr>
          </a:p>
          <a:p>
            <a:pPr indent="-57150" lvl="0" marL="50800" marR="0" rtl="0" algn="l">
              <a:lnSpc>
                <a:spcPct val="100000"/>
              </a:lnSpc>
              <a:spcBef>
                <a:spcPts val="100"/>
              </a:spcBef>
              <a:spcAft>
                <a:spcPts val="0"/>
              </a:spcAft>
              <a:buClr>
                <a:srgbClr val="666666"/>
              </a:buClr>
              <a:buSzPts val="900"/>
              <a:buFont typeface="Roboto"/>
              <a:buChar char="•"/>
            </a:pPr>
            <a:r>
              <a:rPr b="0" i="0" lang="en" sz="900" u="none" cap="none" strike="noStrike">
                <a:solidFill>
                  <a:srgbClr val="666666"/>
                </a:solidFill>
                <a:latin typeface="Roboto"/>
                <a:ea typeface="Roboto"/>
                <a:cs typeface="Roboto"/>
                <a:sym typeface="Roboto"/>
              </a:rPr>
              <a:t>App Usage</a:t>
            </a:r>
            <a:endParaRPr b="0" i="0" sz="900" u="none" cap="none" strike="noStrike">
              <a:solidFill>
                <a:srgbClr val="666666"/>
              </a:solidFill>
              <a:latin typeface="Roboto"/>
              <a:ea typeface="Roboto"/>
              <a:cs typeface="Roboto"/>
              <a:sym typeface="Roboto"/>
            </a:endParaRPr>
          </a:p>
          <a:p>
            <a:pPr indent="-57150" lvl="0" marL="50800" marR="0" rtl="0" algn="l">
              <a:lnSpc>
                <a:spcPct val="100000"/>
              </a:lnSpc>
              <a:spcBef>
                <a:spcPts val="100"/>
              </a:spcBef>
              <a:spcAft>
                <a:spcPts val="0"/>
              </a:spcAft>
              <a:buClr>
                <a:srgbClr val="666666"/>
              </a:buClr>
              <a:buSzPts val="900"/>
              <a:buFont typeface="Roboto"/>
              <a:buChar char="•"/>
            </a:pPr>
            <a:r>
              <a:rPr b="0" i="0" lang="en" sz="900" u="none" cap="none" strike="noStrike">
                <a:solidFill>
                  <a:srgbClr val="666666"/>
                </a:solidFill>
                <a:latin typeface="Roboto"/>
                <a:ea typeface="Roboto"/>
                <a:cs typeface="Roboto"/>
                <a:sym typeface="Roboto"/>
              </a:rPr>
              <a:t>API Performance</a:t>
            </a:r>
            <a:endParaRPr b="0" i="0" sz="900" u="none" cap="none" strike="noStrike">
              <a:solidFill>
                <a:srgbClr val="666666"/>
              </a:solidFill>
              <a:latin typeface="Roboto"/>
              <a:ea typeface="Roboto"/>
              <a:cs typeface="Roboto"/>
              <a:sym typeface="Roboto"/>
            </a:endParaRPr>
          </a:p>
          <a:p>
            <a:pPr indent="-57150" lvl="0" marL="50800" marR="0" rtl="0" algn="l">
              <a:lnSpc>
                <a:spcPct val="100000"/>
              </a:lnSpc>
              <a:spcBef>
                <a:spcPts val="100"/>
              </a:spcBef>
              <a:spcAft>
                <a:spcPts val="0"/>
              </a:spcAft>
              <a:buClr>
                <a:srgbClr val="666666"/>
              </a:buClr>
              <a:buSzPts val="900"/>
              <a:buFont typeface="Roboto"/>
              <a:buChar char="•"/>
            </a:pPr>
            <a:r>
              <a:rPr b="0" i="0" lang="en" sz="900" u="none" cap="none" strike="noStrike">
                <a:solidFill>
                  <a:srgbClr val="666666"/>
                </a:solidFill>
                <a:latin typeface="Roboto"/>
                <a:ea typeface="Roboto"/>
                <a:cs typeface="Roboto"/>
                <a:sym typeface="Roboto"/>
              </a:rPr>
              <a:t>Filter by app version, device, platform, OS, etc.</a:t>
            </a:r>
            <a:endParaRPr b="0" i="0" sz="900" u="none" cap="none" strike="noStrike">
              <a:solidFill>
                <a:srgbClr val="666666"/>
              </a:solidFill>
              <a:latin typeface="Roboto"/>
              <a:ea typeface="Roboto"/>
              <a:cs typeface="Roboto"/>
              <a:sym typeface="Roboto"/>
            </a:endParaRPr>
          </a:p>
        </p:txBody>
      </p:sp>
      <p:sp>
        <p:nvSpPr>
          <p:cNvPr id="1407" name="Google Shape;1407;p113"/>
          <p:cNvSpPr txBox="1"/>
          <p:nvPr/>
        </p:nvSpPr>
        <p:spPr>
          <a:xfrm>
            <a:off x="4871211" y="746700"/>
            <a:ext cx="2757000" cy="404100"/>
          </a:xfrm>
          <a:prstGeom prst="rect">
            <a:avLst/>
          </a:prstGeom>
          <a:noFill/>
          <a:ln>
            <a:noFill/>
          </a:ln>
        </p:spPr>
        <p:txBody>
          <a:bodyPr anchorCtr="0" anchor="t" bIns="17100" lIns="34225" spcFirstLastPara="1" rIns="34225" wrap="square" tIns="1710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666666"/>
                </a:solidFill>
                <a:latin typeface="Roboto"/>
                <a:ea typeface="Roboto"/>
                <a:cs typeface="Roboto"/>
                <a:sym typeface="Roboto"/>
              </a:rPr>
              <a:t>Relevant, Actionable and Extensible</a:t>
            </a:r>
            <a:br>
              <a:rPr b="0" i="0" lang="en" sz="1200" u="none" cap="none" strike="noStrike">
                <a:solidFill>
                  <a:srgbClr val="666666"/>
                </a:solidFill>
                <a:latin typeface="Roboto"/>
                <a:ea typeface="Roboto"/>
                <a:cs typeface="Roboto"/>
                <a:sym typeface="Roboto"/>
              </a:rPr>
            </a:br>
            <a:r>
              <a:rPr b="0" i="0" lang="en" sz="1200" u="none" cap="none" strike="noStrike">
                <a:solidFill>
                  <a:srgbClr val="666666"/>
                </a:solidFill>
                <a:latin typeface="Roboto"/>
                <a:ea typeface="Roboto"/>
                <a:cs typeface="Roboto"/>
                <a:sym typeface="Roboto"/>
              </a:rPr>
              <a:t>Dashboards, Tools &amp; Custom Reports</a:t>
            </a:r>
            <a:endParaRPr b="0" i="0" sz="1200" u="none" cap="none" strike="noStrike">
              <a:solidFill>
                <a:srgbClr val="666666"/>
              </a:solidFill>
              <a:latin typeface="Roboto"/>
              <a:ea typeface="Roboto"/>
              <a:cs typeface="Roboto"/>
              <a:sym typeface="Roboto"/>
            </a:endParaRPr>
          </a:p>
        </p:txBody>
      </p:sp>
      <p:grpSp>
        <p:nvGrpSpPr>
          <p:cNvPr id="1408" name="Google Shape;1408;p113"/>
          <p:cNvGrpSpPr/>
          <p:nvPr/>
        </p:nvGrpSpPr>
        <p:grpSpPr>
          <a:xfrm>
            <a:off x="4208377" y="645723"/>
            <a:ext cx="490464" cy="492920"/>
            <a:chOff x="15893563" y="7396538"/>
            <a:chExt cx="1062300" cy="1067850"/>
          </a:xfrm>
        </p:grpSpPr>
        <p:sp>
          <p:nvSpPr>
            <p:cNvPr id="1409" name="Google Shape;1409;p113"/>
            <p:cNvSpPr/>
            <p:nvPr/>
          </p:nvSpPr>
          <p:spPr>
            <a:xfrm>
              <a:off x="15893563" y="7752488"/>
              <a:ext cx="1062300" cy="711900"/>
            </a:xfrm>
            <a:custGeom>
              <a:rect b="b" l="l" r="r" t="t"/>
              <a:pathLst>
                <a:path extrusionOk="0" h="120000" w="120000">
                  <a:moveTo>
                    <a:pt x="117975" y="113718"/>
                  </a:moveTo>
                  <a:lnTo>
                    <a:pt x="111903" y="113718"/>
                  </a:lnTo>
                  <a:lnTo>
                    <a:pt x="111903" y="2815"/>
                  </a:lnTo>
                  <a:cubicBezTo>
                    <a:pt x="111903" y="1299"/>
                    <a:pt x="111036" y="0"/>
                    <a:pt x="109879" y="0"/>
                  </a:cubicBezTo>
                  <a:lnTo>
                    <a:pt x="93975" y="0"/>
                  </a:lnTo>
                  <a:cubicBezTo>
                    <a:pt x="92819" y="0"/>
                    <a:pt x="91951" y="1299"/>
                    <a:pt x="91951" y="2815"/>
                  </a:cubicBezTo>
                  <a:lnTo>
                    <a:pt x="91951" y="113718"/>
                  </a:lnTo>
                  <a:lnTo>
                    <a:pt x="83855" y="113718"/>
                  </a:lnTo>
                  <a:lnTo>
                    <a:pt x="83855" y="56750"/>
                  </a:lnTo>
                  <a:cubicBezTo>
                    <a:pt x="83855" y="55234"/>
                    <a:pt x="82987" y="53718"/>
                    <a:pt x="81975" y="53718"/>
                  </a:cubicBezTo>
                  <a:lnTo>
                    <a:pt x="65927" y="53718"/>
                  </a:lnTo>
                  <a:cubicBezTo>
                    <a:pt x="64771" y="53718"/>
                    <a:pt x="63903" y="55234"/>
                    <a:pt x="63903" y="56750"/>
                  </a:cubicBezTo>
                  <a:lnTo>
                    <a:pt x="63903" y="113718"/>
                  </a:lnTo>
                  <a:lnTo>
                    <a:pt x="55951" y="113718"/>
                  </a:lnTo>
                  <a:lnTo>
                    <a:pt x="55951" y="38772"/>
                  </a:lnTo>
                  <a:cubicBezTo>
                    <a:pt x="55951" y="37256"/>
                    <a:pt x="55084" y="35956"/>
                    <a:pt x="53927" y="35956"/>
                  </a:cubicBezTo>
                  <a:lnTo>
                    <a:pt x="37879" y="35956"/>
                  </a:lnTo>
                  <a:cubicBezTo>
                    <a:pt x="36867" y="35956"/>
                    <a:pt x="35855" y="37256"/>
                    <a:pt x="35855" y="38772"/>
                  </a:cubicBezTo>
                  <a:lnTo>
                    <a:pt x="35855" y="113718"/>
                  </a:lnTo>
                  <a:lnTo>
                    <a:pt x="27903" y="113718"/>
                  </a:lnTo>
                  <a:lnTo>
                    <a:pt x="27903" y="80794"/>
                  </a:lnTo>
                  <a:cubicBezTo>
                    <a:pt x="27903" y="79061"/>
                    <a:pt x="27036" y="77761"/>
                    <a:pt x="25879" y="77761"/>
                  </a:cubicBezTo>
                  <a:lnTo>
                    <a:pt x="9975" y="77761"/>
                  </a:lnTo>
                  <a:cubicBezTo>
                    <a:pt x="8819" y="77761"/>
                    <a:pt x="7951" y="79061"/>
                    <a:pt x="7951" y="80794"/>
                  </a:cubicBezTo>
                  <a:lnTo>
                    <a:pt x="7951" y="113718"/>
                  </a:lnTo>
                  <a:lnTo>
                    <a:pt x="1879" y="113718"/>
                  </a:lnTo>
                  <a:cubicBezTo>
                    <a:pt x="867" y="113718"/>
                    <a:pt x="0" y="115018"/>
                    <a:pt x="0" y="116750"/>
                  </a:cubicBezTo>
                  <a:cubicBezTo>
                    <a:pt x="0" y="118483"/>
                    <a:pt x="867" y="119783"/>
                    <a:pt x="1879" y="119783"/>
                  </a:cubicBezTo>
                  <a:lnTo>
                    <a:pt x="9975" y="119783"/>
                  </a:lnTo>
                  <a:lnTo>
                    <a:pt x="25879" y="119783"/>
                  </a:lnTo>
                  <a:lnTo>
                    <a:pt x="37879" y="119783"/>
                  </a:lnTo>
                  <a:lnTo>
                    <a:pt x="53927" y="119783"/>
                  </a:lnTo>
                  <a:lnTo>
                    <a:pt x="65927" y="119783"/>
                  </a:lnTo>
                  <a:lnTo>
                    <a:pt x="81975" y="119783"/>
                  </a:lnTo>
                  <a:lnTo>
                    <a:pt x="93975" y="119783"/>
                  </a:lnTo>
                  <a:lnTo>
                    <a:pt x="109879" y="119783"/>
                  </a:lnTo>
                  <a:lnTo>
                    <a:pt x="117831" y="119783"/>
                  </a:lnTo>
                  <a:cubicBezTo>
                    <a:pt x="118987" y="119783"/>
                    <a:pt x="119855" y="118483"/>
                    <a:pt x="119855" y="116750"/>
                  </a:cubicBezTo>
                  <a:cubicBezTo>
                    <a:pt x="119855" y="115018"/>
                    <a:pt x="118987" y="113718"/>
                    <a:pt x="117975" y="113718"/>
                  </a:cubicBezTo>
                </a:path>
              </a:pathLst>
            </a:custGeom>
            <a:solidFill>
              <a:srgbClr val="EA4335"/>
            </a:solidFill>
            <a:ln>
              <a:noFill/>
            </a:ln>
          </p:spPr>
          <p:txBody>
            <a:bodyPr anchorCtr="0" anchor="ctr" bIns="34300" lIns="68625" spcFirstLastPara="1" rIns="68625" wrap="square" tIns="343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A5A5A"/>
                </a:solidFill>
                <a:latin typeface="Helvetica Neue"/>
                <a:ea typeface="Helvetica Neue"/>
                <a:cs typeface="Helvetica Neue"/>
                <a:sym typeface="Helvetica Neue"/>
              </a:endParaRPr>
            </a:p>
          </p:txBody>
        </p:sp>
        <p:sp>
          <p:nvSpPr>
            <p:cNvPr id="1410" name="Google Shape;1410;p113"/>
            <p:cNvSpPr/>
            <p:nvPr/>
          </p:nvSpPr>
          <p:spPr>
            <a:xfrm>
              <a:off x="15967014" y="7396538"/>
              <a:ext cx="937800" cy="587700"/>
            </a:xfrm>
            <a:custGeom>
              <a:rect b="b" l="l" r="r" t="t"/>
              <a:pathLst>
                <a:path extrusionOk="0" h="120000" w="120000">
                  <a:moveTo>
                    <a:pt x="8991" y="119737"/>
                  </a:moveTo>
                  <a:cubicBezTo>
                    <a:pt x="14059" y="119737"/>
                    <a:pt x="17983" y="113435"/>
                    <a:pt x="17983" y="105295"/>
                  </a:cubicBezTo>
                  <a:cubicBezTo>
                    <a:pt x="17983" y="102932"/>
                    <a:pt x="17656" y="100831"/>
                    <a:pt x="17166" y="98993"/>
                  </a:cubicBezTo>
                  <a:lnTo>
                    <a:pt x="37765" y="70109"/>
                  </a:lnTo>
                  <a:cubicBezTo>
                    <a:pt x="39237" y="71684"/>
                    <a:pt x="41035" y="72735"/>
                    <a:pt x="42997" y="72735"/>
                  </a:cubicBezTo>
                  <a:cubicBezTo>
                    <a:pt x="45940" y="72735"/>
                    <a:pt x="48555" y="70371"/>
                    <a:pt x="50190" y="66695"/>
                  </a:cubicBezTo>
                  <a:lnTo>
                    <a:pt x="67847" y="77986"/>
                  </a:lnTo>
                  <a:cubicBezTo>
                    <a:pt x="67847" y="78774"/>
                    <a:pt x="67847" y="79299"/>
                    <a:pt x="67847" y="79824"/>
                  </a:cubicBezTo>
                  <a:cubicBezTo>
                    <a:pt x="67847" y="87964"/>
                    <a:pt x="71934" y="94529"/>
                    <a:pt x="76839" y="94529"/>
                  </a:cubicBezTo>
                  <a:cubicBezTo>
                    <a:pt x="81907" y="94529"/>
                    <a:pt x="85831" y="87964"/>
                    <a:pt x="85831" y="79824"/>
                  </a:cubicBezTo>
                  <a:cubicBezTo>
                    <a:pt x="85831" y="76673"/>
                    <a:pt x="85177" y="73785"/>
                    <a:pt x="84196" y="71422"/>
                  </a:cubicBezTo>
                  <a:lnTo>
                    <a:pt x="106920" y="27571"/>
                  </a:lnTo>
                  <a:cubicBezTo>
                    <a:pt x="108065" y="28621"/>
                    <a:pt x="109373" y="29146"/>
                    <a:pt x="110844" y="29146"/>
                  </a:cubicBezTo>
                  <a:cubicBezTo>
                    <a:pt x="115749" y="29146"/>
                    <a:pt x="119836" y="22319"/>
                    <a:pt x="119836" y="14442"/>
                  </a:cubicBezTo>
                  <a:cubicBezTo>
                    <a:pt x="119836" y="6301"/>
                    <a:pt x="115912" y="0"/>
                    <a:pt x="110844" y="0"/>
                  </a:cubicBezTo>
                  <a:cubicBezTo>
                    <a:pt x="105940" y="0"/>
                    <a:pt x="101689" y="6564"/>
                    <a:pt x="101689" y="14442"/>
                  </a:cubicBezTo>
                  <a:cubicBezTo>
                    <a:pt x="101689" y="17592"/>
                    <a:pt x="102343" y="20481"/>
                    <a:pt x="103487" y="22844"/>
                  </a:cubicBezTo>
                  <a:lnTo>
                    <a:pt x="80762" y="66695"/>
                  </a:lnTo>
                  <a:cubicBezTo>
                    <a:pt x="79455" y="65908"/>
                    <a:pt x="78310" y="65382"/>
                    <a:pt x="76839" y="65382"/>
                  </a:cubicBezTo>
                  <a:cubicBezTo>
                    <a:pt x="73896" y="65382"/>
                    <a:pt x="71280" y="67746"/>
                    <a:pt x="69645" y="71422"/>
                  </a:cubicBezTo>
                  <a:lnTo>
                    <a:pt x="51825" y="59868"/>
                  </a:lnTo>
                  <a:cubicBezTo>
                    <a:pt x="51989" y="59343"/>
                    <a:pt x="51989" y="58818"/>
                    <a:pt x="51989" y="58030"/>
                  </a:cubicBezTo>
                  <a:cubicBezTo>
                    <a:pt x="51989" y="50153"/>
                    <a:pt x="48065" y="43588"/>
                    <a:pt x="42997" y="43588"/>
                  </a:cubicBezTo>
                  <a:cubicBezTo>
                    <a:pt x="38092" y="43588"/>
                    <a:pt x="33841" y="50153"/>
                    <a:pt x="33841" y="58030"/>
                  </a:cubicBezTo>
                  <a:cubicBezTo>
                    <a:pt x="33841" y="60393"/>
                    <a:pt x="34332" y="62494"/>
                    <a:pt x="34822" y="64595"/>
                  </a:cubicBezTo>
                  <a:lnTo>
                    <a:pt x="14223" y="93479"/>
                  </a:lnTo>
                  <a:cubicBezTo>
                    <a:pt x="12752" y="91641"/>
                    <a:pt x="10953" y="90853"/>
                    <a:pt x="8991" y="90853"/>
                  </a:cubicBezTo>
                  <a:cubicBezTo>
                    <a:pt x="4087" y="90853"/>
                    <a:pt x="0" y="97155"/>
                    <a:pt x="0" y="105295"/>
                  </a:cubicBezTo>
                  <a:cubicBezTo>
                    <a:pt x="0" y="113435"/>
                    <a:pt x="4087" y="119737"/>
                    <a:pt x="8991" y="119737"/>
                  </a:cubicBezTo>
                </a:path>
              </a:pathLst>
            </a:custGeom>
            <a:solidFill>
              <a:srgbClr val="EA4335"/>
            </a:solidFill>
            <a:ln>
              <a:noFill/>
            </a:ln>
          </p:spPr>
          <p:txBody>
            <a:bodyPr anchorCtr="0" anchor="ctr" bIns="34300" lIns="68625" spcFirstLastPara="1" rIns="68625" wrap="square" tIns="343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A5A5A"/>
                </a:solidFill>
                <a:latin typeface="Helvetica Neue"/>
                <a:ea typeface="Helvetica Neue"/>
                <a:cs typeface="Helvetica Neue"/>
                <a:sym typeface="Helvetica Neue"/>
              </a:endParaRPr>
            </a:p>
          </p:txBody>
        </p:sp>
      </p:grpSp>
      <p:sp>
        <p:nvSpPr>
          <p:cNvPr id="1411" name="Google Shape;1411;p113"/>
          <p:cNvSpPr txBox="1"/>
          <p:nvPr/>
        </p:nvSpPr>
        <p:spPr>
          <a:xfrm>
            <a:off x="1124764" y="2886072"/>
            <a:ext cx="856200" cy="766800"/>
          </a:xfrm>
          <a:prstGeom prst="rect">
            <a:avLst/>
          </a:prstGeom>
          <a:noFill/>
          <a:ln>
            <a:noFill/>
          </a:ln>
        </p:spPr>
        <p:txBody>
          <a:bodyPr anchorCtr="0" anchor="t" bIns="15400" lIns="30800" spcFirstLastPara="1" rIns="30800" wrap="square" tIns="15400">
            <a:noAutofit/>
          </a:bodyPr>
          <a:lstStyle/>
          <a:p>
            <a:pPr indent="-57150" lvl="0" marL="50800" marR="0" rtl="0" algn="l">
              <a:lnSpc>
                <a:spcPct val="100000"/>
              </a:lnSpc>
              <a:spcBef>
                <a:spcPts val="100"/>
              </a:spcBef>
              <a:spcAft>
                <a:spcPts val="0"/>
              </a:spcAft>
              <a:buClr>
                <a:srgbClr val="666666"/>
              </a:buClr>
              <a:buSzPts val="900"/>
              <a:buFont typeface="Roboto"/>
              <a:buChar char="•"/>
            </a:pPr>
            <a:r>
              <a:rPr b="0" i="0" lang="en" sz="900" u="none" cap="none" strike="noStrike">
                <a:solidFill>
                  <a:srgbClr val="666666"/>
                </a:solidFill>
                <a:latin typeface="Roboto"/>
                <a:ea typeface="Roboto"/>
                <a:cs typeface="Roboto"/>
                <a:sym typeface="Roboto"/>
              </a:rPr>
              <a:t>Geolocation</a:t>
            </a:r>
            <a:endParaRPr b="0" i="0" sz="900" u="none" cap="none" strike="noStrike">
              <a:solidFill>
                <a:srgbClr val="666666"/>
              </a:solidFill>
              <a:latin typeface="Roboto"/>
              <a:ea typeface="Roboto"/>
              <a:cs typeface="Roboto"/>
              <a:sym typeface="Roboto"/>
            </a:endParaRPr>
          </a:p>
          <a:p>
            <a:pPr indent="-57150" lvl="0" marL="50800" marR="0" rtl="0" algn="l">
              <a:lnSpc>
                <a:spcPct val="100000"/>
              </a:lnSpc>
              <a:spcBef>
                <a:spcPts val="100"/>
              </a:spcBef>
              <a:spcAft>
                <a:spcPts val="0"/>
              </a:spcAft>
              <a:buClr>
                <a:srgbClr val="666666"/>
              </a:buClr>
              <a:buSzPts val="900"/>
              <a:buFont typeface="Roboto"/>
              <a:buChar char="•"/>
            </a:pPr>
            <a:r>
              <a:rPr b="0" i="0" lang="en" sz="900" u="none" cap="none" strike="noStrike">
                <a:solidFill>
                  <a:srgbClr val="666666"/>
                </a:solidFill>
                <a:latin typeface="Roboto"/>
                <a:ea typeface="Roboto"/>
                <a:cs typeface="Roboto"/>
                <a:sym typeface="Roboto"/>
              </a:rPr>
              <a:t>Device</a:t>
            </a:r>
            <a:endParaRPr b="0" i="0" sz="900" u="none" cap="none" strike="noStrike">
              <a:solidFill>
                <a:srgbClr val="666666"/>
              </a:solidFill>
              <a:latin typeface="Roboto"/>
              <a:ea typeface="Roboto"/>
              <a:cs typeface="Roboto"/>
              <a:sym typeface="Roboto"/>
            </a:endParaRPr>
          </a:p>
          <a:p>
            <a:pPr indent="-57150" lvl="0" marL="50800" marR="0" rtl="0" algn="l">
              <a:lnSpc>
                <a:spcPct val="100000"/>
              </a:lnSpc>
              <a:spcBef>
                <a:spcPts val="100"/>
              </a:spcBef>
              <a:spcAft>
                <a:spcPts val="0"/>
              </a:spcAft>
              <a:buClr>
                <a:srgbClr val="666666"/>
              </a:buClr>
              <a:buSzPts val="900"/>
              <a:buFont typeface="Roboto"/>
              <a:buChar char="•"/>
            </a:pPr>
            <a:r>
              <a:rPr b="0" i="0" lang="en" sz="900" u="none" cap="none" strike="noStrike">
                <a:solidFill>
                  <a:srgbClr val="666666"/>
                </a:solidFill>
                <a:latin typeface="Roboto"/>
                <a:ea typeface="Roboto"/>
                <a:cs typeface="Roboto"/>
                <a:sym typeface="Roboto"/>
              </a:rPr>
              <a:t>OS</a:t>
            </a:r>
            <a:endParaRPr b="0" i="0" sz="900" u="none" cap="none" strike="noStrike">
              <a:solidFill>
                <a:srgbClr val="666666"/>
              </a:solidFill>
              <a:latin typeface="Roboto"/>
              <a:ea typeface="Roboto"/>
              <a:cs typeface="Roboto"/>
              <a:sym typeface="Roboto"/>
            </a:endParaRPr>
          </a:p>
        </p:txBody>
      </p:sp>
      <p:sp>
        <p:nvSpPr>
          <p:cNvPr id="1412" name="Google Shape;1412;p113"/>
          <p:cNvSpPr txBox="1"/>
          <p:nvPr/>
        </p:nvSpPr>
        <p:spPr>
          <a:xfrm>
            <a:off x="7139727" y="2886072"/>
            <a:ext cx="856200" cy="766800"/>
          </a:xfrm>
          <a:prstGeom prst="rect">
            <a:avLst/>
          </a:prstGeom>
          <a:noFill/>
          <a:ln>
            <a:noFill/>
          </a:ln>
        </p:spPr>
        <p:txBody>
          <a:bodyPr anchorCtr="0" anchor="t" bIns="15400" lIns="30800" spcFirstLastPara="1" rIns="30800" wrap="square" tIns="15400">
            <a:noAutofit/>
          </a:bodyPr>
          <a:lstStyle/>
          <a:p>
            <a:pPr indent="-57150" lvl="0" marL="50800" marR="0" rtl="0" algn="l">
              <a:lnSpc>
                <a:spcPct val="100000"/>
              </a:lnSpc>
              <a:spcBef>
                <a:spcPts val="100"/>
              </a:spcBef>
              <a:spcAft>
                <a:spcPts val="0"/>
              </a:spcAft>
              <a:buClr>
                <a:srgbClr val="666666"/>
              </a:buClr>
              <a:buSzPts val="900"/>
              <a:buFont typeface="Roboto"/>
              <a:buChar char="•"/>
            </a:pPr>
            <a:r>
              <a:rPr b="0" i="0" lang="en" sz="900" u="none" cap="none" strike="noStrike">
                <a:solidFill>
                  <a:srgbClr val="666666"/>
                </a:solidFill>
                <a:latin typeface="Roboto"/>
                <a:ea typeface="Roboto"/>
                <a:cs typeface="Roboto"/>
                <a:sym typeface="Roboto"/>
              </a:rPr>
              <a:t>Performance</a:t>
            </a:r>
            <a:endParaRPr b="0" i="0" sz="900" u="none" cap="none" strike="noStrike">
              <a:solidFill>
                <a:srgbClr val="666666"/>
              </a:solidFill>
              <a:latin typeface="Roboto"/>
              <a:ea typeface="Roboto"/>
              <a:cs typeface="Roboto"/>
              <a:sym typeface="Roboto"/>
            </a:endParaRPr>
          </a:p>
          <a:p>
            <a:pPr indent="-57150" lvl="0" marL="50800" marR="0" rtl="0" algn="l">
              <a:lnSpc>
                <a:spcPct val="100000"/>
              </a:lnSpc>
              <a:spcBef>
                <a:spcPts val="100"/>
              </a:spcBef>
              <a:spcAft>
                <a:spcPts val="0"/>
              </a:spcAft>
              <a:buClr>
                <a:srgbClr val="666666"/>
              </a:buClr>
              <a:buSzPts val="900"/>
              <a:buFont typeface="Roboto"/>
              <a:buChar char="•"/>
            </a:pPr>
            <a:r>
              <a:rPr b="0" i="0" lang="en" sz="900" u="none" cap="none" strike="noStrike">
                <a:solidFill>
                  <a:srgbClr val="666666"/>
                </a:solidFill>
                <a:latin typeface="Roboto"/>
                <a:ea typeface="Roboto"/>
                <a:cs typeface="Roboto"/>
                <a:sym typeface="Roboto"/>
              </a:rPr>
              <a:t>Latency</a:t>
            </a:r>
            <a:endParaRPr b="0" i="0" sz="900" u="none" cap="none" strike="noStrike">
              <a:solidFill>
                <a:srgbClr val="666666"/>
              </a:solidFill>
              <a:latin typeface="Roboto"/>
              <a:ea typeface="Roboto"/>
              <a:cs typeface="Roboto"/>
              <a:sym typeface="Roboto"/>
            </a:endParaRPr>
          </a:p>
          <a:p>
            <a:pPr indent="-57150" lvl="0" marL="50800" marR="0" rtl="0" algn="l">
              <a:lnSpc>
                <a:spcPct val="100000"/>
              </a:lnSpc>
              <a:spcBef>
                <a:spcPts val="100"/>
              </a:spcBef>
              <a:spcAft>
                <a:spcPts val="0"/>
              </a:spcAft>
              <a:buClr>
                <a:srgbClr val="666666"/>
              </a:buClr>
              <a:buSzPts val="900"/>
              <a:buFont typeface="Roboto"/>
              <a:buChar char="•"/>
            </a:pPr>
            <a:r>
              <a:rPr b="0" i="0" lang="en" sz="900" u="none" cap="none" strike="noStrike">
                <a:solidFill>
                  <a:srgbClr val="666666"/>
                </a:solidFill>
                <a:latin typeface="Roboto"/>
                <a:ea typeface="Roboto"/>
                <a:cs typeface="Roboto"/>
                <a:sym typeface="Roboto"/>
              </a:rPr>
              <a:t>Errors</a:t>
            </a:r>
            <a:endParaRPr b="0" i="0" sz="900" u="none" cap="none" strike="noStrike">
              <a:solidFill>
                <a:srgbClr val="666666"/>
              </a:solidFill>
              <a:latin typeface="Roboto"/>
              <a:ea typeface="Roboto"/>
              <a:cs typeface="Roboto"/>
              <a:sym typeface="Roboto"/>
            </a:endParaRPr>
          </a:p>
        </p:txBody>
      </p:sp>
      <p:sp>
        <p:nvSpPr>
          <p:cNvPr id="1413" name="Google Shape;1413;p113"/>
          <p:cNvSpPr/>
          <p:nvPr/>
        </p:nvSpPr>
        <p:spPr>
          <a:xfrm>
            <a:off x="1950300" y="1752525"/>
            <a:ext cx="5034000" cy="285300"/>
          </a:xfrm>
          <a:custGeom>
            <a:rect b="b" l="l" r="r" t="t"/>
            <a:pathLst>
              <a:path extrusionOk="0" h="120000" w="120000">
                <a:moveTo>
                  <a:pt x="119990" y="59656"/>
                </a:moveTo>
                <a:lnTo>
                  <a:pt x="116343" y="0"/>
                </a:lnTo>
                <a:lnTo>
                  <a:pt x="116343" y="22349"/>
                </a:lnTo>
                <a:lnTo>
                  <a:pt x="3674" y="22349"/>
                </a:lnTo>
                <a:lnTo>
                  <a:pt x="3674" y="0"/>
                </a:lnTo>
                <a:lnTo>
                  <a:pt x="0" y="59656"/>
                </a:lnTo>
                <a:lnTo>
                  <a:pt x="3674" y="119828"/>
                </a:lnTo>
                <a:lnTo>
                  <a:pt x="3674" y="96962"/>
                </a:lnTo>
                <a:lnTo>
                  <a:pt x="116343" y="96962"/>
                </a:lnTo>
                <a:lnTo>
                  <a:pt x="116343" y="119828"/>
                </a:lnTo>
                <a:lnTo>
                  <a:pt x="119990" y="59656"/>
                </a:lnTo>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113"/>
          <p:cNvSpPr txBox="1"/>
          <p:nvPr/>
        </p:nvSpPr>
        <p:spPr>
          <a:xfrm>
            <a:off x="1005623" y="2408618"/>
            <a:ext cx="1124700" cy="375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757575"/>
              </a:buClr>
              <a:buSzPts val="1200"/>
              <a:buFont typeface="Arial"/>
              <a:buNone/>
            </a:pPr>
            <a:r>
              <a:rPr b="0" i="0" lang="en" sz="1200" u="none" cap="none" strike="noStrike">
                <a:solidFill>
                  <a:schemeClr val="dk1"/>
                </a:solidFill>
                <a:latin typeface="Roboto"/>
                <a:ea typeface="Roboto"/>
                <a:cs typeface="Roboto"/>
                <a:sym typeface="Roboto"/>
              </a:rPr>
              <a:t>User</a:t>
            </a:r>
            <a:endParaRPr b="0" i="0" sz="1200" u="none" cap="none" strike="noStrike">
              <a:solidFill>
                <a:schemeClr val="dk1"/>
              </a:solidFill>
              <a:latin typeface="Roboto"/>
              <a:ea typeface="Roboto"/>
              <a:cs typeface="Roboto"/>
              <a:sym typeface="Roboto"/>
            </a:endParaRPr>
          </a:p>
        </p:txBody>
      </p:sp>
      <p:sp>
        <p:nvSpPr>
          <p:cNvPr id="1415" name="Google Shape;1415;p113"/>
          <p:cNvSpPr txBox="1"/>
          <p:nvPr/>
        </p:nvSpPr>
        <p:spPr>
          <a:xfrm>
            <a:off x="2434321" y="2408618"/>
            <a:ext cx="1124700" cy="375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 sz="1200" u="none" cap="none" strike="noStrike">
                <a:solidFill>
                  <a:schemeClr val="dk1"/>
                </a:solidFill>
                <a:latin typeface="Roboto"/>
                <a:ea typeface="Roboto"/>
                <a:cs typeface="Roboto"/>
                <a:sym typeface="Roboto"/>
              </a:rPr>
              <a:t>App Analytics</a:t>
            </a:r>
            <a:endParaRPr b="0" i="0" sz="1200" u="none" cap="none" strike="noStrike">
              <a:solidFill>
                <a:schemeClr val="dk1"/>
              </a:solidFill>
              <a:latin typeface="Roboto"/>
              <a:ea typeface="Roboto"/>
              <a:cs typeface="Roboto"/>
              <a:sym typeface="Roboto"/>
            </a:endParaRPr>
          </a:p>
        </p:txBody>
      </p:sp>
      <p:sp>
        <p:nvSpPr>
          <p:cNvPr id="1416" name="Google Shape;1416;p113"/>
          <p:cNvSpPr txBox="1"/>
          <p:nvPr/>
        </p:nvSpPr>
        <p:spPr>
          <a:xfrm>
            <a:off x="3858368" y="2408618"/>
            <a:ext cx="1237200" cy="375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757575"/>
              </a:buClr>
              <a:buSzPts val="1200"/>
              <a:buFont typeface="Arial"/>
              <a:buNone/>
            </a:pPr>
            <a:r>
              <a:rPr b="0" i="0" lang="en" sz="1200" u="none" cap="none" strike="noStrike">
                <a:solidFill>
                  <a:schemeClr val="dk1"/>
                </a:solidFill>
                <a:latin typeface="Roboto"/>
                <a:ea typeface="Roboto"/>
                <a:cs typeface="Roboto"/>
                <a:sym typeface="Roboto"/>
              </a:rPr>
              <a:t>Developer  Analytics</a:t>
            </a:r>
            <a:endParaRPr b="0" i="0" sz="1200" u="none" cap="none" strike="noStrike">
              <a:solidFill>
                <a:schemeClr val="dk1"/>
              </a:solidFill>
              <a:latin typeface="Roboto"/>
              <a:ea typeface="Roboto"/>
              <a:cs typeface="Roboto"/>
              <a:sym typeface="Roboto"/>
            </a:endParaRPr>
          </a:p>
        </p:txBody>
      </p:sp>
      <p:sp>
        <p:nvSpPr>
          <p:cNvPr id="1417" name="Google Shape;1417;p113"/>
          <p:cNvSpPr txBox="1"/>
          <p:nvPr/>
        </p:nvSpPr>
        <p:spPr>
          <a:xfrm>
            <a:off x="5462189" y="2408618"/>
            <a:ext cx="1124700" cy="375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757575"/>
              </a:buClr>
              <a:buSzPts val="1200"/>
              <a:buFont typeface="Arial"/>
              <a:buNone/>
            </a:pPr>
            <a:r>
              <a:rPr b="0" i="0" lang="en" sz="1200" u="none" cap="none" strike="noStrike">
                <a:solidFill>
                  <a:schemeClr val="dk1"/>
                </a:solidFill>
                <a:latin typeface="Roboto"/>
                <a:ea typeface="Roboto"/>
                <a:cs typeface="Roboto"/>
                <a:sym typeface="Roboto"/>
              </a:rPr>
              <a:t>APIAPI Analytics</a:t>
            </a:r>
            <a:endParaRPr b="0" i="0" sz="1200" u="none" cap="none" strike="noStrike">
              <a:solidFill>
                <a:schemeClr val="dk1"/>
              </a:solidFill>
              <a:latin typeface="Roboto"/>
              <a:ea typeface="Roboto"/>
              <a:cs typeface="Roboto"/>
              <a:sym typeface="Roboto"/>
            </a:endParaRPr>
          </a:p>
        </p:txBody>
      </p:sp>
      <p:sp>
        <p:nvSpPr>
          <p:cNvPr id="1418" name="Google Shape;1418;p113"/>
          <p:cNvSpPr txBox="1"/>
          <p:nvPr/>
        </p:nvSpPr>
        <p:spPr>
          <a:xfrm>
            <a:off x="7021801" y="2408618"/>
            <a:ext cx="1124700" cy="375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757575"/>
              </a:buClr>
              <a:buSzPts val="1200"/>
              <a:buFont typeface="Arial"/>
              <a:buNone/>
            </a:pPr>
            <a:r>
              <a:rPr b="0" i="0" lang="en" sz="1200" u="none" cap="none" strike="noStrike">
                <a:solidFill>
                  <a:schemeClr val="dk1"/>
                </a:solidFill>
                <a:latin typeface="Roboto"/>
                <a:ea typeface="Roboto"/>
                <a:cs typeface="Roboto"/>
                <a:sym typeface="Roboto"/>
              </a:rPr>
              <a:t>Backend</a:t>
            </a:r>
            <a:endParaRPr b="0" i="0" sz="1200" u="none" cap="none" strike="noStrike">
              <a:solidFill>
                <a:schemeClr val="dk1"/>
              </a:solidFill>
              <a:latin typeface="Roboto"/>
              <a:ea typeface="Roboto"/>
              <a:cs typeface="Roboto"/>
              <a:sym typeface="Roboto"/>
            </a:endParaRPr>
          </a:p>
        </p:txBody>
      </p:sp>
      <p:sp>
        <p:nvSpPr>
          <p:cNvPr id="1419" name="Google Shape;1419;p113"/>
          <p:cNvSpPr/>
          <p:nvPr/>
        </p:nvSpPr>
        <p:spPr>
          <a:xfrm>
            <a:off x="5622041" y="1526480"/>
            <a:ext cx="805661" cy="738154"/>
          </a:xfrm>
          <a:custGeom>
            <a:rect b="b" l="l" r="r" t="t"/>
            <a:pathLst>
              <a:path extrusionOk="0" h="1290" w="1385">
                <a:moveTo>
                  <a:pt x="689" y="544"/>
                </a:moveTo>
                <a:cubicBezTo>
                  <a:pt x="752" y="544"/>
                  <a:pt x="800" y="594"/>
                  <a:pt x="800" y="653"/>
                </a:cubicBezTo>
                <a:cubicBezTo>
                  <a:pt x="800" y="712"/>
                  <a:pt x="750" y="762"/>
                  <a:pt x="689" y="762"/>
                </a:cubicBezTo>
                <a:cubicBezTo>
                  <a:pt x="627" y="762"/>
                  <a:pt x="579" y="712"/>
                  <a:pt x="579" y="653"/>
                </a:cubicBezTo>
                <a:cubicBezTo>
                  <a:pt x="577" y="594"/>
                  <a:pt x="627" y="544"/>
                  <a:pt x="689" y="544"/>
                </a:cubicBezTo>
                <a:close/>
                <a:moveTo>
                  <a:pt x="1355" y="668"/>
                </a:moveTo>
                <a:lnTo>
                  <a:pt x="850" y="376"/>
                </a:lnTo>
                <a:cubicBezTo>
                  <a:pt x="846" y="374"/>
                  <a:pt x="839" y="372"/>
                  <a:pt x="837" y="372"/>
                </a:cubicBezTo>
                <a:cubicBezTo>
                  <a:pt x="835" y="370"/>
                  <a:pt x="833" y="370"/>
                  <a:pt x="831" y="368"/>
                </a:cubicBezTo>
                <a:lnTo>
                  <a:pt x="1102" y="210"/>
                </a:lnTo>
                <a:cubicBezTo>
                  <a:pt x="1121" y="197"/>
                  <a:pt x="1130" y="171"/>
                  <a:pt x="1117" y="151"/>
                </a:cubicBezTo>
                <a:lnTo>
                  <a:pt x="1089" y="103"/>
                </a:lnTo>
                <a:cubicBezTo>
                  <a:pt x="1075" y="84"/>
                  <a:pt x="1051" y="75"/>
                  <a:pt x="1030" y="88"/>
                </a:cubicBezTo>
                <a:lnTo>
                  <a:pt x="525" y="381"/>
                </a:lnTo>
                <a:cubicBezTo>
                  <a:pt x="522" y="381"/>
                  <a:pt x="522" y="383"/>
                  <a:pt x="520" y="385"/>
                </a:cubicBezTo>
                <a:cubicBezTo>
                  <a:pt x="518" y="387"/>
                  <a:pt x="516" y="389"/>
                  <a:pt x="512" y="389"/>
                </a:cubicBezTo>
                <a:lnTo>
                  <a:pt x="512" y="44"/>
                </a:lnTo>
                <a:cubicBezTo>
                  <a:pt x="512" y="20"/>
                  <a:pt x="492" y="0"/>
                  <a:pt x="468" y="0"/>
                </a:cubicBezTo>
                <a:lnTo>
                  <a:pt x="411" y="0"/>
                </a:lnTo>
                <a:cubicBezTo>
                  <a:pt x="387" y="0"/>
                  <a:pt x="367" y="20"/>
                  <a:pt x="367" y="44"/>
                </a:cubicBezTo>
                <a:lnTo>
                  <a:pt x="367" y="631"/>
                </a:lnTo>
                <a:cubicBezTo>
                  <a:pt x="367" y="633"/>
                  <a:pt x="367" y="635"/>
                  <a:pt x="367" y="638"/>
                </a:cubicBezTo>
                <a:cubicBezTo>
                  <a:pt x="367" y="644"/>
                  <a:pt x="367" y="651"/>
                  <a:pt x="367" y="657"/>
                </a:cubicBezTo>
                <a:cubicBezTo>
                  <a:pt x="367" y="664"/>
                  <a:pt x="367" y="670"/>
                  <a:pt x="367" y="675"/>
                </a:cubicBezTo>
                <a:lnTo>
                  <a:pt x="101" y="521"/>
                </a:lnTo>
                <a:cubicBezTo>
                  <a:pt x="81" y="510"/>
                  <a:pt x="53" y="516"/>
                  <a:pt x="42" y="535"/>
                </a:cubicBezTo>
                <a:lnTo>
                  <a:pt x="13" y="583"/>
                </a:lnTo>
                <a:cubicBezTo>
                  <a:pt x="0" y="603"/>
                  <a:pt x="9" y="631"/>
                  <a:pt x="29" y="642"/>
                </a:cubicBezTo>
                <a:lnTo>
                  <a:pt x="490" y="909"/>
                </a:lnTo>
                <a:cubicBezTo>
                  <a:pt x="507" y="924"/>
                  <a:pt x="529" y="935"/>
                  <a:pt x="551" y="946"/>
                </a:cubicBezTo>
                <a:lnTo>
                  <a:pt x="284" y="1101"/>
                </a:lnTo>
                <a:cubicBezTo>
                  <a:pt x="265" y="1114"/>
                  <a:pt x="256" y="1140"/>
                  <a:pt x="269" y="1160"/>
                </a:cubicBezTo>
                <a:lnTo>
                  <a:pt x="297" y="1208"/>
                </a:lnTo>
                <a:cubicBezTo>
                  <a:pt x="310" y="1228"/>
                  <a:pt x="334" y="1236"/>
                  <a:pt x="356" y="1223"/>
                </a:cubicBezTo>
                <a:lnTo>
                  <a:pt x="861" y="931"/>
                </a:lnTo>
                <a:cubicBezTo>
                  <a:pt x="866" y="928"/>
                  <a:pt x="870" y="924"/>
                  <a:pt x="874" y="920"/>
                </a:cubicBezTo>
                <a:lnTo>
                  <a:pt x="874" y="1245"/>
                </a:lnTo>
                <a:cubicBezTo>
                  <a:pt x="874" y="1269"/>
                  <a:pt x="894" y="1289"/>
                  <a:pt x="918" y="1289"/>
                </a:cubicBezTo>
                <a:lnTo>
                  <a:pt x="975" y="1289"/>
                </a:lnTo>
                <a:cubicBezTo>
                  <a:pt x="999" y="1289"/>
                  <a:pt x="1019" y="1269"/>
                  <a:pt x="1019" y="1245"/>
                </a:cubicBezTo>
                <a:lnTo>
                  <a:pt x="1019" y="657"/>
                </a:lnTo>
                <a:cubicBezTo>
                  <a:pt x="1019" y="649"/>
                  <a:pt x="1016" y="642"/>
                  <a:pt x="1012" y="635"/>
                </a:cubicBezTo>
                <a:lnTo>
                  <a:pt x="1283" y="793"/>
                </a:lnTo>
                <a:cubicBezTo>
                  <a:pt x="1303" y="806"/>
                  <a:pt x="1331" y="797"/>
                  <a:pt x="1342" y="778"/>
                </a:cubicBezTo>
                <a:lnTo>
                  <a:pt x="1371" y="729"/>
                </a:lnTo>
                <a:cubicBezTo>
                  <a:pt x="1384" y="708"/>
                  <a:pt x="1375" y="681"/>
                  <a:pt x="1355" y="668"/>
                </a:cubicBezTo>
                <a:close/>
              </a:path>
            </a:pathLst>
          </a:custGeom>
          <a:solidFill>
            <a:schemeClr val="accent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420" name="Google Shape;1420;p113"/>
          <p:cNvSpPr/>
          <p:nvPr/>
        </p:nvSpPr>
        <p:spPr>
          <a:xfrm>
            <a:off x="1130925" y="1539078"/>
            <a:ext cx="864668" cy="750754"/>
          </a:xfrm>
          <a:custGeom>
            <a:rect b="b" l="l" r="r" t="t"/>
            <a:pathLst>
              <a:path extrusionOk="0" h="1314" w="1487">
                <a:moveTo>
                  <a:pt x="1335" y="987"/>
                </a:moveTo>
                <a:cubicBezTo>
                  <a:pt x="1281" y="950"/>
                  <a:pt x="1126" y="921"/>
                  <a:pt x="1021" y="900"/>
                </a:cubicBezTo>
                <a:cubicBezTo>
                  <a:pt x="1019" y="897"/>
                  <a:pt x="1016" y="893"/>
                  <a:pt x="1012" y="891"/>
                </a:cubicBezTo>
                <a:lnTo>
                  <a:pt x="953" y="858"/>
                </a:lnTo>
                <a:lnTo>
                  <a:pt x="953" y="854"/>
                </a:lnTo>
                <a:cubicBezTo>
                  <a:pt x="951" y="834"/>
                  <a:pt x="949" y="814"/>
                  <a:pt x="946" y="795"/>
                </a:cubicBezTo>
                <a:cubicBezTo>
                  <a:pt x="944" y="773"/>
                  <a:pt x="944" y="755"/>
                  <a:pt x="942" y="744"/>
                </a:cubicBezTo>
                <a:cubicBezTo>
                  <a:pt x="973" y="701"/>
                  <a:pt x="992" y="655"/>
                  <a:pt x="1001" y="635"/>
                </a:cubicBezTo>
                <a:cubicBezTo>
                  <a:pt x="1045" y="629"/>
                  <a:pt x="1078" y="585"/>
                  <a:pt x="1095" y="515"/>
                </a:cubicBezTo>
                <a:cubicBezTo>
                  <a:pt x="1108" y="453"/>
                  <a:pt x="1080" y="418"/>
                  <a:pt x="1054" y="402"/>
                </a:cubicBezTo>
                <a:cubicBezTo>
                  <a:pt x="1062" y="332"/>
                  <a:pt x="1054" y="271"/>
                  <a:pt x="1029" y="223"/>
                </a:cubicBezTo>
                <a:cubicBezTo>
                  <a:pt x="1029" y="214"/>
                  <a:pt x="1027" y="208"/>
                  <a:pt x="1027" y="203"/>
                </a:cubicBezTo>
                <a:cubicBezTo>
                  <a:pt x="1021" y="182"/>
                  <a:pt x="1001" y="122"/>
                  <a:pt x="986" y="107"/>
                </a:cubicBezTo>
                <a:cubicBezTo>
                  <a:pt x="970" y="91"/>
                  <a:pt x="929" y="35"/>
                  <a:pt x="728" y="7"/>
                </a:cubicBezTo>
                <a:cubicBezTo>
                  <a:pt x="689" y="0"/>
                  <a:pt x="645" y="15"/>
                  <a:pt x="610" y="26"/>
                </a:cubicBezTo>
                <a:cubicBezTo>
                  <a:pt x="575" y="35"/>
                  <a:pt x="442" y="81"/>
                  <a:pt x="426" y="232"/>
                </a:cubicBezTo>
                <a:cubicBezTo>
                  <a:pt x="426" y="245"/>
                  <a:pt x="417" y="321"/>
                  <a:pt x="415" y="337"/>
                </a:cubicBezTo>
                <a:cubicBezTo>
                  <a:pt x="413" y="345"/>
                  <a:pt x="417" y="376"/>
                  <a:pt x="424" y="400"/>
                </a:cubicBezTo>
                <a:cubicBezTo>
                  <a:pt x="424" y="402"/>
                  <a:pt x="424" y="404"/>
                  <a:pt x="424" y="404"/>
                </a:cubicBezTo>
                <a:cubicBezTo>
                  <a:pt x="398" y="420"/>
                  <a:pt x="369" y="457"/>
                  <a:pt x="383" y="517"/>
                </a:cubicBezTo>
                <a:cubicBezTo>
                  <a:pt x="398" y="585"/>
                  <a:pt x="433" y="629"/>
                  <a:pt x="477" y="637"/>
                </a:cubicBezTo>
                <a:cubicBezTo>
                  <a:pt x="485" y="661"/>
                  <a:pt x="509" y="714"/>
                  <a:pt x="549" y="762"/>
                </a:cubicBezTo>
                <a:cubicBezTo>
                  <a:pt x="549" y="773"/>
                  <a:pt x="544" y="808"/>
                  <a:pt x="540" y="845"/>
                </a:cubicBezTo>
                <a:cubicBezTo>
                  <a:pt x="540" y="847"/>
                  <a:pt x="538" y="854"/>
                  <a:pt x="538" y="858"/>
                </a:cubicBezTo>
                <a:lnTo>
                  <a:pt x="492" y="891"/>
                </a:lnTo>
                <a:lnTo>
                  <a:pt x="492" y="891"/>
                </a:lnTo>
                <a:cubicBezTo>
                  <a:pt x="391" y="915"/>
                  <a:pt x="203" y="945"/>
                  <a:pt x="142" y="987"/>
                </a:cubicBezTo>
                <a:cubicBezTo>
                  <a:pt x="61" y="1042"/>
                  <a:pt x="9" y="1103"/>
                  <a:pt x="0" y="1313"/>
                </a:cubicBezTo>
                <a:lnTo>
                  <a:pt x="1486" y="1313"/>
                </a:lnTo>
                <a:cubicBezTo>
                  <a:pt x="1471" y="1101"/>
                  <a:pt x="1416" y="1042"/>
                  <a:pt x="1335" y="987"/>
                </a:cubicBezTo>
                <a:close/>
                <a:moveTo>
                  <a:pt x="905" y="806"/>
                </a:moveTo>
                <a:cubicBezTo>
                  <a:pt x="907" y="821"/>
                  <a:pt x="909" y="843"/>
                  <a:pt x="911" y="865"/>
                </a:cubicBezTo>
                <a:lnTo>
                  <a:pt x="914" y="878"/>
                </a:lnTo>
                <a:cubicBezTo>
                  <a:pt x="914" y="884"/>
                  <a:pt x="918" y="891"/>
                  <a:pt x="925" y="893"/>
                </a:cubicBezTo>
                <a:lnTo>
                  <a:pt x="927" y="895"/>
                </a:lnTo>
                <a:cubicBezTo>
                  <a:pt x="911" y="924"/>
                  <a:pt x="868" y="972"/>
                  <a:pt x="739" y="970"/>
                </a:cubicBezTo>
                <a:cubicBezTo>
                  <a:pt x="616" y="972"/>
                  <a:pt x="570" y="928"/>
                  <a:pt x="553" y="900"/>
                </a:cubicBezTo>
                <a:lnTo>
                  <a:pt x="566" y="891"/>
                </a:lnTo>
                <a:cubicBezTo>
                  <a:pt x="570" y="886"/>
                  <a:pt x="575" y="882"/>
                  <a:pt x="575" y="878"/>
                </a:cubicBezTo>
                <a:lnTo>
                  <a:pt x="577" y="869"/>
                </a:lnTo>
                <a:cubicBezTo>
                  <a:pt x="577" y="862"/>
                  <a:pt x="579" y="858"/>
                  <a:pt x="579" y="856"/>
                </a:cubicBezTo>
                <a:cubicBezTo>
                  <a:pt x="581" y="838"/>
                  <a:pt x="584" y="819"/>
                  <a:pt x="586" y="806"/>
                </a:cubicBezTo>
                <a:cubicBezTo>
                  <a:pt x="616" y="834"/>
                  <a:pt x="673" y="852"/>
                  <a:pt x="741" y="856"/>
                </a:cubicBezTo>
                <a:cubicBezTo>
                  <a:pt x="809" y="849"/>
                  <a:pt x="863" y="832"/>
                  <a:pt x="901" y="803"/>
                </a:cubicBezTo>
                <a:cubicBezTo>
                  <a:pt x="903" y="801"/>
                  <a:pt x="905" y="799"/>
                  <a:pt x="909" y="795"/>
                </a:cubicBezTo>
                <a:cubicBezTo>
                  <a:pt x="903" y="797"/>
                  <a:pt x="905" y="801"/>
                  <a:pt x="905" y="806"/>
                </a:cubicBezTo>
                <a:close/>
                <a:moveTo>
                  <a:pt x="487" y="602"/>
                </a:moveTo>
                <a:cubicBezTo>
                  <a:pt x="450" y="602"/>
                  <a:pt x="428" y="554"/>
                  <a:pt x="417" y="513"/>
                </a:cubicBezTo>
                <a:cubicBezTo>
                  <a:pt x="409" y="472"/>
                  <a:pt x="424" y="453"/>
                  <a:pt x="435" y="444"/>
                </a:cubicBezTo>
                <a:cubicBezTo>
                  <a:pt x="442" y="455"/>
                  <a:pt x="452" y="472"/>
                  <a:pt x="457" y="474"/>
                </a:cubicBezTo>
                <a:cubicBezTo>
                  <a:pt x="466" y="474"/>
                  <a:pt x="470" y="429"/>
                  <a:pt x="474" y="411"/>
                </a:cubicBezTo>
                <a:cubicBezTo>
                  <a:pt x="481" y="394"/>
                  <a:pt x="470" y="337"/>
                  <a:pt x="470" y="315"/>
                </a:cubicBezTo>
                <a:cubicBezTo>
                  <a:pt x="468" y="278"/>
                  <a:pt x="483" y="273"/>
                  <a:pt x="505" y="234"/>
                </a:cubicBezTo>
                <a:cubicBezTo>
                  <a:pt x="525" y="201"/>
                  <a:pt x="525" y="182"/>
                  <a:pt x="555" y="171"/>
                </a:cubicBezTo>
                <a:cubicBezTo>
                  <a:pt x="586" y="157"/>
                  <a:pt x="640" y="162"/>
                  <a:pt x="680" y="182"/>
                </a:cubicBezTo>
                <a:cubicBezTo>
                  <a:pt x="719" y="201"/>
                  <a:pt x="748" y="192"/>
                  <a:pt x="791" y="182"/>
                </a:cubicBezTo>
                <a:cubicBezTo>
                  <a:pt x="837" y="171"/>
                  <a:pt x="898" y="182"/>
                  <a:pt x="922" y="199"/>
                </a:cubicBezTo>
                <a:cubicBezTo>
                  <a:pt x="949" y="214"/>
                  <a:pt x="940" y="300"/>
                  <a:pt x="953" y="348"/>
                </a:cubicBezTo>
                <a:cubicBezTo>
                  <a:pt x="962" y="378"/>
                  <a:pt x="957" y="389"/>
                  <a:pt x="964" y="411"/>
                </a:cubicBezTo>
                <a:cubicBezTo>
                  <a:pt x="970" y="429"/>
                  <a:pt x="968" y="453"/>
                  <a:pt x="968" y="453"/>
                </a:cubicBezTo>
                <a:cubicBezTo>
                  <a:pt x="968" y="453"/>
                  <a:pt x="981" y="485"/>
                  <a:pt x="1010" y="455"/>
                </a:cubicBezTo>
                <a:cubicBezTo>
                  <a:pt x="1010" y="455"/>
                  <a:pt x="1012" y="448"/>
                  <a:pt x="1014" y="439"/>
                </a:cubicBezTo>
                <a:lnTo>
                  <a:pt x="1014" y="439"/>
                </a:lnTo>
                <a:cubicBezTo>
                  <a:pt x="1021" y="442"/>
                  <a:pt x="1058" y="457"/>
                  <a:pt x="1045" y="515"/>
                </a:cubicBezTo>
                <a:cubicBezTo>
                  <a:pt x="1034" y="556"/>
                  <a:pt x="1012" y="605"/>
                  <a:pt x="975" y="605"/>
                </a:cubicBezTo>
                <a:cubicBezTo>
                  <a:pt x="966" y="605"/>
                  <a:pt x="960" y="611"/>
                  <a:pt x="957" y="618"/>
                </a:cubicBezTo>
                <a:cubicBezTo>
                  <a:pt x="957" y="620"/>
                  <a:pt x="922" y="720"/>
                  <a:pt x="857" y="779"/>
                </a:cubicBezTo>
                <a:cubicBezTo>
                  <a:pt x="833" y="801"/>
                  <a:pt x="785" y="817"/>
                  <a:pt x="728" y="821"/>
                </a:cubicBezTo>
                <a:cubicBezTo>
                  <a:pt x="671" y="817"/>
                  <a:pt x="623" y="801"/>
                  <a:pt x="599" y="779"/>
                </a:cubicBezTo>
                <a:cubicBezTo>
                  <a:pt x="533" y="718"/>
                  <a:pt x="498" y="620"/>
                  <a:pt x="498" y="618"/>
                </a:cubicBezTo>
                <a:cubicBezTo>
                  <a:pt x="505" y="609"/>
                  <a:pt x="496" y="602"/>
                  <a:pt x="487" y="602"/>
                </a:cubicBezTo>
                <a:close/>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nvGrpSpPr>
          <p:cNvPr id="1421" name="Google Shape;1421;p113"/>
          <p:cNvGrpSpPr/>
          <p:nvPr/>
        </p:nvGrpSpPr>
        <p:grpSpPr>
          <a:xfrm>
            <a:off x="2761367" y="1516449"/>
            <a:ext cx="472091" cy="760847"/>
            <a:chOff x="2458742" y="2067324"/>
            <a:chExt cx="472091" cy="760847"/>
          </a:xfrm>
        </p:grpSpPr>
        <p:sp>
          <p:nvSpPr>
            <p:cNvPr id="1422" name="Google Shape;1422;p113"/>
            <p:cNvSpPr/>
            <p:nvPr/>
          </p:nvSpPr>
          <p:spPr>
            <a:xfrm>
              <a:off x="2481748" y="2088414"/>
              <a:ext cx="424500" cy="623400"/>
            </a:xfrm>
            <a:custGeom>
              <a:rect b="b" l="l" r="r" t="t"/>
              <a:pathLst>
                <a:path extrusionOk="0" h="120000" w="120000">
                  <a:moveTo>
                    <a:pt x="108081" y="119921"/>
                  </a:moveTo>
                  <a:lnTo>
                    <a:pt x="11687" y="119921"/>
                  </a:lnTo>
                  <a:cubicBezTo>
                    <a:pt x="5207" y="119921"/>
                    <a:pt x="0" y="116373"/>
                    <a:pt x="0" y="111879"/>
                  </a:cubicBezTo>
                  <a:lnTo>
                    <a:pt x="0" y="7963"/>
                  </a:lnTo>
                  <a:cubicBezTo>
                    <a:pt x="0" y="3547"/>
                    <a:pt x="5207" y="0"/>
                    <a:pt x="11687" y="0"/>
                  </a:cubicBezTo>
                  <a:lnTo>
                    <a:pt x="108081" y="0"/>
                  </a:lnTo>
                  <a:cubicBezTo>
                    <a:pt x="114561" y="0"/>
                    <a:pt x="119884" y="3547"/>
                    <a:pt x="119884" y="7963"/>
                  </a:cubicBezTo>
                  <a:lnTo>
                    <a:pt x="119884" y="111879"/>
                  </a:lnTo>
                  <a:cubicBezTo>
                    <a:pt x="119884" y="116373"/>
                    <a:pt x="114561" y="119921"/>
                    <a:pt x="108081" y="119921"/>
                  </a:cubicBezTo>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23" name="Google Shape;1423;p113"/>
            <p:cNvGrpSpPr/>
            <p:nvPr/>
          </p:nvGrpSpPr>
          <p:grpSpPr>
            <a:xfrm>
              <a:off x="2458742" y="2067324"/>
              <a:ext cx="472091" cy="760847"/>
              <a:chOff x="1972344" y="2263252"/>
              <a:chExt cx="481332" cy="763672"/>
            </a:xfrm>
          </p:grpSpPr>
          <p:sp>
            <p:nvSpPr>
              <p:cNvPr id="1424" name="Google Shape;1424;p113"/>
              <p:cNvSpPr/>
              <p:nvPr/>
            </p:nvSpPr>
            <p:spPr>
              <a:xfrm>
                <a:off x="1972344" y="2263252"/>
                <a:ext cx="481332" cy="763672"/>
              </a:xfrm>
              <a:custGeom>
                <a:rect b="b" l="l" r="r" t="t"/>
                <a:pathLst>
                  <a:path extrusionOk="0" h="1333" w="810">
                    <a:moveTo>
                      <a:pt x="689" y="0"/>
                    </a:moveTo>
                    <a:lnTo>
                      <a:pt x="121" y="0"/>
                    </a:lnTo>
                    <a:cubicBezTo>
                      <a:pt x="55" y="0"/>
                      <a:pt x="0" y="52"/>
                      <a:pt x="0" y="118"/>
                    </a:cubicBezTo>
                    <a:lnTo>
                      <a:pt x="0" y="1214"/>
                    </a:lnTo>
                    <a:cubicBezTo>
                      <a:pt x="0" y="1279"/>
                      <a:pt x="55" y="1332"/>
                      <a:pt x="121" y="1332"/>
                    </a:cubicBezTo>
                    <a:lnTo>
                      <a:pt x="689" y="1332"/>
                    </a:lnTo>
                    <a:cubicBezTo>
                      <a:pt x="754" y="1332"/>
                      <a:pt x="809" y="1279"/>
                      <a:pt x="809" y="1214"/>
                    </a:cubicBezTo>
                    <a:lnTo>
                      <a:pt x="809" y="118"/>
                    </a:lnTo>
                    <a:cubicBezTo>
                      <a:pt x="809" y="52"/>
                      <a:pt x="754" y="0"/>
                      <a:pt x="689" y="0"/>
                    </a:cubicBezTo>
                    <a:close/>
                    <a:moveTo>
                      <a:pt x="442" y="1242"/>
                    </a:moveTo>
                    <a:cubicBezTo>
                      <a:pt x="438" y="1249"/>
                      <a:pt x="433" y="1255"/>
                      <a:pt x="427" y="1257"/>
                    </a:cubicBezTo>
                    <a:cubicBezTo>
                      <a:pt x="420" y="1262"/>
                      <a:pt x="413" y="1264"/>
                      <a:pt x="405" y="1264"/>
                    </a:cubicBezTo>
                    <a:cubicBezTo>
                      <a:pt x="396" y="1264"/>
                      <a:pt x="389" y="1262"/>
                      <a:pt x="383" y="1257"/>
                    </a:cubicBezTo>
                    <a:cubicBezTo>
                      <a:pt x="376" y="1253"/>
                      <a:pt x="370" y="1249"/>
                      <a:pt x="368" y="1242"/>
                    </a:cubicBezTo>
                    <a:cubicBezTo>
                      <a:pt x="363" y="1236"/>
                      <a:pt x="363" y="1229"/>
                      <a:pt x="363" y="1220"/>
                    </a:cubicBezTo>
                    <a:cubicBezTo>
                      <a:pt x="363" y="1212"/>
                      <a:pt x="365" y="1207"/>
                      <a:pt x="368" y="1198"/>
                    </a:cubicBezTo>
                    <a:cubicBezTo>
                      <a:pt x="372" y="1192"/>
                      <a:pt x="376" y="1185"/>
                      <a:pt x="383" y="1183"/>
                    </a:cubicBezTo>
                    <a:cubicBezTo>
                      <a:pt x="389" y="1179"/>
                      <a:pt x="396" y="1179"/>
                      <a:pt x="405" y="1179"/>
                    </a:cubicBezTo>
                    <a:cubicBezTo>
                      <a:pt x="413" y="1179"/>
                      <a:pt x="420" y="1181"/>
                      <a:pt x="427" y="1183"/>
                    </a:cubicBezTo>
                    <a:cubicBezTo>
                      <a:pt x="433" y="1188"/>
                      <a:pt x="440" y="1192"/>
                      <a:pt x="442" y="1198"/>
                    </a:cubicBezTo>
                    <a:cubicBezTo>
                      <a:pt x="446" y="1205"/>
                      <a:pt x="448" y="1212"/>
                      <a:pt x="448" y="1220"/>
                    </a:cubicBezTo>
                    <a:cubicBezTo>
                      <a:pt x="448" y="1229"/>
                      <a:pt x="446" y="1236"/>
                      <a:pt x="442" y="1242"/>
                    </a:cubicBezTo>
                    <a:close/>
                    <a:moveTo>
                      <a:pt x="776" y="1061"/>
                    </a:moveTo>
                    <a:cubicBezTo>
                      <a:pt x="776" y="1102"/>
                      <a:pt x="744" y="1135"/>
                      <a:pt x="704" y="1135"/>
                    </a:cubicBezTo>
                    <a:lnTo>
                      <a:pt x="107" y="1135"/>
                    </a:lnTo>
                    <a:cubicBezTo>
                      <a:pt x="68" y="1135"/>
                      <a:pt x="35" y="1102"/>
                      <a:pt x="35" y="1061"/>
                    </a:cubicBezTo>
                    <a:lnTo>
                      <a:pt x="35" y="115"/>
                    </a:lnTo>
                    <a:cubicBezTo>
                      <a:pt x="35" y="76"/>
                      <a:pt x="68" y="43"/>
                      <a:pt x="107" y="43"/>
                    </a:cubicBezTo>
                    <a:lnTo>
                      <a:pt x="704" y="43"/>
                    </a:lnTo>
                    <a:cubicBezTo>
                      <a:pt x="744" y="43"/>
                      <a:pt x="776" y="76"/>
                      <a:pt x="776" y="115"/>
                    </a:cubicBezTo>
                    <a:lnTo>
                      <a:pt x="776" y="1061"/>
                    </a:lnTo>
                    <a:close/>
                  </a:path>
                </a:pathLst>
              </a:custGeom>
              <a:solidFill>
                <a:srgbClr val="DD3303"/>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425" name="Google Shape;1425;p113"/>
              <p:cNvSpPr/>
              <p:nvPr/>
            </p:nvSpPr>
            <p:spPr>
              <a:xfrm>
                <a:off x="2056054" y="2437734"/>
                <a:ext cx="78478" cy="75861"/>
              </a:xfrm>
              <a:custGeom>
                <a:rect b="b" l="l" r="r" t="t"/>
                <a:pathLst>
                  <a:path extrusionOk="0" h="132" w="133">
                    <a:moveTo>
                      <a:pt x="66" y="131"/>
                    </a:moveTo>
                    <a:lnTo>
                      <a:pt x="0" y="131"/>
                    </a:lnTo>
                    <a:lnTo>
                      <a:pt x="0" y="0"/>
                    </a:lnTo>
                    <a:lnTo>
                      <a:pt x="132" y="0"/>
                    </a:lnTo>
                    <a:lnTo>
                      <a:pt x="132" y="131"/>
                    </a:lnTo>
                    <a:lnTo>
                      <a:pt x="66" y="131"/>
                    </a:lnTo>
                  </a:path>
                </a:pathLst>
              </a:custGeom>
              <a:solidFill>
                <a:srgbClr val="DD3303"/>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426" name="Google Shape;1426;p113"/>
              <p:cNvSpPr/>
              <p:nvPr/>
            </p:nvSpPr>
            <p:spPr>
              <a:xfrm>
                <a:off x="2173772" y="2437734"/>
                <a:ext cx="78478" cy="75861"/>
              </a:xfrm>
              <a:custGeom>
                <a:rect b="b" l="l" r="r" t="t"/>
                <a:pathLst>
                  <a:path extrusionOk="0" h="132" w="132">
                    <a:moveTo>
                      <a:pt x="66" y="131"/>
                    </a:moveTo>
                    <a:lnTo>
                      <a:pt x="0" y="131"/>
                    </a:lnTo>
                    <a:lnTo>
                      <a:pt x="0" y="0"/>
                    </a:lnTo>
                    <a:lnTo>
                      <a:pt x="131" y="0"/>
                    </a:lnTo>
                    <a:lnTo>
                      <a:pt x="131" y="131"/>
                    </a:lnTo>
                    <a:lnTo>
                      <a:pt x="66" y="131"/>
                    </a:lnTo>
                  </a:path>
                </a:pathLst>
              </a:custGeom>
              <a:solidFill>
                <a:srgbClr val="DD3303"/>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427" name="Google Shape;1427;p113"/>
              <p:cNvSpPr/>
              <p:nvPr/>
            </p:nvSpPr>
            <p:spPr>
              <a:xfrm>
                <a:off x="2056054" y="2662789"/>
                <a:ext cx="78478" cy="75861"/>
              </a:xfrm>
              <a:custGeom>
                <a:rect b="b" l="l" r="r" t="t"/>
                <a:pathLst>
                  <a:path extrusionOk="0" h="132" w="133">
                    <a:moveTo>
                      <a:pt x="132" y="66"/>
                    </a:moveTo>
                    <a:lnTo>
                      <a:pt x="132" y="131"/>
                    </a:lnTo>
                    <a:lnTo>
                      <a:pt x="0" y="131"/>
                    </a:lnTo>
                    <a:lnTo>
                      <a:pt x="0" y="0"/>
                    </a:lnTo>
                    <a:lnTo>
                      <a:pt x="132" y="0"/>
                    </a:lnTo>
                    <a:lnTo>
                      <a:pt x="132" y="66"/>
                    </a:lnTo>
                  </a:path>
                </a:pathLst>
              </a:custGeom>
              <a:solidFill>
                <a:srgbClr val="DD3303"/>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428" name="Google Shape;1428;p113"/>
              <p:cNvSpPr/>
              <p:nvPr/>
            </p:nvSpPr>
            <p:spPr>
              <a:xfrm>
                <a:off x="2056054" y="2548998"/>
                <a:ext cx="78478" cy="75861"/>
              </a:xfrm>
              <a:custGeom>
                <a:rect b="b" l="l" r="r" t="t"/>
                <a:pathLst>
                  <a:path extrusionOk="0" h="131" w="133">
                    <a:moveTo>
                      <a:pt x="132" y="65"/>
                    </a:moveTo>
                    <a:lnTo>
                      <a:pt x="132" y="130"/>
                    </a:lnTo>
                    <a:lnTo>
                      <a:pt x="0" y="130"/>
                    </a:lnTo>
                    <a:lnTo>
                      <a:pt x="0" y="0"/>
                    </a:lnTo>
                    <a:lnTo>
                      <a:pt x="132" y="0"/>
                    </a:lnTo>
                    <a:lnTo>
                      <a:pt x="132" y="65"/>
                    </a:lnTo>
                  </a:path>
                </a:pathLst>
              </a:custGeom>
              <a:solidFill>
                <a:srgbClr val="DD3303"/>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429" name="Google Shape;1429;p113"/>
              <p:cNvSpPr/>
              <p:nvPr/>
            </p:nvSpPr>
            <p:spPr>
              <a:xfrm>
                <a:off x="2173772" y="2662789"/>
                <a:ext cx="78478" cy="75861"/>
              </a:xfrm>
              <a:custGeom>
                <a:rect b="b" l="l" r="r" t="t"/>
                <a:pathLst>
                  <a:path extrusionOk="0" h="132" w="132">
                    <a:moveTo>
                      <a:pt x="131" y="66"/>
                    </a:moveTo>
                    <a:lnTo>
                      <a:pt x="131" y="131"/>
                    </a:lnTo>
                    <a:lnTo>
                      <a:pt x="0" y="131"/>
                    </a:lnTo>
                    <a:lnTo>
                      <a:pt x="0" y="0"/>
                    </a:lnTo>
                    <a:lnTo>
                      <a:pt x="131" y="0"/>
                    </a:lnTo>
                    <a:lnTo>
                      <a:pt x="131" y="66"/>
                    </a:lnTo>
                  </a:path>
                </a:pathLst>
              </a:custGeom>
              <a:solidFill>
                <a:srgbClr val="DD3303"/>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430" name="Google Shape;1430;p113"/>
              <p:cNvSpPr/>
              <p:nvPr/>
            </p:nvSpPr>
            <p:spPr>
              <a:xfrm>
                <a:off x="2173772" y="2548998"/>
                <a:ext cx="78478" cy="75861"/>
              </a:xfrm>
              <a:custGeom>
                <a:rect b="b" l="l" r="r" t="t"/>
                <a:pathLst>
                  <a:path extrusionOk="0" h="131" w="132">
                    <a:moveTo>
                      <a:pt x="131" y="65"/>
                    </a:moveTo>
                    <a:lnTo>
                      <a:pt x="131" y="130"/>
                    </a:lnTo>
                    <a:lnTo>
                      <a:pt x="0" y="130"/>
                    </a:lnTo>
                    <a:lnTo>
                      <a:pt x="0" y="0"/>
                    </a:lnTo>
                    <a:lnTo>
                      <a:pt x="131" y="0"/>
                    </a:lnTo>
                    <a:lnTo>
                      <a:pt x="131" y="65"/>
                    </a:lnTo>
                  </a:path>
                </a:pathLst>
              </a:custGeom>
              <a:solidFill>
                <a:srgbClr val="DD3303"/>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431" name="Google Shape;1431;p113"/>
              <p:cNvSpPr/>
              <p:nvPr/>
            </p:nvSpPr>
            <p:spPr>
              <a:xfrm>
                <a:off x="2291489" y="2437734"/>
                <a:ext cx="78478" cy="75861"/>
              </a:xfrm>
              <a:custGeom>
                <a:rect b="b" l="l" r="r" t="t"/>
                <a:pathLst>
                  <a:path extrusionOk="0" h="132" w="132">
                    <a:moveTo>
                      <a:pt x="65" y="131"/>
                    </a:moveTo>
                    <a:lnTo>
                      <a:pt x="0" y="131"/>
                    </a:lnTo>
                    <a:lnTo>
                      <a:pt x="0" y="0"/>
                    </a:lnTo>
                    <a:lnTo>
                      <a:pt x="131" y="0"/>
                    </a:lnTo>
                    <a:lnTo>
                      <a:pt x="131" y="131"/>
                    </a:lnTo>
                    <a:lnTo>
                      <a:pt x="65" y="131"/>
                    </a:lnTo>
                  </a:path>
                </a:pathLst>
              </a:custGeom>
              <a:solidFill>
                <a:srgbClr val="DD3303"/>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432" name="Google Shape;1432;p113"/>
              <p:cNvSpPr/>
              <p:nvPr/>
            </p:nvSpPr>
            <p:spPr>
              <a:xfrm>
                <a:off x="2291489" y="2548998"/>
                <a:ext cx="78478" cy="75861"/>
              </a:xfrm>
              <a:custGeom>
                <a:rect b="b" l="l" r="r" t="t"/>
                <a:pathLst>
                  <a:path extrusionOk="0" h="131" w="132">
                    <a:moveTo>
                      <a:pt x="131" y="65"/>
                    </a:moveTo>
                    <a:lnTo>
                      <a:pt x="131" y="130"/>
                    </a:lnTo>
                    <a:lnTo>
                      <a:pt x="0" y="130"/>
                    </a:lnTo>
                    <a:lnTo>
                      <a:pt x="0" y="0"/>
                    </a:lnTo>
                    <a:lnTo>
                      <a:pt x="131" y="0"/>
                    </a:lnTo>
                    <a:lnTo>
                      <a:pt x="131" y="65"/>
                    </a:lnTo>
                  </a:path>
                </a:pathLst>
              </a:custGeom>
              <a:solidFill>
                <a:srgbClr val="DD3303"/>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grpSp>
        <p:nvGrpSpPr>
          <p:cNvPr id="1433" name="Google Shape;1433;p113"/>
          <p:cNvGrpSpPr/>
          <p:nvPr/>
        </p:nvGrpSpPr>
        <p:grpSpPr>
          <a:xfrm>
            <a:off x="4047812" y="1491255"/>
            <a:ext cx="838988" cy="871698"/>
            <a:chOff x="3592787" y="2042130"/>
            <a:chExt cx="838988" cy="871698"/>
          </a:xfrm>
        </p:grpSpPr>
        <p:sp>
          <p:nvSpPr>
            <p:cNvPr id="1434" name="Google Shape;1434;p113"/>
            <p:cNvSpPr/>
            <p:nvPr/>
          </p:nvSpPr>
          <p:spPr>
            <a:xfrm>
              <a:off x="3845741" y="2115512"/>
              <a:ext cx="323400" cy="437100"/>
            </a:xfrm>
            <a:custGeom>
              <a:rect b="b" l="l" r="r" t="t"/>
              <a:pathLst>
                <a:path extrusionOk="0" h="120000" w="120000">
                  <a:moveTo>
                    <a:pt x="119848" y="59943"/>
                  </a:moveTo>
                  <a:cubicBezTo>
                    <a:pt x="119848" y="70965"/>
                    <a:pt x="117269" y="80412"/>
                    <a:pt x="111807" y="89971"/>
                  </a:cubicBezTo>
                  <a:cubicBezTo>
                    <a:pt x="106194" y="99531"/>
                    <a:pt x="99519" y="106391"/>
                    <a:pt x="89962" y="111902"/>
                  </a:cubicBezTo>
                  <a:cubicBezTo>
                    <a:pt x="80404" y="117413"/>
                    <a:pt x="70998" y="119887"/>
                    <a:pt x="59924" y="119887"/>
                  </a:cubicBezTo>
                  <a:cubicBezTo>
                    <a:pt x="48849" y="119887"/>
                    <a:pt x="39443" y="117413"/>
                    <a:pt x="29886" y="111902"/>
                  </a:cubicBezTo>
                  <a:cubicBezTo>
                    <a:pt x="20328" y="106391"/>
                    <a:pt x="13501" y="99531"/>
                    <a:pt x="8040" y="89971"/>
                  </a:cubicBezTo>
                  <a:cubicBezTo>
                    <a:pt x="2427" y="80412"/>
                    <a:pt x="0" y="70965"/>
                    <a:pt x="0" y="59943"/>
                  </a:cubicBezTo>
                  <a:cubicBezTo>
                    <a:pt x="0" y="48922"/>
                    <a:pt x="2427" y="39475"/>
                    <a:pt x="8040" y="29915"/>
                  </a:cubicBezTo>
                  <a:cubicBezTo>
                    <a:pt x="13501" y="20356"/>
                    <a:pt x="20328" y="13495"/>
                    <a:pt x="29886" y="7985"/>
                  </a:cubicBezTo>
                  <a:cubicBezTo>
                    <a:pt x="39443" y="2474"/>
                    <a:pt x="48849" y="0"/>
                    <a:pt x="59924" y="0"/>
                  </a:cubicBezTo>
                  <a:cubicBezTo>
                    <a:pt x="70998" y="0"/>
                    <a:pt x="80404" y="2474"/>
                    <a:pt x="89962" y="7985"/>
                  </a:cubicBezTo>
                  <a:cubicBezTo>
                    <a:pt x="99519" y="13495"/>
                    <a:pt x="106194" y="20356"/>
                    <a:pt x="111807" y="29915"/>
                  </a:cubicBezTo>
                  <a:cubicBezTo>
                    <a:pt x="117269" y="39475"/>
                    <a:pt x="119848" y="48922"/>
                    <a:pt x="119848" y="59943"/>
                  </a:cubicBez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35" name="Google Shape;1435;p113"/>
            <p:cNvGrpSpPr/>
            <p:nvPr/>
          </p:nvGrpSpPr>
          <p:grpSpPr>
            <a:xfrm>
              <a:off x="3592787" y="2042130"/>
              <a:ext cx="838988" cy="871698"/>
              <a:chOff x="3128589" y="2237965"/>
              <a:chExt cx="855412" cy="874935"/>
            </a:xfrm>
          </p:grpSpPr>
          <p:sp>
            <p:nvSpPr>
              <p:cNvPr id="1436" name="Google Shape;1436;p113"/>
              <p:cNvSpPr/>
              <p:nvPr/>
            </p:nvSpPr>
            <p:spPr>
              <a:xfrm>
                <a:off x="3743335" y="2731065"/>
                <a:ext cx="240666" cy="381835"/>
              </a:xfrm>
              <a:custGeom>
                <a:rect b="b" l="l" r="r" t="t"/>
                <a:pathLst>
                  <a:path extrusionOk="0" h="668" w="405">
                    <a:moveTo>
                      <a:pt x="343" y="0"/>
                    </a:moveTo>
                    <a:lnTo>
                      <a:pt x="59" y="0"/>
                    </a:lnTo>
                    <a:cubicBezTo>
                      <a:pt x="26" y="0"/>
                      <a:pt x="0" y="26"/>
                      <a:pt x="0" y="59"/>
                    </a:cubicBezTo>
                    <a:lnTo>
                      <a:pt x="0" y="608"/>
                    </a:lnTo>
                    <a:cubicBezTo>
                      <a:pt x="0" y="641"/>
                      <a:pt x="26" y="667"/>
                      <a:pt x="59" y="667"/>
                    </a:cubicBezTo>
                    <a:lnTo>
                      <a:pt x="343" y="667"/>
                    </a:lnTo>
                    <a:cubicBezTo>
                      <a:pt x="376" y="667"/>
                      <a:pt x="402" y="641"/>
                      <a:pt x="402" y="608"/>
                    </a:cubicBezTo>
                    <a:lnTo>
                      <a:pt x="402" y="59"/>
                    </a:lnTo>
                    <a:cubicBezTo>
                      <a:pt x="404" y="26"/>
                      <a:pt x="376" y="0"/>
                      <a:pt x="343" y="0"/>
                    </a:cubicBezTo>
                    <a:close/>
                    <a:moveTo>
                      <a:pt x="221" y="623"/>
                    </a:moveTo>
                    <a:cubicBezTo>
                      <a:pt x="218" y="627"/>
                      <a:pt x="216" y="631"/>
                      <a:pt x="212" y="632"/>
                    </a:cubicBezTo>
                    <a:cubicBezTo>
                      <a:pt x="207" y="635"/>
                      <a:pt x="205" y="634"/>
                      <a:pt x="201" y="634"/>
                    </a:cubicBezTo>
                    <a:cubicBezTo>
                      <a:pt x="197" y="634"/>
                      <a:pt x="194" y="632"/>
                      <a:pt x="190" y="632"/>
                    </a:cubicBezTo>
                    <a:cubicBezTo>
                      <a:pt x="186" y="630"/>
                      <a:pt x="183" y="627"/>
                      <a:pt x="181" y="623"/>
                    </a:cubicBezTo>
                    <a:cubicBezTo>
                      <a:pt x="179" y="619"/>
                      <a:pt x="179" y="617"/>
                      <a:pt x="179" y="612"/>
                    </a:cubicBezTo>
                    <a:cubicBezTo>
                      <a:pt x="179" y="608"/>
                      <a:pt x="179" y="606"/>
                      <a:pt x="181" y="601"/>
                    </a:cubicBezTo>
                    <a:cubicBezTo>
                      <a:pt x="183" y="597"/>
                      <a:pt x="185" y="595"/>
                      <a:pt x="190" y="592"/>
                    </a:cubicBezTo>
                    <a:cubicBezTo>
                      <a:pt x="193" y="590"/>
                      <a:pt x="197" y="590"/>
                      <a:pt x="201" y="590"/>
                    </a:cubicBezTo>
                    <a:cubicBezTo>
                      <a:pt x="205" y="590"/>
                      <a:pt x="207" y="590"/>
                      <a:pt x="212" y="592"/>
                    </a:cubicBezTo>
                    <a:cubicBezTo>
                      <a:pt x="216" y="595"/>
                      <a:pt x="218" y="597"/>
                      <a:pt x="221" y="601"/>
                    </a:cubicBezTo>
                    <a:cubicBezTo>
                      <a:pt x="223" y="606"/>
                      <a:pt x="223" y="608"/>
                      <a:pt x="223" y="612"/>
                    </a:cubicBezTo>
                    <a:cubicBezTo>
                      <a:pt x="223" y="617"/>
                      <a:pt x="223" y="619"/>
                      <a:pt x="221" y="623"/>
                    </a:cubicBezTo>
                    <a:close/>
                    <a:moveTo>
                      <a:pt x="387" y="531"/>
                    </a:moveTo>
                    <a:cubicBezTo>
                      <a:pt x="387" y="551"/>
                      <a:pt x="369" y="568"/>
                      <a:pt x="350" y="568"/>
                    </a:cubicBezTo>
                    <a:lnTo>
                      <a:pt x="50" y="568"/>
                    </a:lnTo>
                    <a:cubicBezTo>
                      <a:pt x="30" y="568"/>
                      <a:pt x="13" y="553"/>
                      <a:pt x="13" y="531"/>
                    </a:cubicBezTo>
                    <a:lnTo>
                      <a:pt x="13" y="57"/>
                    </a:lnTo>
                    <a:cubicBezTo>
                      <a:pt x="13" y="37"/>
                      <a:pt x="28" y="20"/>
                      <a:pt x="50" y="20"/>
                    </a:cubicBezTo>
                    <a:lnTo>
                      <a:pt x="350" y="20"/>
                    </a:lnTo>
                    <a:cubicBezTo>
                      <a:pt x="369" y="20"/>
                      <a:pt x="387" y="35"/>
                      <a:pt x="387" y="57"/>
                    </a:cubicBezTo>
                    <a:lnTo>
                      <a:pt x="387" y="531"/>
                    </a:lnTo>
                    <a:close/>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437" name="Google Shape;1437;p113"/>
              <p:cNvSpPr/>
              <p:nvPr/>
            </p:nvSpPr>
            <p:spPr>
              <a:xfrm>
                <a:off x="3128589" y="2703248"/>
                <a:ext cx="617363" cy="336319"/>
              </a:xfrm>
              <a:custGeom>
                <a:rect b="b" l="l" r="r" t="t"/>
                <a:pathLst>
                  <a:path extrusionOk="0" h="587" w="1039">
                    <a:moveTo>
                      <a:pt x="190" y="241"/>
                    </a:moveTo>
                    <a:cubicBezTo>
                      <a:pt x="238" y="208"/>
                      <a:pt x="319" y="195"/>
                      <a:pt x="391" y="184"/>
                    </a:cubicBezTo>
                    <a:cubicBezTo>
                      <a:pt x="481" y="171"/>
                      <a:pt x="553" y="157"/>
                      <a:pt x="562" y="109"/>
                    </a:cubicBezTo>
                    <a:cubicBezTo>
                      <a:pt x="568" y="77"/>
                      <a:pt x="572" y="53"/>
                      <a:pt x="575" y="35"/>
                    </a:cubicBezTo>
                    <a:cubicBezTo>
                      <a:pt x="572" y="33"/>
                      <a:pt x="570" y="33"/>
                      <a:pt x="570" y="31"/>
                    </a:cubicBezTo>
                    <a:cubicBezTo>
                      <a:pt x="557" y="22"/>
                      <a:pt x="546" y="11"/>
                      <a:pt x="538" y="0"/>
                    </a:cubicBezTo>
                    <a:cubicBezTo>
                      <a:pt x="538" y="0"/>
                      <a:pt x="538" y="0"/>
                      <a:pt x="538" y="2"/>
                    </a:cubicBezTo>
                    <a:cubicBezTo>
                      <a:pt x="538" y="2"/>
                      <a:pt x="538" y="39"/>
                      <a:pt x="522" y="103"/>
                    </a:cubicBezTo>
                    <a:cubicBezTo>
                      <a:pt x="518" y="125"/>
                      <a:pt x="439" y="138"/>
                      <a:pt x="385" y="144"/>
                    </a:cubicBezTo>
                    <a:cubicBezTo>
                      <a:pt x="308" y="157"/>
                      <a:pt x="223" y="171"/>
                      <a:pt x="168" y="210"/>
                    </a:cubicBezTo>
                    <a:cubicBezTo>
                      <a:pt x="72" y="275"/>
                      <a:pt x="13" y="359"/>
                      <a:pt x="0" y="586"/>
                    </a:cubicBezTo>
                    <a:lnTo>
                      <a:pt x="1038" y="586"/>
                    </a:lnTo>
                    <a:lnTo>
                      <a:pt x="1038" y="544"/>
                    </a:lnTo>
                    <a:lnTo>
                      <a:pt x="48" y="544"/>
                    </a:lnTo>
                    <a:cubicBezTo>
                      <a:pt x="61" y="365"/>
                      <a:pt x="113" y="295"/>
                      <a:pt x="190" y="241"/>
                    </a:cubicBezTo>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438" name="Google Shape;1438;p113"/>
              <p:cNvSpPr/>
              <p:nvPr/>
            </p:nvSpPr>
            <p:spPr>
              <a:xfrm>
                <a:off x="3282930" y="2463021"/>
                <a:ext cx="196195" cy="424825"/>
              </a:xfrm>
              <a:custGeom>
                <a:rect b="b" l="l" r="r" t="t"/>
                <a:pathLst>
                  <a:path extrusionOk="0" h="741" w="329">
                    <a:moveTo>
                      <a:pt x="184" y="0"/>
                    </a:moveTo>
                    <a:lnTo>
                      <a:pt x="48" y="57"/>
                    </a:lnTo>
                    <a:cubicBezTo>
                      <a:pt x="48" y="57"/>
                      <a:pt x="0" y="382"/>
                      <a:pt x="18" y="482"/>
                    </a:cubicBezTo>
                    <a:cubicBezTo>
                      <a:pt x="37" y="587"/>
                      <a:pt x="96" y="740"/>
                      <a:pt x="96" y="740"/>
                    </a:cubicBezTo>
                    <a:cubicBezTo>
                      <a:pt x="96" y="740"/>
                      <a:pt x="278" y="583"/>
                      <a:pt x="295" y="554"/>
                    </a:cubicBezTo>
                    <a:cubicBezTo>
                      <a:pt x="313" y="528"/>
                      <a:pt x="328" y="419"/>
                      <a:pt x="328" y="419"/>
                    </a:cubicBezTo>
                    <a:cubicBezTo>
                      <a:pt x="328" y="419"/>
                      <a:pt x="155" y="373"/>
                      <a:pt x="184" y="0"/>
                    </a:cubicBezTo>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439" name="Google Shape;1439;p113"/>
              <p:cNvSpPr/>
              <p:nvPr/>
            </p:nvSpPr>
            <p:spPr>
              <a:xfrm>
                <a:off x="3609921" y="2488308"/>
                <a:ext cx="159571" cy="409650"/>
              </a:xfrm>
              <a:custGeom>
                <a:rect b="b" l="l" r="r" t="t"/>
                <a:pathLst>
                  <a:path extrusionOk="0" h="715" w="268">
                    <a:moveTo>
                      <a:pt x="223" y="484"/>
                    </a:moveTo>
                    <a:cubicBezTo>
                      <a:pt x="223" y="465"/>
                      <a:pt x="234" y="445"/>
                      <a:pt x="251" y="434"/>
                    </a:cubicBezTo>
                    <a:cubicBezTo>
                      <a:pt x="247" y="355"/>
                      <a:pt x="247" y="274"/>
                      <a:pt x="253" y="248"/>
                    </a:cubicBezTo>
                    <a:cubicBezTo>
                      <a:pt x="267" y="194"/>
                      <a:pt x="262" y="125"/>
                      <a:pt x="262" y="125"/>
                    </a:cubicBezTo>
                    <a:cubicBezTo>
                      <a:pt x="262" y="125"/>
                      <a:pt x="149" y="0"/>
                      <a:pt x="151" y="44"/>
                    </a:cubicBezTo>
                    <a:cubicBezTo>
                      <a:pt x="173" y="351"/>
                      <a:pt x="0" y="399"/>
                      <a:pt x="0" y="399"/>
                    </a:cubicBezTo>
                    <a:cubicBezTo>
                      <a:pt x="0" y="399"/>
                      <a:pt x="11" y="460"/>
                      <a:pt x="22" y="497"/>
                    </a:cubicBezTo>
                    <a:cubicBezTo>
                      <a:pt x="63" y="659"/>
                      <a:pt x="157" y="703"/>
                      <a:pt x="225" y="714"/>
                    </a:cubicBezTo>
                    <a:lnTo>
                      <a:pt x="225" y="484"/>
                    </a:lnTo>
                    <a:lnTo>
                      <a:pt x="223" y="484"/>
                    </a:lnTo>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440" name="Google Shape;1440;p113"/>
              <p:cNvSpPr/>
              <p:nvPr/>
            </p:nvSpPr>
            <p:spPr>
              <a:xfrm>
                <a:off x="3374487" y="2273367"/>
                <a:ext cx="350536" cy="475396"/>
              </a:xfrm>
              <a:custGeom>
                <a:rect b="b" l="l" r="r" t="t"/>
                <a:pathLst>
                  <a:path extrusionOk="0" h="831" w="593">
                    <a:moveTo>
                      <a:pt x="39" y="449"/>
                    </a:moveTo>
                    <a:cubicBezTo>
                      <a:pt x="48" y="497"/>
                      <a:pt x="74" y="620"/>
                      <a:pt x="96" y="660"/>
                    </a:cubicBezTo>
                    <a:cubicBezTo>
                      <a:pt x="127" y="705"/>
                      <a:pt x="162" y="734"/>
                      <a:pt x="201" y="760"/>
                    </a:cubicBezTo>
                    <a:cubicBezTo>
                      <a:pt x="238" y="786"/>
                      <a:pt x="260" y="788"/>
                      <a:pt x="291" y="788"/>
                    </a:cubicBezTo>
                    <a:cubicBezTo>
                      <a:pt x="324" y="788"/>
                      <a:pt x="348" y="786"/>
                      <a:pt x="380" y="760"/>
                    </a:cubicBezTo>
                    <a:cubicBezTo>
                      <a:pt x="418" y="732"/>
                      <a:pt x="455" y="705"/>
                      <a:pt x="483" y="660"/>
                    </a:cubicBezTo>
                    <a:cubicBezTo>
                      <a:pt x="507" y="622"/>
                      <a:pt x="531" y="497"/>
                      <a:pt x="540" y="449"/>
                    </a:cubicBezTo>
                    <a:cubicBezTo>
                      <a:pt x="540" y="385"/>
                      <a:pt x="533" y="210"/>
                      <a:pt x="496" y="153"/>
                    </a:cubicBezTo>
                    <a:cubicBezTo>
                      <a:pt x="453" y="88"/>
                      <a:pt x="313" y="44"/>
                      <a:pt x="291" y="40"/>
                    </a:cubicBezTo>
                    <a:cubicBezTo>
                      <a:pt x="269" y="44"/>
                      <a:pt x="127" y="88"/>
                      <a:pt x="85" y="153"/>
                    </a:cubicBezTo>
                    <a:cubicBezTo>
                      <a:pt x="46" y="212"/>
                      <a:pt x="39" y="385"/>
                      <a:pt x="39" y="449"/>
                    </a:cubicBezTo>
                    <a:close/>
                    <a:moveTo>
                      <a:pt x="291" y="830"/>
                    </a:moveTo>
                    <a:cubicBezTo>
                      <a:pt x="251" y="830"/>
                      <a:pt x="221" y="828"/>
                      <a:pt x="177" y="795"/>
                    </a:cubicBezTo>
                    <a:cubicBezTo>
                      <a:pt x="138" y="764"/>
                      <a:pt x="94" y="734"/>
                      <a:pt x="63" y="681"/>
                    </a:cubicBezTo>
                    <a:cubicBezTo>
                      <a:pt x="31" y="629"/>
                      <a:pt x="2" y="473"/>
                      <a:pt x="2" y="455"/>
                    </a:cubicBezTo>
                    <a:cubicBezTo>
                      <a:pt x="2" y="453"/>
                      <a:pt x="2" y="453"/>
                      <a:pt x="2" y="451"/>
                    </a:cubicBezTo>
                    <a:cubicBezTo>
                      <a:pt x="2" y="440"/>
                      <a:pt x="0" y="210"/>
                      <a:pt x="53" y="132"/>
                    </a:cubicBezTo>
                    <a:cubicBezTo>
                      <a:pt x="109" y="46"/>
                      <a:pt x="278" y="0"/>
                      <a:pt x="295" y="0"/>
                    </a:cubicBezTo>
                    <a:cubicBezTo>
                      <a:pt x="308" y="0"/>
                      <a:pt x="481" y="49"/>
                      <a:pt x="538" y="132"/>
                    </a:cubicBezTo>
                    <a:cubicBezTo>
                      <a:pt x="592" y="212"/>
                      <a:pt x="588" y="442"/>
                      <a:pt x="588" y="451"/>
                    </a:cubicBezTo>
                    <a:cubicBezTo>
                      <a:pt x="588" y="453"/>
                      <a:pt x="588" y="453"/>
                      <a:pt x="588" y="455"/>
                    </a:cubicBezTo>
                    <a:cubicBezTo>
                      <a:pt x="586" y="473"/>
                      <a:pt x="557" y="629"/>
                      <a:pt x="525" y="681"/>
                    </a:cubicBezTo>
                    <a:cubicBezTo>
                      <a:pt x="490" y="734"/>
                      <a:pt x="450" y="767"/>
                      <a:pt x="411" y="795"/>
                    </a:cubicBezTo>
                    <a:cubicBezTo>
                      <a:pt x="361" y="826"/>
                      <a:pt x="328" y="830"/>
                      <a:pt x="291" y="830"/>
                    </a:cubicBezTo>
                    <a:close/>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441" name="Google Shape;1441;p113"/>
              <p:cNvSpPr/>
              <p:nvPr/>
            </p:nvSpPr>
            <p:spPr>
              <a:xfrm>
                <a:off x="3306472" y="2237965"/>
                <a:ext cx="350537" cy="262987"/>
              </a:xfrm>
              <a:custGeom>
                <a:rect b="b" l="l" r="r" t="t"/>
                <a:pathLst>
                  <a:path extrusionOk="0" h="460" w="592">
                    <a:moveTo>
                      <a:pt x="101" y="459"/>
                    </a:moveTo>
                    <a:cubicBezTo>
                      <a:pt x="101" y="459"/>
                      <a:pt x="160" y="459"/>
                      <a:pt x="320" y="387"/>
                    </a:cubicBezTo>
                    <a:cubicBezTo>
                      <a:pt x="494" y="306"/>
                      <a:pt x="591" y="142"/>
                      <a:pt x="591" y="142"/>
                    </a:cubicBezTo>
                    <a:cubicBezTo>
                      <a:pt x="591" y="142"/>
                      <a:pt x="543" y="0"/>
                      <a:pt x="315" y="48"/>
                    </a:cubicBezTo>
                    <a:cubicBezTo>
                      <a:pt x="86" y="96"/>
                      <a:pt x="40" y="291"/>
                      <a:pt x="20" y="371"/>
                    </a:cubicBezTo>
                    <a:cubicBezTo>
                      <a:pt x="0" y="450"/>
                      <a:pt x="0" y="450"/>
                      <a:pt x="0" y="450"/>
                    </a:cubicBezTo>
                    <a:lnTo>
                      <a:pt x="101" y="459"/>
                    </a:lnTo>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442" name="Google Shape;1442;p113"/>
              <p:cNvSpPr/>
              <p:nvPr/>
            </p:nvSpPr>
            <p:spPr>
              <a:xfrm>
                <a:off x="3581147" y="2311298"/>
                <a:ext cx="206658" cy="262987"/>
              </a:xfrm>
              <a:custGeom>
                <a:rect b="b" l="l" r="r" t="t"/>
                <a:pathLst>
                  <a:path extrusionOk="0" h="460" w="348">
                    <a:moveTo>
                      <a:pt x="137" y="9"/>
                    </a:moveTo>
                    <a:cubicBezTo>
                      <a:pt x="137" y="9"/>
                      <a:pt x="0" y="83"/>
                      <a:pt x="26" y="138"/>
                    </a:cubicBezTo>
                    <a:cubicBezTo>
                      <a:pt x="63" y="214"/>
                      <a:pt x="266" y="435"/>
                      <a:pt x="308" y="448"/>
                    </a:cubicBezTo>
                    <a:cubicBezTo>
                      <a:pt x="347" y="459"/>
                      <a:pt x="323" y="230"/>
                      <a:pt x="275" y="138"/>
                    </a:cubicBezTo>
                    <a:cubicBezTo>
                      <a:pt x="229" y="44"/>
                      <a:pt x="196" y="0"/>
                      <a:pt x="137" y="9"/>
                    </a:cubicBezTo>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443" name="Google Shape;1443;p113"/>
              <p:cNvSpPr/>
              <p:nvPr/>
            </p:nvSpPr>
            <p:spPr>
              <a:xfrm>
                <a:off x="3149516" y="2799340"/>
                <a:ext cx="593815" cy="222527"/>
              </a:xfrm>
              <a:custGeom>
                <a:rect b="b" l="l" r="r" t="t"/>
                <a:pathLst>
                  <a:path extrusionOk="0" h="388" w="1000">
                    <a:moveTo>
                      <a:pt x="999" y="5"/>
                    </a:moveTo>
                    <a:cubicBezTo>
                      <a:pt x="977" y="3"/>
                      <a:pt x="962" y="0"/>
                      <a:pt x="962" y="0"/>
                    </a:cubicBezTo>
                    <a:cubicBezTo>
                      <a:pt x="962" y="0"/>
                      <a:pt x="951" y="105"/>
                      <a:pt x="933" y="132"/>
                    </a:cubicBezTo>
                    <a:cubicBezTo>
                      <a:pt x="914" y="160"/>
                      <a:pt x="769" y="206"/>
                      <a:pt x="669" y="206"/>
                    </a:cubicBezTo>
                    <a:cubicBezTo>
                      <a:pt x="570" y="206"/>
                      <a:pt x="423" y="159"/>
                      <a:pt x="404" y="132"/>
                    </a:cubicBezTo>
                    <a:cubicBezTo>
                      <a:pt x="384" y="106"/>
                      <a:pt x="376" y="0"/>
                      <a:pt x="376" y="0"/>
                    </a:cubicBezTo>
                    <a:cubicBezTo>
                      <a:pt x="376" y="0"/>
                      <a:pt x="260" y="11"/>
                      <a:pt x="221" y="35"/>
                    </a:cubicBezTo>
                    <a:cubicBezTo>
                      <a:pt x="221" y="35"/>
                      <a:pt x="7" y="90"/>
                      <a:pt x="0" y="376"/>
                    </a:cubicBezTo>
                    <a:lnTo>
                      <a:pt x="994" y="387"/>
                    </a:lnTo>
                    <a:lnTo>
                      <a:pt x="994" y="5"/>
                    </a:lnTo>
                    <a:lnTo>
                      <a:pt x="999" y="5"/>
                    </a:lnTo>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444" name="Google Shape;1444;p113"/>
              <p:cNvSpPr/>
              <p:nvPr/>
            </p:nvSpPr>
            <p:spPr>
              <a:xfrm>
                <a:off x="3743335" y="2731065"/>
                <a:ext cx="240666" cy="381835"/>
              </a:xfrm>
              <a:custGeom>
                <a:rect b="b" l="l" r="r" t="t"/>
                <a:pathLst>
                  <a:path extrusionOk="0" h="668" w="405">
                    <a:moveTo>
                      <a:pt x="343" y="0"/>
                    </a:moveTo>
                    <a:lnTo>
                      <a:pt x="59" y="0"/>
                    </a:lnTo>
                    <a:cubicBezTo>
                      <a:pt x="26" y="0"/>
                      <a:pt x="0" y="26"/>
                      <a:pt x="0" y="59"/>
                    </a:cubicBezTo>
                    <a:lnTo>
                      <a:pt x="0" y="608"/>
                    </a:lnTo>
                    <a:cubicBezTo>
                      <a:pt x="0" y="641"/>
                      <a:pt x="26" y="667"/>
                      <a:pt x="59" y="667"/>
                    </a:cubicBezTo>
                    <a:lnTo>
                      <a:pt x="343" y="667"/>
                    </a:lnTo>
                    <a:cubicBezTo>
                      <a:pt x="376" y="667"/>
                      <a:pt x="402" y="641"/>
                      <a:pt x="402" y="608"/>
                    </a:cubicBezTo>
                    <a:lnTo>
                      <a:pt x="402" y="59"/>
                    </a:lnTo>
                    <a:cubicBezTo>
                      <a:pt x="404" y="26"/>
                      <a:pt x="376" y="0"/>
                      <a:pt x="343" y="0"/>
                    </a:cubicBezTo>
                    <a:close/>
                    <a:moveTo>
                      <a:pt x="221" y="623"/>
                    </a:moveTo>
                    <a:cubicBezTo>
                      <a:pt x="218" y="627"/>
                      <a:pt x="216" y="631"/>
                      <a:pt x="212" y="632"/>
                    </a:cubicBezTo>
                    <a:cubicBezTo>
                      <a:pt x="207" y="635"/>
                      <a:pt x="205" y="634"/>
                      <a:pt x="201" y="634"/>
                    </a:cubicBezTo>
                    <a:cubicBezTo>
                      <a:pt x="197" y="634"/>
                      <a:pt x="194" y="632"/>
                      <a:pt x="190" y="632"/>
                    </a:cubicBezTo>
                    <a:cubicBezTo>
                      <a:pt x="186" y="630"/>
                      <a:pt x="183" y="627"/>
                      <a:pt x="181" y="623"/>
                    </a:cubicBezTo>
                    <a:cubicBezTo>
                      <a:pt x="179" y="619"/>
                      <a:pt x="179" y="617"/>
                      <a:pt x="179" y="612"/>
                    </a:cubicBezTo>
                    <a:cubicBezTo>
                      <a:pt x="179" y="608"/>
                      <a:pt x="179" y="606"/>
                      <a:pt x="181" y="601"/>
                    </a:cubicBezTo>
                    <a:cubicBezTo>
                      <a:pt x="183" y="597"/>
                      <a:pt x="185" y="595"/>
                      <a:pt x="190" y="592"/>
                    </a:cubicBezTo>
                    <a:cubicBezTo>
                      <a:pt x="193" y="590"/>
                      <a:pt x="197" y="590"/>
                      <a:pt x="201" y="590"/>
                    </a:cubicBezTo>
                    <a:cubicBezTo>
                      <a:pt x="205" y="590"/>
                      <a:pt x="207" y="590"/>
                      <a:pt x="212" y="592"/>
                    </a:cubicBezTo>
                    <a:cubicBezTo>
                      <a:pt x="216" y="595"/>
                      <a:pt x="218" y="597"/>
                      <a:pt x="221" y="601"/>
                    </a:cubicBezTo>
                    <a:cubicBezTo>
                      <a:pt x="223" y="606"/>
                      <a:pt x="223" y="608"/>
                      <a:pt x="223" y="612"/>
                    </a:cubicBezTo>
                    <a:cubicBezTo>
                      <a:pt x="223" y="617"/>
                      <a:pt x="223" y="619"/>
                      <a:pt x="221" y="623"/>
                    </a:cubicBezTo>
                    <a:close/>
                    <a:moveTo>
                      <a:pt x="387" y="531"/>
                    </a:moveTo>
                    <a:cubicBezTo>
                      <a:pt x="387" y="551"/>
                      <a:pt x="369" y="568"/>
                      <a:pt x="350" y="568"/>
                    </a:cubicBezTo>
                    <a:lnTo>
                      <a:pt x="50" y="568"/>
                    </a:lnTo>
                    <a:cubicBezTo>
                      <a:pt x="30" y="568"/>
                      <a:pt x="13" y="553"/>
                      <a:pt x="13" y="531"/>
                    </a:cubicBezTo>
                    <a:lnTo>
                      <a:pt x="13" y="57"/>
                    </a:lnTo>
                    <a:cubicBezTo>
                      <a:pt x="13" y="37"/>
                      <a:pt x="28" y="20"/>
                      <a:pt x="50" y="20"/>
                    </a:cubicBezTo>
                    <a:lnTo>
                      <a:pt x="350" y="20"/>
                    </a:lnTo>
                    <a:cubicBezTo>
                      <a:pt x="369" y="20"/>
                      <a:pt x="387" y="35"/>
                      <a:pt x="387" y="57"/>
                    </a:cubicBezTo>
                    <a:lnTo>
                      <a:pt x="387" y="531"/>
                    </a:lnTo>
                    <a:close/>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445" name="Google Shape;1445;p113"/>
              <p:cNvSpPr/>
              <p:nvPr/>
            </p:nvSpPr>
            <p:spPr>
              <a:xfrm>
                <a:off x="3785190" y="2819569"/>
                <a:ext cx="39238" cy="37930"/>
              </a:xfrm>
              <a:custGeom>
                <a:rect b="b" l="l" r="r" t="t"/>
                <a:pathLst>
                  <a:path extrusionOk="0" h="67" w="66">
                    <a:moveTo>
                      <a:pt x="33" y="66"/>
                    </a:moveTo>
                    <a:lnTo>
                      <a:pt x="0" y="66"/>
                    </a:lnTo>
                    <a:lnTo>
                      <a:pt x="0" y="0"/>
                    </a:lnTo>
                    <a:lnTo>
                      <a:pt x="65" y="0"/>
                    </a:lnTo>
                    <a:lnTo>
                      <a:pt x="65" y="66"/>
                    </a:lnTo>
                    <a:lnTo>
                      <a:pt x="33" y="66"/>
                    </a:lnTo>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446" name="Google Shape;1446;p113"/>
              <p:cNvSpPr/>
              <p:nvPr/>
            </p:nvSpPr>
            <p:spPr>
              <a:xfrm>
                <a:off x="3842740" y="2819569"/>
                <a:ext cx="39238" cy="37930"/>
              </a:xfrm>
              <a:custGeom>
                <a:rect b="b" l="l" r="r" t="t"/>
                <a:pathLst>
                  <a:path extrusionOk="0" h="67" w="67">
                    <a:moveTo>
                      <a:pt x="33" y="66"/>
                    </a:moveTo>
                    <a:lnTo>
                      <a:pt x="0" y="66"/>
                    </a:lnTo>
                    <a:lnTo>
                      <a:pt x="0" y="0"/>
                    </a:lnTo>
                    <a:lnTo>
                      <a:pt x="66" y="0"/>
                    </a:lnTo>
                    <a:lnTo>
                      <a:pt x="66" y="66"/>
                    </a:lnTo>
                    <a:lnTo>
                      <a:pt x="33" y="66"/>
                    </a:lnTo>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447" name="Google Shape;1447;p113"/>
              <p:cNvSpPr/>
              <p:nvPr/>
            </p:nvSpPr>
            <p:spPr>
              <a:xfrm>
                <a:off x="3785190" y="2930833"/>
                <a:ext cx="39238" cy="37930"/>
              </a:xfrm>
              <a:custGeom>
                <a:rect b="b" l="l" r="r" t="t"/>
                <a:pathLst>
                  <a:path extrusionOk="0" h="66" w="66">
                    <a:moveTo>
                      <a:pt x="65" y="33"/>
                    </a:moveTo>
                    <a:lnTo>
                      <a:pt x="65" y="65"/>
                    </a:lnTo>
                    <a:lnTo>
                      <a:pt x="0" y="65"/>
                    </a:lnTo>
                    <a:lnTo>
                      <a:pt x="0" y="0"/>
                    </a:lnTo>
                    <a:lnTo>
                      <a:pt x="65" y="0"/>
                    </a:lnTo>
                    <a:lnTo>
                      <a:pt x="65" y="33"/>
                    </a:lnTo>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448" name="Google Shape;1448;p113"/>
              <p:cNvSpPr/>
              <p:nvPr/>
            </p:nvSpPr>
            <p:spPr>
              <a:xfrm>
                <a:off x="3785190" y="2875201"/>
                <a:ext cx="39238" cy="37930"/>
              </a:xfrm>
              <a:custGeom>
                <a:rect b="b" l="l" r="r" t="t"/>
                <a:pathLst>
                  <a:path extrusionOk="0" h="66" w="66">
                    <a:moveTo>
                      <a:pt x="65" y="32"/>
                    </a:moveTo>
                    <a:lnTo>
                      <a:pt x="65" y="65"/>
                    </a:lnTo>
                    <a:lnTo>
                      <a:pt x="0" y="65"/>
                    </a:lnTo>
                    <a:lnTo>
                      <a:pt x="0" y="0"/>
                    </a:lnTo>
                    <a:lnTo>
                      <a:pt x="65" y="0"/>
                    </a:lnTo>
                    <a:lnTo>
                      <a:pt x="65" y="32"/>
                    </a:lnTo>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449" name="Google Shape;1449;p113"/>
              <p:cNvSpPr/>
              <p:nvPr/>
            </p:nvSpPr>
            <p:spPr>
              <a:xfrm>
                <a:off x="3842740" y="2930833"/>
                <a:ext cx="39238" cy="37930"/>
              </a:xfrm>
              <a:custGeom>
                <a:rect b="b" l="l" r="r" t="t"/>
                <a:pathLst>
                  <a:path extrusionOk="0" h="66" w="67">
                    <a:moveTo>
                      <a:pt x="66" y="33"/>
                    </a:moveTo>
                    <a:lnTo>
                      <a:pt x="66" y="65"/>
                    </a:lnTo>
                    <a:lnTo>
                      <a:pt x="0" y="65"/>
                    </a:lnTo>
                    <a:lnTo>
                      <a:pt x="0" y="0"/>
                    </a:lnTo>
                    <a:lnTo>
                      <a:pt x="66" y="0"/>
                    </a:lnTo>
                    <a:lnTo>
                      <a:pt x="66" y="33"/>
                    </a:lnTo>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450" name="Google Shape;1450;p113"/>
              <p:cNvSpPr/>
              <p:nvPr/>
            </p:nvSpPr>
            <p:spPr>
              <a:xfrm>
                <a:off x="3842740" y="2875201"/>
                <a:ext cx="39238" cy="37930"/>
              </a:xfrm>
              <a:custGeom>
                <a:rect b="b" l="l" r="r" t="t"/>
                <a:pathLst>
                  <a:path extrusionOk="0" h="66" w="67">
                    <a:moveTo>
                      <a:pt x="66" y="32"/>
                    </a:moveTo>
                    <a:lnTo>
                      <a:pt x="66" y="65"/>
                    </a:lnTo>
                    <a:lnTo>
                      <a:pt x="0" y="65"/>
                    </a:lnTo>
                    <a:lnTo>
                      <a:pt x="0" y="0"/>
                    </a:lnTo>
                    <a:lnTo>
                      <a:pt x="66" y="0"/>
                    </a:lnTo>
                    <a:lnTo>
                      <a:pt x="66" y="32"/>
                    </a:lnTo>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451" name="Google Shape;1451;p113"/>
              <p:cNvSpPr/>
              <p:nvPr/>
            </p:nvSpPr>
            <p:spPr>
              <a:xfrm>
                <a:off x="3900291" y="2819569"/>
                <a:ext cx="39238" cy="37930"/>
              </a:xfrm>
              <a:custGeom>
                <a:rect b="b" l="l" r="r" t="t"/>
                <a:pathLst>
                  <a:path extrusionOk="0" h="67" w="66">
                    <a:moveTo>
                      <a:pt x="32" y="66"/>
                    </a:moveTo>
                    <a:lnTo>
                      <a:pt x="0" y="66"/>
                    </a:lnTo>
                    <a:lnTo>
                      <a:pt x="0" y="0"/>
                    </a:lnTo>
                    <a:lnTo>
                      <a:pt x="65" y="0"/>
                    </a:lnTo>
                    <a:lnTo>
                      <a:pt x="65" y="66"/>
                    </a:lnTo>
                    <a:lnTo>
                      <a:pt x="32" y="66"/>
                    </a:lnTo>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452" name="Google Shape;1452;p113"/>
              <p:cNvSpPr/>
              <p:nvPr/>
            </p:nvSpPr>
            <p:spPr>
              <a:xfrm>
                <a:off x="3900291" y="2875201"/>
                <a:ext cx="39238" cy="37930"/>
              </a:xfrm>
              <a:custGeom>
                <a:rect b="b" l="l" r="r" t="t"/>
                <a:pathLst>
                  <a:path extrusionOk="0" h="66" w="66">
                    <a:moveTo>
                      <a:pt x="65" y="32"/>
                    </a:moveTo>
                    <a:lnTo>
                      <a:pt x="65" y="65"/>
                    </a:lnTo>
                    <a:lnTo>
                      <a:pt x="0" y="65"/>
                    </a:lnTo>
                    <a:lnTo>
                      <a:pt x="0" y="0"/>
                    </a:lnTo>
                    <a:lnTo>
                      <a:pt x="65" y="0"/>
                    </a:lnTo>
                    <a:lnTo>
                      <a:pt x="65" y="32"/>
                    </a:lnTo>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grpSp>
        <p:nvGrpSpPr>
          <p:cNvPr id="1453" name="Google Shape;1453;p113"/>
          <p:cNvGrpSpPr/>
          <p:nvPr/>
        </p:nvGrpSpPr>
        <p:grpSpPr>
          <a:xfrm>
            <a:off x="7189049" y="1486225"/>
            <a:ext cx="790241" cy="821311"/>
            <a:chOff x="6898155" y="2111529"/>
            <a:chExt cx="805710" cy="824361"/>
          </a:xfrm>
        </p:grpSpPr>
        <p:sp>
          <p:nvSpPr>
            <p:cNvPr id="1454" name="Google Shape;1454;p113"/>
            <p:cNvSpPr/>
            <p:nvPr/>
          </p:nvSpPr>
          <p:spPr>
            <a:xfrm>
              <a:off x="6898155" y="2336586"/>
              <a:ext cx="468253" cy="113791"/>
            </a:xfrm>
            <a:custGeom>
              <a:rect b="b" l="l" r="r" t="t"/>
              <a:pathLst>
                <a:path extrusionOk="0" h="197" w="788">
                  <a:moveTo>
                    <a:pt x="394" y="0"/>
                  </a:moveTo>
                  <a:lnTo>
                    <a:pt x="0" y="0"/>
                  </a:lnTo>
                  <a:lnTo>
                    <a:pt x="0" y="196"/>
                  </a:lnTo>
                  <a:lnTo>
                    <a:pt x="787" y="196"/>
                  </a:lnTo>
                  <a:lnTo>
                    <a:pt x="787" y="0"/>
                  </a:lnTo>
                  <a:lnTo>
                    <a:pt x="394" y="0"/>
                  </a:lnTo>
                  <a:close/>
                  <a:moveTo>
                    <a:pt x="125" y="109"/>
                  </a:moveTo>
                  <a:cubicBezTo>
                    <a:pt x="120" y="116"/>
                    <a:pt x="116" y="120"/>
                    <a:pt x="109" y="124"/>
                  </a:cubicBezTo>
                  <a:cubicBezTo>
                    <a:pt x="103" y="129"/>
                    <a:pt x="97" y="131"/>
                    <a:pt x="88" y="131"/>
                  </a:cubicBezTo>
                  <a:cubicBezTo>
                    <a:pt x="80" y="131"/>
                    <a:pt x="73" y="128"/>
                    <a:pt x="66" y="124"/>
                  </a:cubicBezTo>
                  <a:cubicBezTo>
                    <a:pt x="60" y="119"/>
                    <a:pt x="55" y="116"/>
                    <a:pt x="50" y="109"/>
                  </a:cubicBezTo>
                  <a:cubicBezTo>
                    <a:pt x="46" y="102"/>
                    <a:pt x="44" y="96"/>
                    <a:pt x="44" y="87"/>
                  </a:cubicBezTo>
                  <a:cubicBezTo>
                    <a:pt x="44" y="78"/>
                    <a:pt x="46" y="72"/>
                    <a:pt x="50" y="65"/>
                  </a:cubicBezTo>
                  <a:cubicBezTo>
                    <a:pt x="55" y="59"/>
                    <a:pt x="59" y="52"/>
                    <a:pt x="66" y="50"/>
                  </a:cubicBezTo>
                  <a:cubicBezTo>
                    <a:pt x="72" y="46"/>
                    <a:pt x="80" y="43"/>
                    <a:pt x="88" y="43"/>
                  </a:cubicBezTo>
                  <a:cubicBezTo>
                    <a:pt x="97" y="43"/>
                    <a:pt x="103" y="46"/>
                    <a:pt x="109" y="50"/>
                  </a:cubicBezTo>
                  <a:cubicBezTo>
                    <a:pt x="116" y="54"/>
                    <a:pt x="121" y="58"/>
                    <a:pt x="125" y="65"/>
                  </a:cubicBezTo>
                  <a:cubicBezTo>
                    <a:pt x="130" y="71"/>
                    <a:pt x="131" y="78"/>
                    <a:pt x="131" y="87"/>
                  </a:cubicBezTo>
                  <a:cubicBezTo>
                    <a:pt x="131" y="96"/>
                    <a:pt x="129" y="102"/>
                    <a:pt x="125" y="109"/>
                  </a:cubicBezTo>
                  <a:close/>
                  <a:moveTo>
                    <a:pt x="503" y="102"/>
                  </a:moveTo>
                  <a:cubicBezTo>
                    <a:pt x="503" y="107"/>
                    <a:pt x="498" y="109"/>
                    <a:pt x="492" y="109"/>
                  </a:cubicBezTo>
                  <a:lnTo>
                    <a:pt x="448" y="109"/>
                  </a:lnTo>
                  <a:cubicBezTo>
                    <a:pt x="444" y="109"/>
                    <a:pt x="437" y="105"/>
                    <a:pt x="437" y="102"/>
                  </a:cubicBezTo>
                  <a:lnTo>
                    <a:pt x="437" y="96"/>
                  </a:lnTo>
                  <a:cubicBezTo>
                    <a:pt x="439" y="92"/>
                    <a:pt x="444" y="89"/>
                    <a:pt x="448" y="89"/>
                  </a:cubicBezTo>
                  <a:lnTo>
                    <a:pt x="492" y="89"/>
                  </a:lnTo>
                  <a:cubicBezTo>
                    <a:pt x="498" y="89"/>
                    <a:pt x="503" y="94"/>
                    <a:pt x="503" y="96"/>
                  </a:cubicBezTo>
                  <a:lnTo>
                    <a:pt x="503" y="102"/>
                  </a:lnTo>
                  <a:close/>
                  <a:moveTo>
                    <a:pt x="612" y="102"/>
                  </a:moveTo>
                  <a:cubicBezTo>
                    <a:pt x="612" y="107"/>
                    <a:pt x="606" y="109"/>
                    <a:pt x="601" y="109"/>
                  </a:cubicBezTo>
                  <a:lnTo>
                    <a:pt x="557" y="109"/>
                  </a:lnTo>
                  <a:cubicBezTo>
                    <a:pt x="553" y="109"/>
                    <a:pt x="547" y="105"/>
                    <a:pt x="547" y="102"/>
                  </a:cubicBezTo>
                  <a:lnTo>
                    <a:pt x="547" y="96"/>
                  </a:lnTo>
                  <a:cubicBezTo>
                    <a:pt x="549" y="92"/>
                    <a:pt x="553" y="89"/>
                    <a:pt x="557" y="89"/>
                  </a:cubicBezTo>
                  <a:lnTo>
                    <a:pt x="601" y="89"/>
                  </a:lnTo>
                  <a:cubicBezTo>
                    <a:pt x="606" y="89"/>
                    <a:pt x="612" y="94"/>
                    <a:pt x="612" y="96"/>
                  </a:cubicBezTo>
                  <a:lnTo>
                    <a:pt x="612" y="102"/>
                  </a:lnTo>
                  <a:close/>
                  <a:moveTo>
                    <a:pt x="721" y="102"/>
                  </a:moveTo>
                  <a:cubicBezTo>
                    <a:pt x="721" y="107"/>
                    <a:pt x="715" y="109"/>
                    <a:pt x="710" y="109"/>
                  </a:cubicBezTo>
                  <a:lnTo>
                    <a:pt x="667" y="109"/>
                  </a:lnTo>
                  <a:cubicBezTo>
                    <a:pt x="662" y="109"/>
                    <a:pt x="656" y="105"/>
                    <a:pt x="656" y="102"/>
                  </a:cubicBezTo>
                  <a:lnTo>
                    <a:pt x="656" y="96"/>
                  </a:lnTo>
                  <a:cubicBezTo>
                    <a:pt x="658" y="92"/>
                    <a:pt x="662" y="89"/>
                    <a:pt x="667" y="89"/>
                  </a:cubicBezTo>
                  <a:lnTo>
                    <a:pt x="710" y="89"/>
                  </a:lnTo>
                  <a:cubicBezTo>
                    <a:pt x="715" y="89"/>
                    <a:pt x="721" y="94"/>
                    <a:pt x="721" y="96"/>
                  </a:cubicBezTo>
                  <a:lnTo>
                    <a:pt x="721" y="102"/>
                  </a:lnTo>
                  <a:close/>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455" name="Google Shape;1455;p113"/>
            <p:cNvSpPr/>
            <p:nvPr/>
          </p:nvSpPr>
          <p:spPr>
            <a:xfrm>
              <a:off x="6898155" y="2463021"/>
              <a:ext cx="468253" cy="113792"/>
            </a:xfrm>
            <a:custGeom>
              <a:rect b="b" l="l" r="r" t="t"/>
              <a:pathLst>
                <a:path extrusionOk="0" h="198" w="788">
                  <a:moveTo>
                    <a:pt x="394" y="0"/>
                  </a:moveTo>
                  <a:lnTo>
                    <a:pt x="0" y="0"/>
                  </a:lnTo>
                  <a:lnTo>
                    <a:pt x="0" y="197"/>
                  </a:lnTo>
                  <a:lnTo>
                    <a:pt x="787" y="197"/>
                  </a:lnTo>
                  <a:lnTo>
                    <a:pt x="787" y="0"/>
                  </a:lnTo>
                  <a:lnTo>
                    <a:pt x="394" y="0"/>
                  </a:lnTo>
                  <a:close/>
                  <a:moveTo>
                    <a:pt x="125" y="131"/>
                  </a:moveTo>
                  <a:cubicBezTo>
                    <a:pt x="120" y="138"/>
                    <a:pt x="116" y="142"/>
                    <a:pt x="109" y="147"/>
                  </a:cubicBezTo>
                  <a:cubicBezTo>
                    <a:pt x="103" y="151"/>
                    <a:pt x="97" y="153"/>
                    <a:pt x="88" y="153"/>
                  </a:cubicBezTo>
                  <a:cubicBezTo>
                    <a:pt x="80" y="153"/>
                    <a:pt x="73" y="151"/>
                    <a:pt x="66" y="147"/>
                  </a:cubicBezTo>
                  <a:cubicBezTo>
                    <a:pt x="60" y="142"/>
                    <a:pt x="55" y="137"/>
                    <a:pt x="50" y="131"/>
                  </a:cubicBezTo>
                  <a:cubicBezTo>
                    <a:pt x="46" y="124"/>
                    <a:pt x="44" y="118"/>
                    <a:pt x="44" y="110"/>
                  </a:cubicBezTo>
                  <a:cubicBezTo>
                    <a:pt x="44" y="101"/>
                    <a:pt x="46" y="94"/>
                    <a:pt x="50" y="88"/>
                  </a:cubicBezTo>
                  <a:cubicBezTo>
                    <a:pt x="55" y="81"/>
                    <a:pt x="59" y="77"/>
                    <a:pt x="66" y="72"/>
                  </a:cubicBezTo>
                  <a:cubicBezTo>
                    <a:pt x="72" y="68"/>
                    <a:pt x="80" y="66"/>
                    <a:pt x="88" y="66"/>
                  </a:cubicBezTo>
                  <a:cubicBezTo>
                    <a:pt x="97" y="66"/>
                    <a:pt x="103" y="67"/>
                    <a:pt x="109" y="72"/>
                  </a:cubicBezTo>
                  <a:cubicBezTo>
                    <a:pt x="116" y="76"/>
                    <a:pt x="121" y="81"/>
                    <a:pt x="125" y="88"/>
                  </a:cubicBezTo>
                  <a:cubicBezTo>
                    <a:pt x="130" y="94"/>
                    <a:pt x="131" y="101"/>
                    <a:pt x="131" y="110"/>
                  </a:cubicBezTo>
                  <a:cubicBezTo>
                    <a:pt x="131" y="116"/>
                    <a:pt x="129" y="125"/>
                    <a:pt x="125" y="131"/>
                  </a:cubicBezTo>
                  <a:close/>
                  <a:moveTo>
                    <a:pt x="503" y="116"/>
                  </a:moveTo>
                  <a:cubicBezTo>
                    <a:pt x="503" y="123"/>
                    <a:pt x="498" y="131"/>
                    <a:pt x="492" y="131"/>
                  </a:cubicBezTo>
                  <a:lnTo>
                    <a:pt x="448" y="131"/>
                  </a:lnTo>
                  <a:cubicBezTo>
                    <a:pt x="444" y="131"/>
                    <a:pt x="437" y="125"/>
                    <a:pt x="437" y="116"/>
                  </a:cubicBezTo>
                  <a:lnTo>
                    <a:pt x="437" y="101"/>
                  </a:lnTo>
                  <a:cubicBezTo>
                    <a:pt x="439" y="94"/>
                    <a:pt x="444" y="86"/>
                    <a:pt x="448" y="86"/>
                  </a:cubicBezTo>
                  <a:lnTo>
                    <a:pt x="492" y="86"/>
                  </a:lnTo>
                  <a:cubicBezTo>
                    <a:pt x="498" y="86"/>
                    <a:pt x="503" y="92"/>
                    <a:pt x="503" y="101"/>
                  </a:cubicBezTo>
                  <a:lnTo>
                    <a:pt x="503" y="116"/>
                  </a:lnTo>
                  <a:close/>
                  <a:moveTo>
                    <a:pt x="612" y="116"/>
                  </a:moveTo>
                  <a:cubicBezTo>
                    <a:pt x="612" y="123"/>
                    <a:pt x="606" y="131"/>
                    <a:pt x="601" y="131"/>
                  </a:cubicBezTo>
                  <a:lnTo>
                    <a:pt x="557" y="131"/>
                  </a:lnTo>
                  <a:cubicBezTo>
                    <a:pt x="553" y="131"/>
                    <a:pt x="547" y="125"/>
                    <a:pt x="547" y="116"/>
                  </a:cubicBezTo>
                  <a:lnTo>
                    <a:pt x="547" y="101"/>
                  </a:lnTo>
                  <a:cubicBezTo>
                    <a:pt x="549" y="94"/>
                    <a:pt x="553" y="86"/>
                    <a:pt x="557" y="86"/>
                  </a:cubicBezTo>
                  <a:lnTo>
                    <a:pt x="601" y="86"/>
                  </a:lnTo>
                  <a:cubicBezTo>
                    <a:pt x="606" y="86"/>
                    <a:pt x="612" y="92"/>
                    <a:pt x="612" y="101"/>
                  </a:cubicBezTo>
                  <a:lnTo>
                    <a:pt x="612" y="116"/>
                  </a:lnTo>
                  <a:close/>
                  <a:moveTo>
                    <a:pt x="721" y="116"/>
                  </a:moveTo>
                  <a:cubicBezTo>
                    <a:pt x="721" y="123"/>
                    <a:pt x="715" y="131"/>
                    <a:pt x="710" y="131"/>
                  </a:cubicBezTo>
                  <a:lnTo>
                    <a:pt x="667" y="131"/>
                  </a:lnTo>
                  <a:cubicBezTo>
                    <a:pt x="662" y="131"/>
                    <a:pt x="656" y="125"/>
                    <a:pt x="656" y="116"/>
                  </a:cubicBezTo>
                  <a:lnTo>
                    <a:pt x="656" y="101"/>
                  </a:lnTo>
                  <a:cubicBezTo>
                    <a:pt x="658" y="94"/>
                    <a:pt x="662" y="86"/>
                    <a:pt x="667" y="86"/>
                  </a:cubicBezTo>
                  <a:lnTo>
                    <a:pt x="710" y="86"/>
                  </a:lnTo>
                  <a:cubicBezTo>
                    <a:pt x="715" y="86"/>
                    <a:pt x="721" y="92"/>
                    <a:pt x="721" y="101"/>
                  </a:cubicBezTo>
                  <a:lnTo>
                    <a:pt x="721" y="116"/>
                  </a:lnTo>
                  <a:close/>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456" name="Google Shape;1456;p113"/>
            <p:cNvSpPr/>
            <p:nvPr/>
          </p:nvSpPr>
          <p:spPr>
            <a:xfrm>
              <a:off x="6898155" y="2212678"/>
              <a:ext cx="468253" cy="113792"/>
            </a:xfrm>
            <a:custGeom>
              <a:rect b="b" l="l" r="r" t="t"/>
              <a:pathLst>
                <a:path extrusionOk="0" h="198" w="788">
                  <a:moveTo>
                    <a:pt x="394" y="0"/>
                  </a:moveTo>
                  <a:lnTo>
                    <a:pt x="0" y="0"/>
                  </a:lnTo>
                  <a:lnTo>
                    <a:pt x="0" y="197"/>
                  </a:lnTo>
                  <a:lnTo>
                    <a:pt x="787" y="197"/>
                  </a:lnTo>
                  <a:lnTo>
                    <a:pt x="787" y="0"/>
                  </a:lnTo>
                  <a:lnTo>
                    <a:pt x="394" y="0"/>
                  </a:lnTo>
                  <a:close/>
                  <a:moveTo>
                    <a:pt x="125" y="109"/>
                  </a:moveTo>
                  <a:cubicBezTo>
                    <a:pt x="120" y="116"/>
                    <a:pt x="116" y="120"/>
                    <a:pt x="109" y="125"/>
                  </a:cubicBezTo>
                  <a:cubicBezTo>
                    <a:pt x="103" y="129"/>
                    <a:pt x="97" y="131"/>
                    <a:pt x="88" y="131"/>
                  </a:cubicBezTo>
                  <a:cubicBezTo>
                    <a:pt x="80" y="131"/>
                    <a:pt x="73" y="129"/>
                    <a:pt x="66" y="125"/>
                  </a:cubicBezTo>
                  <a:cubicBezTo>
                    <a:pt x="60" y="120"/>
                    <a:pt x="55" y="115"/>
                    <a:pt x="50" y="109"/>
                  </a:cubicBezTo>
                  <a:cubicBezTo>
                    <a:pt x="46" y="102"/>
                    <a:pt x="44" y="96"/>
                    <a:pt x="44" y="88"/>
                  </a:cubicBezTo>
                  <a:cubicBezTo>
                    <a:pt x="44" y="79"/>
                    <a:pt x="46" y="72"/>
                    <a:pt x="50" y="66"/>
                  </a:cubicBezTo>
                  <a:cubicBezTo>
                    <a:pt x="55" y="59"/>
                    <a:pt x="59" y="53"/>
                    <a:pt x="66" y="50"/>
                  </a:cubicBezTo>
                  <a:cubicBezTo>
                    <a:pt x="72" y="46"/>
                    <a:pt x="80" y="44"/>
                    <a:pt x="88" y="44"/>
                  </a:cubicBezTo>
                  <a:cubicBezTo>
                    <a:pt x="97" y="44"/>
                    <a:pt x="103" y="45"/>
                    <a:pt x="109" y="50"/>
                  </a:cubicBezTo>
                  <a:cubicBezTo>
                    <a:pt x="116" y="54"/>
                    <a:pt x="121" y="59"/>
                    <a:pt x="125" y="66"/>
                  </a:cubicBezTo>
                  <a:cubicBezTo>
                    <a:pt x="130" y="72"/>
                    <a:pt x="131" y="79"/>
                    <a:pt x="131" y="88"/>
                  </a:cubicBezTo>
                  <a:cubicBezTo>
                    <a:pt x="131" y="96"/>
                    <a:pt x="129" y="103"/>
                    <a:pt x="125" y="109"/>
                  </a:cubicBezTo>
                  <a:close/>
                  <a:moveTo>
                    <a:pt x="503" y="94"/>
                  </a:moveTo>
                  <a:cubicBezTo>
                    <a:pt x="503" y="101"/>
                    <a:pt x="498" y="109"/>
                    <a:pt x="492" y="109"/>
                  </a:cubicBezTo>
                  <a:lnTo>
                    <a:pt x="448" y="109"/>
                  </a:lnTo>
                  <a:cubicBezTo>
                    <a:pt x="444" y="109"/>
                    <a:pt x="437" y="103"/>
                    <a:pt x="437" y="94"/>
                  </a:cubicBezTo>
                  <a:lnTo>
                    <a:pt x="437" y="79"/>
                  </a:lnTo>
                  <a:cubicBezTo>
                    <a:pt x="439" y="68"/>
                    <a:pt x="444" y="64"/>
                    <a:pt x="448" y="64"/>
                  </a:cubicBezTo>
                  <a:lnTo>
                    <a:pt x="492" y="64"/>
                  </a:lnTo>
                  <a:cubicBezTo>
                    <a:pt x="498" y="64"/>
                    <a:pt x="503" y="70"/>
                    <a:pt x="503" y="79"/>
                  </a:cubicBezTo>
                  <a:lnTo>
                    <a:pt x="503" y="94"/>
                  </a:lnTo>
                  <a:close/>
                  <a:moveTo>
                    <a:pt x="612" y="94"/>
                  </a:moveTo>
                  <a:cubicBezTo>
                    <a:pt x="612" y="101"/>
                    <a:pt x="606" y="109"/>
                    <a:pt x="601" y="109"/>
                  </a:cubicBezTo>
                  <a:lnTo>
                    <a:pt x="557" y="109"/>
                  </a:lnTo>
                  <a:cubicBezTo>
                    <a:pt x="553" y="109"/>
                    <a:pt x="547" y="103"/>
                    <a:pt x="547" y="94"/>
                  </a:cubicBezTo>
                  <a:lnTo>
                    <a:pt x="547" y="79"/>
                  </a:lnTo>
                  <a:cubicBezTo>
                    <a:pt x="549" y="68"/>
                    <a:pt x="553" y="64"/>
                    <a:pt x="557" y="64"/>
                  </a:cubicBezTo>
                  <a:lnTo>
                    <a:pt x="601" y="64"/>
                  </a:lnTo>
                  <a:cubicBezTo>
                    <a:pt x="606" y="64"/>
                    <a:pt x="612" y="70"/>
                    <a:pt x="612" y="79"/>
                  </a:cubicBezTo>
                  <a:lnTo>
                    <a:pt x="612" y="94"/>
                  </a:lnTo>
                  <a:close/>
                  <a:moveTo>
                    <a:pt x="721" y="94"/>
                  </a:moveTo>
                  <a:cubicBezTo>
                    <a:pt x="721" y="101"/>
                    <a:pt x="715" y="109"/>
                    <a:pt x="710" y="109"/>
                  </a:cubicBezTo>
                  <a:lnTo>
                    <a:pt x="667" y="109"/>
                  </a:lnTo>
                  <a:cubicBezTo>
                    <a:pt x="662" y="109"/>
                    <a:pt x="656" y="103"/>
                    <a:pt x="656" y="94"/>
                  </a:cubicBezTo>
                  <a:lnTo>
                    <a:pt x="656" y="79"/>
                  </a:lnTo>
                  <a:cubicBezTo>
                    <a:pt x="658" y="68"/>
                    <a:pt x="662" y="64"/>
                    <a:pt x="667" y="64"/>
                  </a:cubicBezTo>
                  <a:lnTo>
                    <a:pt x="710" y="64"/>
                  </a:lnTo>
                  <a:cubicBezTo>
                    <a:pt x="715" y="64"/>
                    <a:pt x="721" y="70"/>
                    <a:pt x="721" y="79"/>
                  </a:cubicBezTo>
                  <a:lnTo>
                    <a:pt x="721" y="94"/>
                  </a:lnTo>
                  <a:close/>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457" name="Google Shape;1457;p113"/>
            <p:cNvSpPr/>
            <p:nvPr/>
          </p:nvSpPr>
          <p:spPr>
            <a:xfrm>
              <a:off x="6898155" y="2111529"/>
              <a:ext cx="468253" cy="75861"/>
            </a:xfrm>
            <a:custGeom>
              <a:rect b="b" l="l" r="r" t="t"/>
              <a:pathLst>
                <a:path extrusionOk="0" h="132" w="788">
                  <a:moveTo>
                    <a:pt x="147" y="0"/>
                  </a:moveTo>
                  <a:lnTo>
                    <a:pt x="640" y="0"/>
                  </a:lnTo>
                  <a:lnTo>
                    <a:pt x="787" y="131"/>
                  </a:lnTo>
                  <a:lnTo>
                    <a:pt x="0" y="131"/>
                  </a:lnTo>
                  <a:lnTo>
                    <a:pt x="147" y="0"/>
                  </a:lnTo>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458" name="Google Shape;1458;p113"/>
            <p:cNvSpPr/>
            <p:nvPr/>
          </p:nvSpPr>
          <p:spPr>
            <a:xfrm>
              <a:off x="7274851" y="2599572"/>
              <a:ext cx="429014" cy="126436"/>
            </a:xfrm>
            <a:custGeom>
              <a:rect b="b" l="l" r="r" t="t"/>
              <a:pathLst>
                <a:path extrusionOk="0" h="219" w="722">
                  <a:moveTo>
                    <a:pt x="361" y="78"/>
                  </a:moveTo>
                  <a:cubicBezTo>
                    <a:pt x="162" y="78"/>
                    <a:pt x="0" y="43"/>
                    <a:pt x="0" y="0"/>
                  </a:cubicBezTo>
                  <a:lnTo>
                    <a:pt x="0" y="140"/>
                  </a:lnTo>
                  <a:cubicBezTo>
                    <a:pt x="0" y="183"/>
                    <a:pt x="163" y="218"/>
                    <a:pt x="361" y="218"/>
                  </a:cubicBezTo>
                  <a:cubicBezTo>
                    <a:pt x="560" y="218"/>
                    <a:pt x="721" y="183"/>
                    <a:pt x="721" y="140"/>
                  </a:cubicBezTo>
                  <a:lnTo>
                    <a:pt x="721" y="0"/>
                  </a:lnTo>
                  <a:cubicBezTo>
                    <a:pt x="721" y="46"/>
                    <a:pt x="559" y="78"/>
                    <a:pt x="361" y="78"/>
                  </a:cubicBezTo>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459" name="Google Shape;1459;p113"/>
            <p:cNvSpPr/>
            <p:nvPr/>
          </p:nvSpPr>
          <p:spPr>
            <a:xfrm>
              <a:off x="7274851" y="2700720"/>
              <a:ext cx="429014" cy="139078"/>
            </a:xfrm>
            <a:custGeom>
              <a:rect b="b" l="l" r="r" t="t"/>
              <a:pathLst>
                <a:path extrusionOk="0" h="241" w="722">
                  <a:moveTo>
                    <a:pt x="361" y="87"/>
                  </a:moveTo>
                  <a:cubicBezTo>
                    <a:pt x="162" y="87"/>
                    <a:pt x="0" y="48"/>
                    <a:pt x="0" y="0"/>
                  </a:cubicBezTo>
                  <a:lnTo>
                    <a:pt x="0" y="153"/>
                  </a:lnTo>
                  <a:cubicBezTo>
                    <a:pt x="0" y="201"/>
                    <a:pt x="163" y="240"/>
                    <a:pt x="361" y="240"/>
                  </a:cubicBezTo>
                  <a:cubicBezTo>
                    <a:pt x="560" y="240"/>
                    <a:pt x="721" y="201"/>
                    <a:pt x="721" y="153"/>
                  </a:cubicBezTo>
                  <a:lnTo>
                    <a:pt x="721" y="0"/>
                  </a:lnTo>
                  <a:cubicBezTo>
                    <a:pt x="721" y="45"/>
                    <a:pt x="559" y="87"/>
                    <a:pt x="361" y="87"/>
                  </a:cubicBezTo>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460" name="Google Shape;1460;p113"/>
            <p:cNvSpPr/>
            <p:nvPr/>
          </p:nvSpPr>
          <p:spPr>
            <a:xfrm>
              <a:off x="7274851" y="2811984"/>
              <a:ext cx="429014" cy="123906"/>
            </a:xfrm>
            <a:custGeom>
              <a:rect b="b" l="l" r="r" t="t"/>
              <a:pathLst>
                <a:path extrusionOk="0" h="218" w="722">
                  <a:moveTo>
                    <a:pt x="361" y="79"/>
                  </a:moveTo>
                  <a:cubicBezTo>
                    <a:pt x="162" y="79"/>
                    <a:pt x="0" y="44"/>
                    <a:pt x="0" y="0"/>
                  </a:cubicBezTo>
                  <a:lnTo>
                    <a:pt x="0" y="138"/>
                  </a:lnTo>
                  <a:cubicBezTo>
                    <a:pt x="0" y="182"/>
                    <a:pt x="163" y="217"/>
                    <a:pt x="361" y="217"/>
                  </a:cubicBezTo>
                  <a:cubicBezTo>
                    <a:pt x="560" y="217"/>
                    <a:pt x="721" y="182"/>
                    <a:pt x="721" y="138"/>
                  </a:cubicBezTo>
                  <a:lnTo>
                    <a:pt x="721" y="0"/>
                  </a:lnTo>
                  <a:cubicBezTo>
                    <a:pt x="721" y="44"/>
                    <a:pt x="559" y="79"/>
                    <a:pt x="361" y="79"/>
                  </a:cubicBezTo>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461" name="Google Shape;1461;p113"/>
            <p:cNvSpPr/>
            <p:nvPr/>
          </p:nvSpPr>
          <p:spPr>
            <a:xfrm>
              <a:off x="7277465" y="2526239"/>
              <a:ext cx="426397" cy="98619"/>
            </a:xfrm>
            <a:custGeom>
              <a:rect b="b" l="l" r="r" t="t"/>
              <a:pathLst>
                <a:path extrusionOk="0" h="172" w="720">
                  <a:moveTo>
                    <a:pt x="719" y="87"/>
                  </a:moveTo>
                  <a:cubicBezTo>
                    <a:pt x="719" y="101"/>
                    <a:pt x="704" y="117"/>
                    <a:pt x="671" y="130"/>
                  </a:cubicBezTo>
                  <a:cubicBezTo>
                    <a:pt x="638" y="143"/>
                    <a:pt x="597" y="154"/>
                    <a:pt x="540" y="160"/>
                  </a:cubicBezTo>
                  <a:cubicBezTo>
                    <a:pt x="483" y="169"/>
                    <a:pt x="427" y="171"/>
                    <a:pt x="361" y="171"/>
                  </a:cubicBezTo>
                  <a:cubicBezTo>
                    <a:pt x="296" y="171"/>
                    <a:pt x="238" y="167"/>
                    <a:pt x="182" y="160"/>
                  </a:cubicBezTo>
                  <a:cubicBezTo>
                    <a:pt x="125" y="152"/>
                    <a:pt x="83" y="143"/>
                    <a:pt x="48" y="130"/>
                  </a:cubicBezTo>
                  <a:cubicBezTo>
                    <a:pt x="15" y="117"/>
                    <a:pt x="0" y="101"/>
                    <a:pt x="0" y="87"/>
                  </a:cubicBezTo>
                  <a:cubicBezTo>
                    <a:pt x="0" y="72"/>
                    <a:pt x="15" y="56"/>
                    <a:pt x="48" y="43"/>
                  </a:cubicBezTo>
                  <a:cubicBezTo>
                    <a:pt x="81" y="30"/>
                    <a:pt x="123" y="19"/>
                    <a:pt x="182" y="11"/>
                  </a:cubicBezTo>
                  <a:cubicBezTo>
                    <a:pt x="238" y="2"/>
                    <a:pt x="296" y="0"/>
                    <a:pt x="361" y="0"/>
                  </a:cubicBezTo>
                  <a:cubicBezTo>
                    <a:pt x="427" y="0"/>
                    <a:pt x="483" y="4"/>
                    <a:pt x="540" y="11"/>
                  </a:cubicBezTo>
                  <a:cubicBezTo>
                    <a:pt x="597" y="19"/>
                    <a:pt x="638" y="28"/>
                    <a:pt x="671" y="43"/>
                  </a:cubicBezTo>
                  <a:cubicBezTo>
                    <a:pt x="704" y="56"/>
                    <a:pt x="719" y="72"/>
                    <a:pt x="719" y="87"/>
                  </a:cubicBezTo>
                </a:path>
              </a:pathLst>
            </a:custGeom>
            <a:solidFill>
              <a:schemeClr val="dk1"/>
            </a:solidFill>
            <a:ln>
              <a:noFill/>
            </a:ln>
          </p:spPr>
          <p:txBody>
            <a:bodyPr anchorCtr="0" anchor="ctr" bIns="38000" lIns="76025" spcFirstLastPara="1" rIns="76025" wrap="square" tIns="38000">
              <a:noAutofit/>
            </a:bodyPr>
            <a:lstStyle/>
            <a:p>
              <a:pPr indent="0" lvl="0" marL="0" marR="0" rtl="0" algn="l">
                <a:lnSpc>
                  <a:spcPct val="93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sp>
        <p:nvSpPr>
          <p:cNvPr id="1462" name="Google Shape;1462;p113"/>
          <p:cNvSpPr txBox="1"/>
          <p:nvPr>
            <p:ph type="title"/>
          </p:nvPr>
        </p:nvSpPr>
        <p:spPr>
          <a:xfrm>
            <a:off x="459388" y="218142"/>
            <a:ext cx="8225100" cy="52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1400"/>
              <a:buFont typeface="Roboto"/>
              <a:buNone/>
            </a:pPr>
            <a:r>
              <a:rPr b="0" i="0" lang="en" sz="2800" u="none" cap="none" strike="noStrike">
                <a:solidFill>
                  <a:schemeClr val="accent1"/>
                </a:solidFill>
                <a:latin typeface="Roboto"/>
                <a:ea typeface="Roboto"/>
                <a:cs typeface="Roboto"/>
                <a:sym typeface="Roboto"/>
              </a:rPr>
              <a:t>Analytics Services</a:t>
            </a:r>
            <a:endParaRPr b="0" i="0" sz="2800" u="none" cap="none" strike="noStrike">
              <a:solidFill>
                <a:schemeClr val="accent1"/>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1466" name="Shape 1466"/>
        <p:cNvGrpSpPr/>
        <p:nvPr/>
      </p:nvGrpSpPr>
      <p:grpSpPr>
        <a:xfrm>
          <a:off x="0" y="0"/>
          <a:ext cx="0" cy="0"/>
          <a:chOff x="0" y="0"/>
          <a:chExt cx="0" cy="0"/>
        </a:xfrm>
      </p:grpSpPr>
      <p:sp>
        <p:nvSpPr>
          <p:cNvPr id="1467" name="Google Shape;1467;p114"/>
          <p:cNvSpPr txBox="1"/>
          <p:nvPr/>
        </p:nvSpPr>
        <p:spPr>
          <a:xfrm>
            <a:off x="8532103" y="4842860"/>
            <a:ext cx="459000" cy="273900"/>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BDBDBD"/>
                </a:solidFill>
                <a:latin typeface="Helvetica Neue"/>
                <a:ea typeface="Helvetica Neue"/>
                <a:cs typeface="Helvetica Neue"/>
                <a:sym typeface="Helvetica Neue"/>
              </a:rPr>
              <a:t>‹#›</a:t>
            </a:fld>
            <a:endParaRPr b="0" i="0" sz="800" u="none" cap="none" strike="noStrike">
              <a:solidFill>
                <a:srgbClr val="BDBDBD"/>
              </a:solidFill>
              <a:latin typeface="Helvetica Neue"/>
              <a:ea typeface="Helvetica Neue"/>
              <a:cs typeface="Helvetica Neue"/>
              <a:sym typeface="Helvetica Neue"/>
            </a:endParaRPr>
          </a:p>
        </p:txBody>
      </p:sp>
      <p:sp>
        <p:nvSpPr>
          <p:cNvPr id="1468" name="Google Shape;1468;p114"/>
          <p:cNvSpPr txBox="1"/>
          <p:nvPr/>
        </p:nvSpPr>
        <p:spPr>
          <a:xfrm>
            <a:off x="-7732" y="4388894"/>
            <a:ext cx="9170100" cy="329100"/>
          </a:xfrm>
          <a:prstGeom prst="rect">
            <a:avLst/>
          </a:prstGeom>
          <a:noFill/>
          <a:ln>
            <a:noFill/>
          </a:ln>
        </p:spPr>
        <p:txBody>
          <a:bodyPr anchorCtr="0" anchor="t" bIns="34300" lIns="68625" spcFirstLastPara="1" rIns="68625" wrap="square" tIns="34300">
            <a:noAutofit/>
          </a:bodyPr>
          <a:lstStyle/>
          <a:p>
            <a:pPr indent="0" lvl="0" marL="0" marR="0" rtl="0" algn="ctr">
              <a:lnSpc>
                <a:spcPct val="100000"/>
              </a:lnSpc>
              <a:spcBef>
                <a:spcPts val="0"/>
              </a:spcBef>
              <a:spcAft>
                <a:spcPts val="0"/>
              </a:spcAft>
              <a:buClr>
                <a:srgbClr val="5A5A5A"/>
              </a:buClr>
              <a:buSzPts val="1200"/>
              <a:buFont typeface="Arial"/>
              <a:buNone/>
            </a:pPr>
            <a:r>
              <a:rPr b="0" i="0" lang="en" sz="1200" u="none" cap="none" strike="noStrike">
                <a:solidFill>
                  <a:schemeClr val="dk2"/>
                </a:solidFill>
                <a:latin typeface="Roboto"/>
                <a:ea typeface="Roboto"/>
                <a:cs typeface="Roboto"/>
                <a:sym typeface="Roboto"/>
              </a:rPr>
              <a:t>Streamline API adoption. Empower developers. Build an interactive community.</a:t>
            </a:r>
            <a:endParaRPr b="0" i="0" sz="1200" u="none" cap="none" strike="noStrike">
              <a:solidFill>
                <a:schemeClr val="dk2"/>
              </a:solidFill>
              <a:latin typeface="Roboto"/>
              <a:ea typeface="Roboto"/>
              <a:cs typeface="Roboto"/>
              <a:sym typeface="Roboto"/>
            </a:endParaRPr>
          </a:p>
        </p:txBody>
      </p:sp>
      <p:grpSp>
        <p:nvGrpSpPr>
          <p:cNvPr id="1469" name="Google Shape;1469;p114"/>
          <p:cNvGrpSpPr/>
          <p:nvPr/>
        </p:nvGrpSpPr>
        <p:grpSpPr>
          <a:xfrm>
            <a:off x="1183319" y="1069056"/>
            <a:ext cx="6777962" cy="3138716"/>
            <a:chOff x="267550" y="711024"/>
            <a:chExt cx="8761500" cy="3648301"/>
          </a:xfrm>
        </p:grpSpPr>
        <p:pic>
          <p:nvPicPr>
            <p:cNvPr descr="Screen Shot 2016-07-01 at 2.55.52 PM.png" id="1470" name="Google Shape;1470;p114"/>
            <p:cNvPicPr preferRelativeResize="0"/>
            <p:nvPr/>
          </p:nvPicPr>
          <p:blipFill rotWithShape="1">
            <a:blip r:embed="rId3">
              <a:alphaModFix/>
            </a:blip>
            <a:srcRect b="6916" l="0" r="0" t="0"/>
            <a:stretch/>
          </p:blipFill>
          <p:spPr>
            <a:xfrm>
              <a:off x="4627450" y="711024"/>
              <a:ext cx="4401600" cy="3648300"/>
            </a:xfrm>
            <a:prstGeom prst="rect">
              <a:avLst/>
            </a:prstGeom>
            <a:noFill/>
            <a:ln>
              <a:noFill/>
            </a:ln>
          </p:spPr>
        </p:pic>
        <p:pic>
          <p:nvPicPr>
            <p:cNvPr descr="Screen Shot 2016-07-01 at 2.55.01 PM.png" id="1471" name="Google Shape;1471;p114"/>
            <p:cNvPicPr preferRelativeResize="0"/>
            <p:nvPr/>
          </p:nvPicPr>
          <p:blipFill rotWithShape="1">
            <a:blip r:embed="rId4">
              <a:alphaModFix/>
            </a:blip>
            <a:srcRect b="4662" l="0" r="0" t="0"/>
            <a:stretch/>
          </p:blipFill>
          <p:spPr>
            <a:xfrm>
              <a:off x="267550" y="711025"/>
              <a:ext cx="4306800" cy="3648300"/>
            </a:xfrm>
            <a:prstGeom prst="rect">
              <a:avLst/>
            </a:prstGeom>
            <a:noFill/>
            <a:ln>
              <a:noFill/>
            </a:ln>
          </p:spPr>
        </p:pic>
      </p:grpSp>
      <p:sp>
        <p:nvSpPr>
          <p:cNvPr id="1472" name="Google Shape;1472;p114"/>
          <p:cNvSpPr txBox="1"/>
          <p:nvPr>
            <p:ph type="title"/>
          </p:nvPr>
        </p:nvSpPr>
        <p:spPr>
          <a:xfrm>
            <a:off x="459388" y="218142"/>
            <a:ext cx="8225100" cy="52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1400"/>
              <a:buFont typeface="Roboto"/>
              <a:buNone/>
            </a:pPr>
            <a:r>
              <a:rPr b="0" i="0" lang="en" sz="2800" u="none" cap="none" strike="noStrike">
                <a:solidFill>
                  <a:schemeClr val="accent1"/>
                </a:solidFill>
                <a:latin typeface="Roboto"/>
                <a:ea typeface="Roboto"/>
                <a:cs typeface="Roboto"/>
                <a:sym typeface="Roboto"/>
              </a:rPr>
              <a:t>Developer Services – Developer Portal</a:t>
            </a:r>
            <a:endParaRPr b="0" i="0" sz="2800" u="none" cap="none" strike="noStrike">
              <a:solidFill>
                <a:schemeClr val="accent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6" name="Shape 1476"/>
        <p:cNvGrpSpPr/>
        <p:nvPr/>
      </p:nvGrpSpPr>
      <p:grpSpPr>
        <a:xfrm>
          <a:off x="0" y="0"/>
          <a:ext cx="0" cy="0"/>
          <a:chOff x="0" y="0"/>
          <a:chExt cx="0" cy="0"/>
        </a:xfrm>
      </p:grpSpPr>
      <p:sp>
        <p:nvSpPr>
          <p:cNvPr id="1477" name="Google Shape;1477;p115"/>
          <p:cNvSpPr txBox="1"/>
          <p:nvPr/>
        </p:nvSpPr>
        <p:spPr>
          <a:xfrm>
            <a:off x="8532103" y="4842860"/>
            <a:ext cx="459000" cy="273900"/>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BDBDBD"/>
                </a:solidFill>
                <a:latin typeface="Helvetica Neue"/>
                <a:ea typeface="Helvetica Neue"/>
                <a:cs typeface="Helvetica Neue"/>
                <a:sym typeface="Helvetica Neue"/>
              </a:rPr>
              <a:t>‹#›</a:t>
            </a:fld>
            <a:endParaRPr b="0" i="0" sz="800" u="none" cap="none" strike="noStrike">
              <a:solidFill>
                <a:srgbClr val="BDBDBD"/>
              </a:solidFill>
              <a:latin typeface="Helvetica Neue"/>
              <a:ea typeface="Helvetica Neue"/>
              <a:cs typeface="Helvetica Neue"/>
              <a:sym typeface="Helvetica Neue"/>
            </a:endParaRPr>
          </a:p>
        </p:txBody>
      </p:sp>
      <p:pic>
        <p:nvPicPr>
          <p:cNvPr id="1478" name="Google Shape;1478;p115"/>
          <p:cNvPicPr preferRelativeResize="0"/>
          <p:nvPr/>
        </p:nvPicPr>
        <p:blipFill rotWithShape="1">
          <a:blip r:embed="rId3">
            <a:alphaModFix/>
          </a:blip>
          <a:srcRect b="0" l="0" r="0" t="0"/>
          <a:stretch/>
        </p:blipFill>
        <p:spPr>
          <a:xfrm>
            <a:off x="3726865" y="3836235"/>
            <a:ext cx="1473300" cy="852600"/>
          </a:xfrm>
          <a:prstGeom prst="rect">
            <a:avLst/>
          </a:prstGeom>
          <a:noFill/>
          <a:ln>
            <a:noFill/>
          </a:ln>
        </p:spPr>
      </p:pic>
      <p:sp>
        <p:nvSpPr>
          <p:cNvPr id="1479" name="Google Shape;1479;p115"/>
          <p:cNvSpPr/>
          <p:nvPr/>
        </p:nvSpPr>
        <p:spPr>
          <a:xfrm flipH="1" rot="4533392">
            <a:off x="4959432" y="3178318"/>
            <a:ext cx="440213" cy="711909"/>
          </a:xfrm>
          <a:custGeom>
            <a:rect b="b" l="l" r="r" t="t"/>
            <a:pathLst>
              <a:path extrusionOk="0" h="120000" w="120000">
                <a:moveTo>
                  <a:pt x="0" y="120000"/>
                </a:moveTo>
                <a:cubicBezTo>
                  <a:pt x="41448" y="107832"/>
                  <a:pt x="82897" y="95665"/>
                  <a:pt x="102870" y="75665"/>
                </a:cubicBezTo>
                <a:cubicBezTo>
                  <a:pt x="122844" y="55665"/>
                  <a:pt x="119839" y="0"/>
                  <a:pt x="119839" y="0"/>
                </a:cubicBezTo>
              </a:path>
            </a:pathLst>
          </a:custGeom>
          <a:noFill/>
          <a:ln cap="flat" cmpd="sng" w="38100">
            <a:solidFill>
              <a:schemeClr val="accent1"/>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5A5A5A"/>
              </a:solidFill>
              <a:latin typeface="Arial"/>
              <a:ea typeface="Arial"/>
              <a:cs typeface="Arial"/>
              <a:sym typeface="Arial"/>
            </a:endParaRPr>
          </a:p>
        </p:txBody>
      </p:sp>
      <p:sp>
        <p:nvSpPr>
          <p:cNvPr id="1480" name="Google Shape;1480;p115"/>
          <p:cNvSpPr txBox="1"/>
          <p:nvPr/>
        </p:nvSpPr>
        <p:spPr>
          <a:xfrm>
            <a:off x="1680420" y="2979900"/>
            <a:ext cx="599400" cy="328800"/>
          </a:xfrm>
          <a:prstGeom prst="rect">
            <a:avLst/>
          </a:prstGeom>
          <a:noFill/>
          <a:ln>
            <a:noFill/>
          </a:ln>
        </p:spPr>
        <p:txBody>
          <a:bodyPr anchorCtr="0" anchor="t" bIns="34275" lIns="17150" spcFirstLastPara="1" rIns="17150" wrap="square" tIns="17150">
            <a:noAutofit/>
          </a:bodyPr>
          <a:lstStyle/>
          <a:p>
            <a:pPr indent="0" lvl="0" marL="0" marR="0" rtl="0" algn="ctr">
              <a:lnSpc>
                <a:spcPct val="100000"/>
              </a:lnSpc>
              <a:spcBef>
                <a:spcPts val="0"/>
              </a:spcBef>
              <a:spcAft>
                <a:spcPts val="0"/>
              </a:spcAft>
              <a:buClr>
                <a:srgbClr val="5A5A5A"/>
              </a:buClr>
              <a:buSzPts val="1800"/>
              <a:buFont typeface="Arial"/>
              <a:buNone/>
            </a:pPr>
            <a:r>
              <a:rPr b="1" i="0" lang="en" sz="1800" u="none" cap="none" strike="noStrike">
                <a:solidFill>
                  <a:srgbClr val="666666"/>
                </a:solidFill>
                <a:latin typeface="Roboto"/>
                <a:ea typeface="Roboto"/>
                <a:cs typeface="Roboto"/>
                <a:sym typeface="Roboto"/>
              </a:rPr>
              <a:t>SaaS</a:t>
            </a:r>
            <a:endParaRPr b="1" i="0" sz="1800" u="none" cap="none" strike="noStrike">
              <a:solidFill>
                <a:srgbClr val="666666"/>
              </a:solidFill>
              <a:latin typeface="Roboto"/>
              <a:ea typeface="Roboto"/>
              <a:cs typeface="Roboto"/>
              <a:sym typeface="Roboto"/>
            </a:endParaRPr>
          </a:p>
        </p:txBody>
      </p:sp>
      <p:sp>
        <p:nvSpPr>
          <p:cNvPr id="1481" name="Google Shape;1481;p115"/>
          <p:cNvSpPr txBox="1"/>
          <p:nvPr/>
        </p:nvSpPr>
        <p:spPr>
          <a:xfrm>
            <a:off x="6549770" y="2979902"/>
            <a:ext cx="1124700" cy="328800"/>
          </a:xfrm>
          <a:prstGeom prst="rect">
            <a:avLst/>
          </a:prstGeom>
          <a:noFill/>
          <a:ln>
            <a:noFill/>
          </a:ln>
        </p:spPr>
        <p:txBody>
          <a:bodyPr anchorCtr="0" anchor="t" bIns="34275" lIns="17150" spcFirstLastPara="1" rIns="17150" wrap="square" tIns="17150">
            <a:noAutofit/>
          </a:bodyPr>
          <a:lstStyle/>
          <a:p>
            <a:pPr indent="0" lvl="0" marL="0" marR="0" rtl="0" algn="ctr">
              <a:lnSpc>
                <a:spcPct val="100000"/>
              </a:lnSpc>
              <a:spcBef>
                <a:spcPts val="0"/>
              </a:spcBef>
              <a:spcAft>
                <a:spcPts val="0"/>
              </a:spcAft>
              <a:buClr>
                <a:srgbClr val="5A5A5A"/>
              </a:buClr>
              <a:buSzPts val="1800"/>
              <a:buFont typeface="Arial"/>
              <a:buNone/>
            </a:pPr>
            <a:r>
              <a:rPr b="1" i="0" lang="en" sz="1800" u="none" cap="none" strike="noStrike">
                <a:solidFill>
                  <a:srgbClr val="666666"/>
                </a:solidFill>
                <a:latin typeface="Roboto"/>
                <a:ea typeface="Roboto"/>
                <a:cs typeface="Roboto"/>
                <a:sym typeface="Roboto"/>
              </a:rPr>
              <a:t>ON-PREM</a:t>
            </a:r>
            <a:endParaRPr b="0" i="0" sz="1400" u="none" cap="none" strike="noStrike">
              <a:solidFill>
                <a:srgbClr val="666666"/>
              </a:solidFill>
              <a:latin typeface="Roboto"/>
              <a:ea typeface="Roboto"/>
              <a:cs typeface="Roboto"/>
              <a:sym typeface="Roboto"/>
            </a:endParaRPr>
          </a:p>
        </p:txBody>
      </p:sp>
      <p:sp>
        <p:nvSpPr>
          <p:cNvPr id="1482" name="Google Shape;1482;p115"/>
          <p:cNvSpPr/>
          <p:nvPr/>
        </p:nvSpPr>
        <p:spPr>
          <a:xfrm rot="-4533392">
            <a:off x="3489700" y="3153497"/>
            <a:ext cx="440213" cy="711909"/>
          </a:xfrm>
          <a:custGeom>
            <a:rect b="b" l="l" r="r" t="t"/>
            <a:pathLst>
              <a:path extrusionOk="0" h="120000" w="120000">
                <a:moveTo>
                  <a:pt x="0" y="120000"/>
                </a:moveTo>
                <a:cubicBezTo>
                  <a:pt x="41448" y="107832"/>
                  <a:pt x="82897" y="95665"/>
                  <a:pt x="102870" y="75665"/>
                </a:cubicBezTo>
                <a:cubicBezTo>
                  <a:pt x="122844" y="55665"/>
                  <a:pt x="119839" y="0"/>
                  <a:pt x="119839" y="0"/>
                </a:cubicBezTo>
              </a:path>
            </a:pathLst>
          </a:custGeom>
          <a:noFill/>
          <a:ln cap="flat" cmpd="sng" w="38100">
            <a:solidFill>
              <a:schemeClr val="accent4"/>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5A5A5A"/>
              </a:solidFill>
              <a:latin typeface="Arial"/>
              <a:ea typeface="Arial"/>
              <a:cs typeface="Arial"/>
              <a:sym typeface="Arial"/>
            </a:endParaRPr>
          </a:p>
        </p:txBody>
      </p:sp>
      <p:sp>
        <p:nvSpPr>
          <p:cNvPr id="1483" name="Google Shape;1483;p115"/>
          <p:cNvSpPr txBox="1"/>
          <p:nvPr/>
        </p:nvSpPr>
        <p:spPr>
          <a:xfrm>
            <a:off x="832866" y="1456503"/>
            <a:ext cx="1808700" cy="346200"/>
          </a:xfrm>
          <a:prstGeom prst="rect">
            <a:avLst/>
          </a:prstGeom>
          <a:noFill/>
          <a:ln>
            <a:noFill/>
          </a:ln>
        </p:spPr>
        <p:txBody>
          <a:bodyPr anchorCtr="0" anchor="t" bIns="45700" lIns="22850" spcFirstLastPara="1" rIns="22850" wrap="square" tIns="22850">
            <a:noAutofit/>
          </a:bodyPr>
          <a:lstStyle/>
          <a:p>
            <a:pPr indent="0" lvl="0" marL="0" marR="0" rtl="0" algn="r">
              <a:lnSpc>
                <a:spcPct val="100000"/>
              </a:lnSpc>
              <a:spcBef>
                <a:spcPts val="0"/>
              </a:spcBef>
              <a:spcAft>
                <a:spcPts val="0"/>
              </a:spcAft>
              <a:buClr>
                <a:srgbClr val="595959"/>
              </a:buClr>
              <a:buSzPts val="1800"/>
              <a:buFont typeface="Arial"/>
              <a:buNone/>
            </a:pPr>
            <a:r>
              <a:rPr b="1" i="0" lang="en" sz="1800" u="none" cap="none" strike="noStrike">
                <a:solidFill>
                  <a:srgbClr val="666666"/>
                </a:solidFill>
                <a:latin typeface="Roboto"/>
                <a:ea typeface="Roboto"/>
                <a:cs typeface="Roboto"/>
                <a:sym typeface="Roboto"/>
              </a:rPr>
              <a:t>MULTI CLOUD</a:t>
            </a:r>
            <a:endParaRPr b="1" i="0" sz="1800" u="none" cap="none" strike="noStrike">
              <a:solidFill>
                <a:srgbClr val="666666"/>
              </a:solidFill>
              <a:latin typeface="Roboto"/>
              <a:ea typeface="Roboto"/>
              <a:cs typeface="Roboto"/>
              <a:sym typeface="Roboto"/>
            </a:endParaRPr>
          </a:p>
        </p:txBody>
      </p:sp>
      <p:sp>
        <p:nvSpPr>
          <p:cNvPr id="1484" name="Google Shape;1484;p115"/>
          <p:cNvSpPr/>
          <p:nvPr/>
        </p:nvSpPr>
        <p:spPr>
          <a:xfrm rot="-4613184">
            <a:off x="3126308" y="2345665"/>
            <a:ext cx="1721596" cy="1027588"/>
          </a:xfrm>
          <a:custGeom>
            <a:rect b="b" l="l" r="r" t="t"/>
            <a:pathLst>
              <a:path extrusionOk="0" h="120000" w="120000">
                <a:moveTo>
                  <a:pt x="0" y="120000"/>
                </a:moveTo>
                <a:cubicBezTo>
                  <a:pt x="41448" y="107832"/>
                  <a:pt x="82897" y="95665"/>
                  <a:pt x="102870" y="75665"/>
                </a:cubicBezTo>
                <a:cubicBezTo>
                  <a:pt x="122844" y="55665"/>
                  <a:pt x="119839" y="0"/>
                  <a:pt x="119839" y="0"/>
                </a:cubicBezTo>
              </a:path>
            </a:pathLst>
          </a:custGeom>
          <a:noFill/>
          <a:ln cap="flat" cmpd="sng" w="38100">
            <a:solidFill>
              <a:srgbClr val="FFAB4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1485" name="Google Shape;1485;p115"/>
          <p:cNvSpPr txBox="1"/>
          <p:nvPr/>
        </p:nvSpPr>
        <p:spPr>
          <a:xfrm>
            <a:off x="6367430" y="1453972"/>
            <a:ext cx="1289700" cy="346200"/>
          </a:xfrm>
          <a:prstGeom prst="rect">
            <a:avLst/>
          </a:prstGeom>
          <a:noFill/>
          <a:ln>
            <a:noFill/>
          </a:ln>
        </p:spPr>
        <p:txBody>
          <a:bodyPr anchorCtr="0" anchor="t" bIns="45700" lIns="22850" spcFirstLastPara="1" rIns="22850" wrap="square" tIns="22850">
            <a:noAutofit/>
          </a:bodyPr>
          <a:lstStyle/>
          <a:p>
            <a:pPr indent="0" lvl="0" marL="0" marR="0" rtl="0" algn="l">
              <a:lnSpc>
                <a:spcPct val="100000"/>
              </a:lnSpc>
              <a:spcBef>
                <a:spcPts val="0"/>
              </a:spcBef>
              <a:spcAft>
                <a:spcPts val="0"/>
              </a:spcAft>
              <a:buClr>
                <a:srgbClr val="5A5A5A"/>
              </a:buClr>
              <a:buSzPts val="1800"/>
              <a:buFont typeface="Arial"/>
              <a:buNone/>
            </a:pPr>
            <a:r>
              <a:rPr b="1" i="0" lang="en" sz="1800" u="none" cap="none" strike="noStrike">
                <a:solidFill>
                  <a:srgbClr val="666666"/>
                </a:solidFill>
                <a:latin typeface="Roboto"/>
                <a:ea typeface="Roboto"/>
                <a:cs typeface="Roboto"/>
                <a:sym typeface="Roboto"/>
              </a:rPr>
              <a:t>HYBRID</a:t>
            </a:r>
            <a:endParaRPr b="0" i="0" sz="1400" u="none" cap="none" strike="noStrike">
              <a:solidFill>
                <a:srgbClr val="666666"/>
              </a:solidFill>
              <a:latin typeface="Roboto"/>
              <a:ea typeface="Roboto"/>
              <a:cs typeface="Roboto"/>
              <a:sym typeface="Roboto"/>
            </a:endParaRPr>
          </a:p>
        </p:txBody>
      </p:sp>
      <p:sp>
        <p:nvSpPr>
          <p:cNvPr id="1486" name="Google Shape;1486;p115"/>
          <p:cNvSpPr/>
          <p:nvPr/>
        </p:nvSpPr>
        <p:spPr>
          <a:xfrm flipH="1" rot="4613184">
            <a:off x="4085993" y="2352949"/>
            <a:ext cx="1721596" cy="1027588"/>
          </a:xfrm>
          <a:custGeom>
            <a:rect b="b" l="l" r="r" t="t"/>
            <a:pathLst>
              <a:path extrusionOk="0" h="120000" w="120000">
                <a:moveTo>
                  <a:pt x="0" y="120000"/>
                </a:moveTo>
                <a:cubicBezTo>
                  <a:pt x="41448" y="107832"/>
                  <a:pt x="82897" y="95665"/>
                  <a:pt x="102870" y="75665"/>
                </a:cubicBezTo>
                <a:cubicBezTo>
                  <a:pt x="122844" y="55665"/>
                  <a:pt x="119839" y="0"/>
                  <a:pt x="119839" y="0"/>
                </a:cubicBezTo>
              </a:path>
            </a:pathLst>
          </a:custGeom>
          <a:noFill/>
          <a:ln cap="flat" cmpd="sng" w="38100">
            <a:solidFill>
              <a:schemeClr val="accent2"/>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1487" name="Google Shape;1487;p115"/>
          <p:cNvSpPr/>
          <p:nvPr/>
        </p:nvSpPr>
        <p:spPr>
          <a:xfrm>
            <a:off x="2523001" y="2887082"/>
            <a:ext cx="682200" cy="466200"/>
          </a:xfrm>
          <a:custGeom>
            <a:rect b="b" l="l" r="r" t="t"/>
            <a:pathLst>
              <a:path extrusionOk="0" h="120000" w="120000">
                <a:moveTo>
                  <a:pt x="77570" y="0"/>
                </a:moveTo>
                <a:cubicBezTo>
                  <a:pt x="89288" y="0"/>
                  <a:pt x="99342" y="11394"/>
                  <a:pt x="103637" y="27633"/>
                </a:cubicBezTo>
                <a:lnTo>
                  <a:pt x="103925" y="28891"/>
                </a:lnTo>
                <a:lnTo>
                  <a:pt x="105194" y="29868"/>
                </a:lnTo>
                <a:cubicBezTo>
                  <a:pt x="114013" y="37530"/>
                  <a:pt x="120000" y="52473"/>
                  <a:pt x="120000" y="69652"/>
                </a:cubicBezTo>
                <a:cubicBezTo>
                  <a:pt x="120000" y="94640"/>
                  <a:pt x="107333" y="114896"/>
                  <a:pt x="91709" y="114896"/>
                </a:cubicBezTo>
                <a:cubicBezTo>
                  <a:pt x="87009" y="114896"/>
                  <a:pt x="82577" y="113064"/>
                  <a:pt x="78677" y="109821"/>
                </a:cubicBezTo>
                <a:lnTo>
                  <a:pt x="78415" y="109586"/>
                </a:lnTo>
                <a:lnTo>
                  <a:pt x="78359" y="109668"/>
                </a:lnTo>
                <a:cubicBezTo>
                  <a:pt x="73469" y="116122"/>
                  <a:pt x="67199" y="120000"/>
                  <a:pt x="60363" y="120000"/>
                </a:cubicBezTo>
                <a:cubicBezTo>
                  <a:pt x="53528" y="120000"/>
                  <a:pt x="47258" y="116122"/>
                  <a:pt x="42368" y="109668"/>
                </a:cubicBezTo>
                <a:lnTo>
                  <a:pt x="42208" y="109435"/>
                </a:lnTo>
                <a:lnTo>
                  <a:pt x="41775" y="109867"/>
                </a:lnTo>
                <a:cubicBezTo>
                  <a:pt x="37767" y="113349"/>
                  <a:pt x="33173" y="115327"/>
                  <a:pt x="28290" y="115327"/>
                </a:cubicBezTo>
                <a:cubicBezTo>
                  <a:pt x="12666" y="115327"/>
                  <a:pt x="0" y="95071"/>
                  <a:pt x="0" y="70083"/>
                </a:cubicBezTo>
                <a:cubicBezTo>
                  <a:pt x="0" y="45095"/>
                  <a:pt x="12666" y="24838"/>
                  <a:pt x="28290" y="24838"/>
                </a:cubicBezTo>
                <a:lnTo>
                  <a:pt x="29842" y="24964"/>
                </a:lnTo>
                <a:lnTo>
                  <a:pt x="30656" y="22821"/>
                </a:lnTo>
                <a:cubicBezTo>
                  <a:pt x="35740" y="10786"/>
                  <a:pt x="44350" y="2873"/>
                  <a:pt x="54115" y="2873"/>
                </a:cubicBezTo>
                <a:cubicBezTo>
                  <a:pt x="57472" y="2873"/>
                  <a:pt x="60692" y="3808"/>
                  <a:pt x="63680" y="5525"/>
                </a:cubicBezTo>
                <a:lnTo>
                  <a:pt x="63884" y="5655"/>
                </a:lnTo>
                <a:lnTo>
                  <a:pt x="64085" y="5460"/>
                </a:lnTo>
                <a:cubicBezTo>
                  <a:pt x="68093" y="1978"/>
                  <a:pt x="72687" y="0"/>
                  <a:pt x="77570" y="0"/>
                </a:cubicBezTo>
                <a:close/>
              </a:path>
            </a:pathLst>
          </a:custGeom>
          <a:solidFill>
            <a:schemeClr val="accent4"/>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34250" lIns="68525" spcFirstLastPara="1" rIns="68525" wrap="square" tIns="3425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488" name="Google Shape;1488;p115"/>
          <p:cNvSpPr/>
          <p:nvPr/>
        </p:nvSpPr>
        <p:spPr>
          <a:xfrm>
            <a:off x="2351089" y="2603103"/>
            <a:ext cx="1021800" cy="1021800"/>
          </a:xfrm>
          <a:prstGeom prst="donut">
            <a:avLst>
              <a:gd fmla="val 3354" name="adj"/>
            </a:avLst>
          </a:prstGeom>
          <a:solidFill>
            <a:schemeClr val="accent4"/>
          </a:solidFill>
          <a:ln cap="flat" cmpd="sng" w="9525">
            <a:solidFill>
              <a:schemeClr val="accent4"/>
            </a:solidFill>
            <a:prstDash val="solid"/>
            <a:round/>
            <a:headEnd len="sm" w="sm" type="none"/>
            <a:tailEnd len="sm" w="sm" type="none"/>
          </a:ln>
        </p:spPr>
        <p:txBody>
          <a:bodyPr anchorCtr="0" anchor="ctr"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500"/>
              <a:buFont typeface="Arial"/>
              <a:buNone/>
            </a:pPr>
            <a:r>
              <a:t/>
            </a:r>
            <a:endParaRPr b="0" i="0" sz="500" u="none" cap="none" strike="noStrike">
              <a:solidFill>
                <a:srgbClr val="5A5A5A"/>
              </a:solidFill>
              <a:latin typeface="Arial"/>
              <a:ea typeface="Arial"/>
              <a:cs typeface="Arial"/>
              <a:sym typeface="Arial"/>
            </a:endParaRPr>
          </a:p>
        </p:txBody>
      </p:sp>
      <p:grpSp>
        <p:nvGrpSpPr>
          <p:cNvPr id="1489" name="Google Shape;1489;p115"/>
          <p:cNvGrpSpPr/>
          <p:nvPr/>
        </p:nvGrpSpPr>
        <p:grpSpPr>
          <a:xfrm>
            <a:off x="2712116" y="1117479"/>
            <a:ext cx="1021725" cy="1021725"/>
            <a:chOff x="2216727" y="5541819"/>
            <a:chExt cx="2724600" cy="2724600"/>
          </a:xfrm>
        </p:grpSpPr>
        <p:sp>
          <p:nvSpPr>
            <p:cNvPr id="1490" name="Google Shape;1490;p115"/>
            <p:cNvSpPr/>
            <p:nvPr/>
          </p:nvSpPr>
          <p:spPr>
            <a:xfrm>
              <a:off x="2713213" y="6337150"/>
              <a:ext cx="1819200" cy="1243500"/>
            </a:xfrm>
            <a:custGeom>
              <a:rect b="b" l="l" r="r" t="t"/>
              <a:pathLst>
                <a:path extrusionOk="0" h="120000" w="120000">
                  <a:moveTo>
                    <a:pt x="77570" y="0"/>
                  </a:moveTo>
                  <a:cubicBezTo>
                    <a:pt x="89288" y="0"/>
                    <a:pt x="99342" y="11394"/>
                    <a:pt x="103637" y="27633"/>
                  </a:cubicBezTo>
                  <a:lnTo>
                    <a:pt x="103925" y="28891"/>
                  </a:lnTo>
                  <a:lnTo>
                    <a:pt x="105194" y="29868"/>
                  </a:lnTo>
                  <a:cubicBezTo>
                    <a:pt x="114013" y="37530"/>
                    <a:pt x="120000" y="52473"/>
                    <a:pt x="120000" y="69652"/>
                  </a:cubicBezTo>
                  <a:cubicBezTo>
                    <a:pt x="120000" y="94640"/>
                    <a:pt x="107333" y="114896"/>
                    <a:pt x="91709" y="114896"/>
                  </a:cubicBezTo>
                  <a:cubicBezTo>
                    <a:pt x="87009" y="114896"/>
                    <a:pt x="82577" y="113064"/>
                    <a:pt x="78677" y="109821"/>
                  </a:cubicBezTo>
                  <a:lnTo>
                    <a:pt x="78415" y="109586"/>
                  </a:lnTo>
                  <a:lnTo>
                    <a:pt x="78359" y="109668"/>
                  </a:lnTo>
                  <a:cubicBezTo>
                    <a:pt x="73469" y="116122"/>
                    <a:pt x="67199" y="120000"/>
                    <a:pt x="60363" y="120000"/>
                  </a:cubicBezTo>
                  <a:cubicBezTo>
                    <a:pt x="53528" y="120000"/>
                    <a:pt x="47258" y="116122"/>
                    <a:pt x="42368" y="109668"/>
                  </a:cubicBezTo>
                  <a:lnTo>
                    <a:pt x="42208" y="109435"/>
                  </a:lnTo>
                  <a:lnTo>
                    <a:pt x="41775" y="109867"/>
                  </a:lnTo>
                  <a:cubicBezTo>
                    <a:pt x="37767" y="113349"/>
                    <a:pt x="33173" y="115327"/>
                    <a:pt x="28290" y="115327"/>
                  </a:cubicBezTo>
                  <a:cubicBezTo>
                    <a:pt x="12666" y="115327"/>
                    <a:pt x="0" y="95071"/>
                    <a:pt x="0" y="70083"/>
                  </a:cubicBezTo>
                  <a:cubicBezTo>
                    <a:pt x="0" y="45095"/>
                    <a:pt x="12666" y="24838"/>
                    <a:pt x="28290" y="24838"/>
                  </a:cubicBezTo>
                  <a:lnTo>
                    <a:pt x="29842" y="24964"/>
                  </a:lnTo>
                  <a:lnTo>
                    <a:pt x="30656" y="22821"/>
                  </a:lnTo>
                  <a:cubicBezTo>
                    <a:pt x="35740" y="10786"/>
                    <a:pt x="44350" y="2873"/>
                    <a:pt x="54115" y="2873"/>
                  </a:cubicBezTo>
                  <a:cubicBezTo>
                    <a:pt x="57472" y="2873"/>
                    <a:pt x="60692" y="3808"/>
                    <a:pt x="63680" y="5525"/>
                  </a:cubicBezTo>
                  <a:lnTo>
                    <a:pt x="63884" y="5655"/>
                  </a:lnTo>
                  <a:lnTo>
                    <a:pt x="64085" y="5460"/>
                  </a:lnTo>
                  <a:cubicBezTo>
                    <a:pt x="68093" y="1978"/>
                    <a:pt x="72687" y="0"/>
                    <a:pt x="77570" y="0"/>
                  </a:cubicBezTo>
                  <a:close/>
                </a:path>
              </a:pathLst>
            </a:custGeom>
            <a:solidFill>
              <a:srgbClr val="FFAB40"/>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34250" lIns="68525" spcFirstLastPara="1" rIns="68525" wrap="square" tIns="3425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491" name="Google Shape;1491;p115"/>
            <p:cNvSpPr/>
            <p:nvPr/>
          </p:nvSpPr>
          <p:spPr>
            <a:xfrm>
              <a:off x="2216727" y="5541819"/>
              <a:ext cx="2724600" cy="2724600"/>
            </a:xfrm>
            <a:prstGeom prst="donut">
              <a:avLst>
                <a:gd fmla="val 3354" name="adj"/>
              </a:avLst>
            </a:prstGeom>
            <a:solidFill>
              <a:srgbClr val="FFAB40"/>
            </a:solidFill>
            <a:ln>
              <a:noFill/>
            </a:ln>
          </p:spPr>
          <p:txBody>
            <a:bodyPr anchorCtr="0" anchor="ctr"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500"/>
                <a:buFont typeface="Arial"/>
                <a:buNone/>
              </a:pPr>
              <a:r>
                <a:t/>
              </a:r>
              <a:endParaRPr b="0" i="0" sz="500" u="none" cap="none" strike="noStrike">
                <a:solidFill>
                  <a:srgbClr val="5A5A5A"/>
                </a:solidFill>
                <a:latin typeface="Arial"/>
                <a:ea typeface="Arial"/>
                <a:cs typeface="Arial"/>
                <a:sym typeface="Arial"/>
              </a:endParaRPr>
            </a:p>
          </p:txBody>
        </p:sp>
      </p:grpSp>
      <p:sp>
        <p:nvSpPr>
          <p:cNvPr id="1492" name="Google Shape;1492;p115"/>
          <p:cNvSpPr/>
          <p:nvPr/>
        </p:nvSpPr>
        <p:spPr>
          <a:xfrm>
            <a:off x="2843288" y="1298215"/>
            <a:ext cx="682200" cy="466200"/>
          </a:xfrm>
          <a:custGeom>
            <a:rect b="b" l="l" r="r" t="t"/>
            <a:pathLst>
              <a:path extrusionOk="0" h="120000" w="120000">
                <a:moveTo>
                  <a:pt x="77570" y="0"/>
                </a:moveTo>
                <a:cubicBezTo>
                  <a:pt x="89288" y="0"/>
                  <a:pt x="99342" y="11394"/>
                  <a:pt x="103637" y="27633"/>
                </a:cubicBezTo>
                <a:lnTo>
                  <a:pt x="103925" y="28891"/>
                </a:lnTo>
                <a:lnTo>
                  <a:pt x="105194" y="29868"/>
                </a:lnTo>
                <a:cubicBezTo>
                  <a:pt x="114013" y="37530"/>
                  <a:pt x="120000" y="52473"/>
                  <a:pt x="120000" y="69652"/>
                </a:cubicBezTo>
                <a:cubicBezTo>
                  <a:pt x="120000" y="94640"/>
                  <a:pt x="107333" y="114896"/>
                  <a:pt x="91709" y="114896"/>
                </a:cubicBezTo>
                <a:cubicBezTo>
                  <a:pt x="87009" y="114896"/>
                  <a:pt x="82577" y="113064"/>
                  <a:pt x="78677" y="109821"/>
                </a:cubicBezTo>
                <a:lnTo>
                  <a:pt x="78415" y="109586"/>
                </a:lnTo>
                <a:lnTo>
                  <a:pt x="78359" y="109668"/>
                </a:lnTo>
                <a:cubicBezTo>
                  <a:pt x="73469" y="116122"/>
                  <a:pt x="67199" y="120000"/>
                  <a:pt x="60363" y="120000"/>
                </a:cubicBezTo>
                <a:cubicBezTo>
                  <a:pt x="53528" y="120000"/>
                  <a:pt x="47258" y="116122"/>
                  <a:pt x="42368" y="109668"/>
                </a:cubicBezTo>
                <a:lnTo>
                  <a:pt x="42208" y="109435"/>
                </a:lnTo>
                <a:lnTo>
                  <a:pt x="41775" y="109867"/>
                </a:lnTo>
                <a:cubicBezTo>
                  <a:pt x="37767" y="113349"/>
                  <a:pt x="33173" y="115327"/>
                  <a:pt x="28290" y="115327"/>
                </a:cubicBezTo>
                <a:cubicBezTo>
                  <a:pt x="12666" y="115327"/>
                  <a:pt x="0" y="95071"/>
                  <a:pt x="0" y="70083"/>
                </a:cubicBezTo>
                <a:cubicBezTo>
                  <a:pt x="0" y="45095"/>
                  <a:pt x="12666" y="24838"/>
                  <a:pt x="28290" y="24838"/>
                </a:cubicBezTo>
                <a:lnTo>
                  <a:pt x="29842" y="24964"/>
                </a:lnTo>
                <a:lnTo>
                  <a:pt x="30656" y="22821"/>
                </a:lnTo>
                <a:cubicBezTo>
                  <a:pt x="35740" y="10786"/>
                  <a:pt x="44350" y="2873"/>
                  <a:pt x="54115" y="2873"/>
                </a:cubicBezTo>
                <a:cubicBezTo>
                  <a:pt x="57472" y="2873"/>
                  <a:pt x="60692" y="3808"/>
                  <a:pt x="63680" y="5525"/>
                </a:cubicBezTo>
                <a:lnTo>
                  <a:pt x="63884" y="5655"/>
                </a:lnTo>
                <a:lnTo>
                  <a:pt x="64085" y="5460"/>
                </a:lnTo>
                <a:cubicBezTo>
                  <a:pt x="68093" y="1978"/>
                  <a:pt x="72687" y="0"/>
                  <a:pt x="77570" y="0"/>
                </a:cubicBezTo>
                <a:close/>
              </a:path>
            </a:pathLst>
          </a:custGeom>
          <a:solidFill>
            <a:srgbClr val="FFAB40"/>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34250" lIns="68525" spcFirstLastPara="1" rIns="68525" wrap="square" tIns="3425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493" name="Google Shape;1493;p115"/>
          <p:cNvSpPr/>
          <p:nvPr/>
        </p:nvSpPr>
        <p:spPr>
          <a:xfrm>
            <a:off x="5384061" y="1337243"/>
            <a:ext cx="682200" cy="466200"/>
          </a:xfrm>
          <a:custGeom>
            <a:rect b="b" l="l" r="r" t="t"/>
            <a:pathLst>
              <a:path extrusionOk="0" h="120000" w="120000">
                <a:moveTo>
                  <a:pt x="77570" y="0"/>
                </a:moveTo>
                <a:cubicBezTo>
                  <a:pt x="89288" y="0"/>
                  <a:pt x="99342" y="11394"/>
                  <a:pt x="103637" y="27633"/>
                </a:cubicBezTo>
                <a:lnTo>
                  <a:pt x="103925" y="28891"/>
                </a:lnTo>
                <a:lnTo>
                  <a:pt x="105194" y="29868"/>
                </a:lnTo>
                <a:cubicBezTo>
                  <a:pt x="114013" y="37530"/>
                  <a:pt x="120000" y="52473"/>
                  <a:pt x="120000" y="69652"/>
                </a:cubicBezTo>
                <a:cubicBezTo>
                  <a:pt x="120000" y="94640"/>
                  <a:pt x="107333" y="114896"/>
                  <a:pt x="91709" y="114896"/>
                </a:cubicBezTo>
                <a:cubicBezTo>
                  <a:pt x="87009" y="114896"/>
                  <a:pt x="82577" y="113064"/>
                  <a:pt x="78677" y="109821"/>
                </a:cubicBezTo>
                <a:lnTo>
                  <a:pt x="78415" y="109586"/>
                </a:lnTo>
                <a:lnTo>
                  <a:pt x="78359" y="109668"/>
                </a:lnTo>
                <a:cubicBezTo>
                  <a:pt x="73469" y="116122"/>
                  <a:pt x="67199" y="120000"/>
                  <a:pt x="60363" y="120000"/>
                </a:cubicBezTo>
                <a:cubicBezTo>
                  <a:pt x="53528" y="120000"/>
                  <a:pt x="47258" y="116122"/>
                  <a:pt x="42368" y="109668"/>
                </a:cubicBezTo>
                <a:lnTo>
                  <a:pt x="42208" y="109435"/>
                </a:lnTo>
                <a:lnTo>
                  <a:pt x="41775" y="109867"/>
                </a:lnTo>
                <a:cubicBezTo>
                  <a:pt x="37767" y="113349"/>
                  <a:pt x="33173" y="115327"/>
                  <a:pt x="28290" y="115327"/>
                </a:cubicBezTo>
                <a:cubicBezTo>
                  <a:pt x="12666" y="115327"/>
                  <a:pt x="0" y="95071"/>
                  <a:pt x="0" y="70083"/>
                </a:cubicBezTo>
                <a:cubicBezTo>
                  <a:pt x="0" y="45095"/>
                  <a:pt x="12666" y="24838"/>
                  <a:pt x="28290" y="24838"/>
                </a:cubicBezTo>
                <a:lnTo>
                  <a:pt x="29842" y="24964"/>
                </a:lnTo>
                <a:lnTo>
                  <a:pt x="30656" y="22821"/>
                </a:lnTo>
                <a:cubicBezTo>
                  <a:pt x="35740" y="10786"/>
                  <a:pt x="44350" y="2873"/>
                  <a:pt x="54115" y="2873"/>
                </a:cubicBezTo>
                <a:cubicBezTo>
                  <a:pt x="57472" y="2873"/>
                  <a:pt x="60692" y="3808"/>
                  <a:pt x="63680" y="5525"/>
                </a:cubicBezTo>
                <a:lnTo>
                  <a:pt x="63884" y="5655"/>
                </a:lnTo>
                <a:lnTo>
                  <a:pt x="64085" y="5460"/>
                </a:lnTo>
                <a:cubicBezTo>
                  <a:pt x="68093" y="1978"/>
                  <a:pt x="72687" y="0"/>
                  <a:pt x="77570" y="0"/>
                </a:cubicBezTo>
                <a:close/>
              </a:path>
            </a:pathLst>
          </a:custGeom>
          <a:solidFill>
            <a:schemeClr val="accent2"/>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34250" lIns="68525" spcFirstLastPara="1" rIns="68525" wrap="square" tIns="3425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494" name="Google Shape;1494;p115"/>
          <p:cNvSpPr/>
          <p:nvPr/>
        </p:nvSpPr>
        <p:spPr>
          <a:xfrm>
            <a:off x="5276364" y="1117479"/>
            <a:ext cx="1021800" cy="1021800"/>
          </a:xfrm>
          <a:prstGeom prst="donut">
            <a:avLst>
              <a:gd fmla="val 3354" name="adj"/>
            </a:avLst>
          </a:prstGeom>
          <a:solidFill>
            <a:schemeClr val="accent2"/>
          </a:solidFill>
          <a:ln cap="flat" cmpd="sng" w="9525">
            <a:solidFill>
              <a:schemeClr val="accent2"/>
            </a:solidFill>
            <a:prstDash val="solid"/>
            <a:round/>
            <a:headEnd len="sm" w="sm" type="none"/>
            <a:tailEnd len="sm" w="sm" type="none"/>
          </a:ln>
        </p:spPr>
        <p:txBody>
          <a:bodyPr anchorCtr="0" anchor="ctr"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500"/>
              <a:buFont typeface="Arial"/>
              <a:buNone/>
            </a:pPr>
            <a:r>
              <a:t/>
            </a:r>
            <a:endParaRPr b="0" i="0" sz="500" u="none" cap="none" strike="noStrike">
              <a:solidFill>
                <a:srgbClr val="5A5A5A"/>
              </a:solidFill>
              <a:latin typeface="Arial"/>
              <a:ea typeface="Arial"/>
              <a:cs typeface="Arial"/>
              <a:sym typeface="Arial"/>
            </a:endParaRPr>
          </a:p>
        </p:txBody>
      </p:sp>
      <p:grpSp>
        <p:nvGrpSpPr>
          <p:cNvPr id="1495" name="Google Shape;1495;p115"/>
          <p:cNvGrpSpPr/>
          <p:nvPr/>
        </p:nvGrpSpPr>
        <p:grpSpPr>
          <a:xfrm>
            <a:off x="5544181" y="1482629"/>
            <a:ext cx="578058" cy="449469"/>
            <a:chOff x="4578346" y="2522539"/>
            <a:chExt cx="977771" cy="771488"/>
          </a:xfrm>
        </p:grpSpPr>
        <p:sp>
          <p:nvSpPr>
            <p:cNvPr id="1496" name="Google Shape;1496;p115"/>
            <p:cNvSpPr/>
            <p:nvPr/>
          </p:nvSpPr>
          <p:spPr>
            <a:xfrm>
              <a:off x="4578346" y="2881315"/>
              <a:ext cx="187200" cy="411300"/>
            </a:xfrm>
            <a:custGeom>
              <a:rect b="b" l="l" r="r" t="t"/>
              <a:pathLst>
                <a:path extrusionOk="0" h="120000" w="120000">
                  <a:moveTo>
                    <a:pt x="0" y="119894"/>
                  </a:moveTo>
                  <a:lnTo>
                    <a:pt x="119769" y="119894"/>
                  </a:lnTo>
                  <a:lnTo>
                    <a:pt x="119769" y="0"/>
                  </a:lnTo>
                  <a:lnTo>
                    <a:pt x="0" y="0"/>
                  </a:lnTo>
                  <a:lnTo>
                    <a:pt x="0" y="119894"/>
                  </a:lnTo>
                  <a:close/>
                  <a:moveTo>
                    <a:pt x="71769" y="21856"/>
                  </a:moveTo>
                  <a:lnTo>
                    <a:pt x="95769" y="21856"/>
                  </a:lnTo>
                  <a:lnTo>
                    <a:pt x="95769" y="32784"/>
                  </a:lnTo>
                  <a:lnTo>
                    <a:pt x="71769" y="32784"/>
                  </a:lnTo>
                  <a:lnTo>
                    <a:pt x="71769" y="21856"/>
                  </a:lnTo>
                  <a:close/>
                  <a:moveTo>
                    <a:pt x="71769" y="43607"/>
                  </a:moveTo>
                  <a:lnTo>
                    <a:pt x="95769" y="43607"/>
                  </a:lnTo>
                  <a:lnTo>
                    <a:pt x="95769" y="54430"/>
                  </a:lnTo>
                  <a:lnTo>
                    <a:pt x="71769" y="54430"/>
                  </a:lnTo>
                  <a:lnTo>
                    <a:pt x="71769" y="43607"/>
                  </a:lnTo>
                  <a:close/>
                  <a:moveTo>
                    <a:pt x="71769" y="65359"/>
                  </a:moveTo>
                  <a:lnTo>
                    <a:pt x="95769" y="65359"/>
                  </a:lnTo>
                  <a:lnTo>
                    <a:pt x="95769" y="76287"/>
                  </a:lnTo>
                  <a:lnTo>
                    <a:pt x="71769" y="76287"/>
                  </a:lnTo>
                  <a:lnTo>
                    <a:pt x="71769" y="65359"/>
                  </a:lnTo>
                  <a:close/>
                  <a:moveTo>
                    <a:pt x="71769" y="87215"/>
                  </a:moveTo>
                  <a:lnTo>
                    <a:pt x="95769" y="87215"/>
                  </a:lnTo>
                  <a:lnTo>
                    <a:pt x="95769" y="98143"/>
                  </a:lnTo>
                  <a:lnTo>
                    <a:pt x="71769" y="98143"/>
                  </a:lnTo>
                  <a:lnTo>
                    <a:pt x="71769" y="87215"/>
                  </a:lnTo>
                  <a:close/>
                  <a:moveTo>
                    <a:pt x="23769" y="21856"/>
                  </a:moveTo>
                  <a:lnTo>
                    <a:pt x="47769" y="21856"/>
                  </a:lnTo>
                  <a:lnTo>
                    <a:pt x="47769" y="32784"/>
                  </a:lnTo>
                  <a:lnTo>
                    <a:pt x="23769" y="32784"/>
                  </a:lnTo>
                  <a:lnTo>
                    <a:pt x="23769" y="21856"/>
                  </a:lnTo>
                  <a:close/>
                  <a:moveTo>
                    <a:pt x="23769" y="43607"/>
                  </a:moveTo>
                  <a:lnTo>
                    <a:pt x="47769" y="43607"/>
                  </a:lnTo>
                  <a:lnTo>
                    <a:pt x="47769" y="54430"/>
                  </a:lnTo>
                  <a:lnTo>
                    <a:pt x="23769" y="54430"/>
                  </a:lnTo>
                  <a:lnTo>
                    <a:pt x="23769" y="43607"/>
                  </a:lnTo>
                  <a:close/>
                  <a:moveTo>
                    <a:pt x="23769" y="65359"/>
                  </a:moveTo>
                  <a:lnTo>
                    <a:pt x="47769" y="65359"/>
                  </a:lnTo>
                  <a:lnTo>
                    <a:pt x="47769" y="76287"/>
                  </a:lnTo>
                  <a:lnTo>
                    <a:pt x="23769" y="76287"/>
                  </a:lnTo>
                  <a:lnTo>
                    <a:pt x="23769" y="65359"/>
                  </a:lnTo>
                  <a:close/>
                  <a:moveTo>
                    <a:pt x="23769" y="87215"/>
                  </a:moveTo>
                  <a:lnTo>
                    <a:pt x="47769" y="87215"/>
                  </a:lnTo>
                  <a:lnTo>
                    <a:pt x="47769" y="98143"/>
                  </a:lnTo>
                  <a:lnTo>
                    <a:pt x="23769" y="98143"/>
                  </a:lnTo>
                  <a:lnTo>
                    <a:pt x="23769" y="87215"/>
                  </a:lnTo>
                  <a:close/>
                </a:path>
              </a:pathLst>
            </a:custGeom>
            <a:solidFill>
              <a:schemeClr val="dk1"/>
            </a:solidFill>
            <a:ln cap="flat" cmpd="sng" w="9525">
              <a:solidFill>
                <a:srgbClr val="FFFFFF">
                  <a:alpha val="0"/>
                </a:srgbClr>
              </a:solidFill>
              <a:prstDash val="solid"/>
              <a:round/>
              <a:headEnd len="sm" w="sm" type="none"/>
              <a:tailEnd len="sm" w="sm" type="none"/>
            </a:ln>
          </p:spPr>
          <p:txBody>
            <a:bodyPr anchorCtr="0" anchor="ctr" bIns="34300" lIns="68625" spcFirstLastPara="1" rIns="68625" wrap="square" tIns="343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Helvetica Neue"/>
                <a:ea typeface="Helvetica Neue"/>
                <a:cs typeface="Helvetica Neue"/>
                <a:sym typeface="Helvetica Neue"/>
              </a:endParaRPr>
            </a:p>
          </p:txBody>
        </p:sp>
        <p:sp>
          <p:nvSpPr>
            <p:cNvPr id="1497" name="Google Shape;1497;p115"/>
            <p:cNvSpPr/>
            <p:nvPr/>
          </p:nvSpPr>
          <p:spPr>
            <a:xfrm>
              <a:off x="5368917" y="2957514"/>
              <a:ext cx="187200" cy="335100"/>
            </a:xfrm>
            <a:custGeom>
              <a:rect b="b" l="l" r="r" t="t"/>
              <a:pathLst>
                <a:path extrusionOk="0" h="120000" w="120000">
                  <a:moveTo>
                    <a:pt x="0" y="0"/>
                  </a:moveTo>
                  <a:lnTo>
                    <a:pt x="0" y="119871"/>
                  </a:lnTo>
                  <a:lnTo>
                    <a:pt x="119769" y="119871"/>
                  </a:lnTo>
                  <a:lnTo>
                    <a:pt x="119769" y="0"/>
                  </a:lnTo>
                  <a:lnTo>
                    <a:pt x="0" y="0"/>
                  </a:lnTo>
                  <a:close/>
                  <a:moveTo>
                    <a:pt x="48000" y="93476"/>
                  </a:moveTo>
                  <a:lnTo>
                    <a:pt x="24000" y="93476"/>
                  </a:lnTo>
                  <a:lnTo>
                    <a:pt x="24000" y="80085"/>
                  </a:lnTo>
                  <a:lnTo>
                    <a:pt x="48000" y="80085"/>
                  </a:lnTo>
                  <a:lnTo>
                    <a:pt x="48000" y="93476"/>
                  </a:lnTo>
                  <a:close/>
                  <a:moveTo>
                    <a:pt x="48000" y="66695"/>
                  </a:moveTo>
                  <a:lnTo>
                    <a:pt x="24000" y="66695"/>
                  </a:lnTo>
                  <a:lnTo>
                    <a:pt x="24000" y="53433"/>
                  </a:lnTo>
                  <a:lnTo>
                    <a:pt x="48000" y="53433"/>
                  </a:lnTo>
                  <a:lnTo>
                    <a:pt x="48000" y="66695"/>
                  </a:lnTo>
                  <a:close/>
                  <a:moveTo>
                    <a:pt x="48000" y="40042"/>
                  </a:moveTo>
                  <a:lnTo>
                    <a:pt x="24000" y="40042"/>
                  </a:lnTo>
                  <a:lnTo>
                    <a:pt x="24000" y="26781"/>
                  </a:lnTo>
                  <a:lnTo>
                    <a:pt x="48000" y="26781"/>
                  </a:lnTo>
                  <a:lnTo>
                    <a:pt x="48000" y="40042"/>
                  </a:lnTo>
                  <a:close/>
                  <a:moveTo>
                    <a:pt x="72000" y="93476"/>
                  </a:moveTo>
                  <a:lnTo>
                    <a:pt x="72000" y="80085"/>
                  </a:lnTo>
                  <a:lnTo>
                    <a:pt x="95769" y="80085"/>
                  </a:lnTo>
                  <a:lnTo>
                    <a:pt x="95769" y="93476"/>
                  </a:lnTo>
                  <a:lnTo>
                    <a:pt x="72000" y="93476"/>
                  </a:lnTo>
                  <a:close/>
                  <a:moveTo>
                    <a:pt x="72000" y="66695"/>
                  </a:moveTo>
                  <a:lnTo>
                    <a:pt x="72000" y="53433"/>
                  </a:lnTo>
                  <a:lnTo>
                    <a:pt x="95769" y="53433"/>
                  </a:lnTo>
                  <a:lnTo>
                    <a:pt x="95769" y="66695"/>
                  </a:lnTo>
                  <a:lnTo>
                    <a:pt x="72000" y="66695"/>
                  </a:lnTo>
                  <a:close/>
                  <a:moveTo>
                    <a:pt x="72000" y="40042"/>
                  </a:moveTo>
                  <a:lnTo>
                    <a:pt x="72000" y="26781"/>
                  </a:lnTo>
                  <a:lnTo>
                    <a:pt x="95769" y="26781"/>
                  </a:lnTo>
                  <a:lnTo>
                    <a:pt x="95769" y="40042"/>
                  </a:lnTo>
                  <a:lnTo>
                    <a:pt x="72000" y="40042"/>
                  </a:lnTo>
                  <a:close/>
                </a:path>
              </a:pathLst>
            </a:custGeom>
            <a:solidFill>
              <a:schemeClr val="dk1"/>
            </a:solidFill>
            <a:ln cap="flat" cmpd="sng" w="9525">
              <a:solidFill>
                <a:srgbClr val="FFFFFF">
                  <a:alpha val="0"/>
                </a:srgbClr>
              </a:solidFill>
              <a:prstDash val="solid"/>
              <a:round/>
              <a:headEnd len="sm" w="sm" type="none"/>
              <a:tailEnd len="sm" w="sm" type="none"/>
            </a:ln>
          </p:spPr>
          <p:txBody>
            <a:bodyPr anchorCtr="0" anchor="ctr" bIns="34300" lIns="68625" spcFirstLastPara="1" rIns="68625" wrap="square" tIns="343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Helvetica Neue"/>
                <a:ea typeface="Helvetica Neue"/>
                <a:cs typeface="Helvetica Neue"/>
                <a:sym typeface="Helvetica Neue"/>
              </a:endParaRPr>
            </a:p>
          </p:txBody>
        </p:sp>
        <p:sp>
          <p:nvSpPr>
            <p:cNvPr id="1498" name="Google Shape;1498;p115"/>
            <p:cNvSpPr/>
            <p:nvPr/>
          </p:nvSpPr>
          <p:spPr>
            <a:xfrm>
              <a:off x="5154608" y="2522539"/>
              <a:ext cx="187200" cy="769800"/>
            </a:xfrm>
            <a:custGeom>
              <a:rect b="b" l="l" r="r" t="t"/>
              <a:pathLst>
                <a:path extrusionOk="0" h="120000" w="120000">
                  <a:moveTo>
                    <a:pt x="39230" y="2915"/>
                  </a:moveTo>
                  <a:lnTo>
                    <a:pt x="0" y="0"/>
                  </a:lnTo>
                  <a:lnTo>
                    <a:pt x="0" y="62242"/>
                  </a:lnTo>
                  <a:lnTo>
                    <a:pt x="0" y="64037"/>
                  </a:lnTo>
                  <a:lnTo>
                    <a:pt x="0" y="119943"/>
                  </a:lnTo>
                  <a:lnTo>
                    <a:pt x="119769" y="119943"/>
                  </a:lnTo>
                  <a:lnTo>
                    <a:pt x="119769" y="64037"/>
                  </a:lnTo>
                  <a:lnTo>
                    <a:pt x="119769" y="62242"/>
                  </a:lnTo>
                  <a:lnTo>
                    <a:pt x="119769" y="8915"/>
                  </a:lnTo>
                  <a:lnTo>
                    <a:pt x="93923" y="7009"/>
                  </a:lnTo>
                  <a:lnTo>
                    <a:pt x="93923" y="2915"/>
                  </a:lnTo>
                  <a:lnTo>
                    <a:pt x="39230" y="2915"/>
                  </a:lnTo>
                  <a:close/>
                  <a:moveTo>
                    <a:pt x="47769" y="108280"/>
                  </a:moveTo>
                  <a:lnTo>
                    <a:pt x="24000" y="108280"/>
                  </a:lnTo>
                  <a:lnTo>
                    <a:pt x="24000" y="102448"/>
                  </a:lnTo>
                  <a:lnTo>
                    <a:pt x="47769" y="102448"/>
                  </a:lnTo>
                  <a:lnTo>
                    <a:pt x="47769" y="108280"/>
                  </a:lnTo>
                  <a:close/>
                  <a:moveTo>
                    <a:pt x="47769" y="96672"/>
                  </a:moveTo>
                  <a:lnTo>
                    <a:pt x="24000" y="96672"/>
                  </a:lnTo>
                  <a:lnTo>
                    <a:pt x="24000" y="90841"/>
                  </a:lnTo>
                  <a:lnTo>
                    <a:pt x="47769" y="90841"/>
                  </a:lnTo>
                  <a:lnTo>
                    <a:pt x="47769" y="96672"/>
                  </a:lnTo>
                  <a:close/>
                  <a:moveTo>
                    <a:pt x="47769" y="85009"/>
                  </a:moveTo>
                  <a:lnTo>
                    <a:pt x="24000" y="85009"/>
                  </a:lnTo>
                  <a:lnTo>
                    <a:pt x="24000" y="79233"/>
                  </a:lnTo>
                  <a:lnTo>
                    <a:pt x="47769" y="79233"/>
                  </a:lnTo>
                  <a:lnTo>
                    <a:pt x="47769" y="85009"/>
                  </a:lnTo>
                  <a:close/>
                  <a:moveTo>
                    <a:pt x="47769" y="73401"/>
                  </a:moveTo>
                  <a:lnTo>
                    <a:pt x="24000" y="73401"/>
                  </a:lnTo>
                  <a:lnTo>
                    <a:pt x="24000" y="67626"/>
                  </a:lnTo>
                  <a:lnTo>
                    <a:pt x="47769" y="67626"/>
                  </a:lnTo>
                  <a:lnTo>
                    <a:pt x="47769" y="73401"/>
                  </a:lnTo>
                  <a:close/>
                  <a:moveTo>
                    <a:pt x="47769" y="61289"/>
                  </a:moveTo>
                  <a:lnTo>
                    <a:pt x="24000" y="61289"/>
                  </a:lnTo>
                  <a:lnTo>
                    <a:pt x="24000" y="55457"/>
                  </a:lnTo>
                  <a:lnTo>
                    <a:pt x="47769" y="55457"/>
                  </a:lnTo>
                  <a:lnTo>
                    <a:pt x="47769" y="61289"/>
                  </a:lnTo>
                  <a:close/>
                  <a:moveTo>
                    <a:pt x="47769" y="49682"/>
                  </a:moveTo>
                  <a:lnTo>
                    <a:pt x="24000" y="49682"/>
                  </a:lnTo>
                  <a:lnTo>
                    <a:pt x="24000" y="43850"/>
                  </a:lnTo>
                  <a:lnTo>
                    <a:pt x="47769" y="43850"/>
                  </a:lnTo>
                  <a:lnTo>
                    <a:pt x="47769" y="49682"/>
                  </a:lnTo>
                  <a:close/>
                  <a:moveTo>
                    <a:pt x="47769" y="38018"/>
                  </a:moveTo>
                  <a:lnTo>
                    <a:pt x="24000" y="38018"/>
                  </a:lnTo>
                  <a:lnTo>
                    <a:pt x="24000" y="32186"/>
                  </a:lnTo>
                  <a:lnTo>
                    <a:pt x="47769" y="32186"/>
                  </a:lnTo>
                  <a:lnTo>
                    <a:pt x="47769" y="38018"/>
                  </a:lnTo>
                  <a:close/>
                  <a:moveTo>
                    <a:pt x="47769" y="26355"/>
                  </a:moveTo>
                  <a:lnTo>
                    <a:pt x="24000" y="26355"/>
                  </a:lnTo>
                  <a:lnTo>
                    <a:pt x="24000" y="20579"/>
                  </a:lnTo>
                  <a:lnTo>
                    <a:pt x="47769" y="20579"/>
                  </a:lnTo>
                  <a:lnTo>
                    <a:pt x="47769" y="26355"/>
                  </a:lnTo>
                  <a:close/>
                  <a:moveTo>
                    <a:pt x="95769" y="108280"/>
                  </a:moveTo>
                  <a:lnTo>
                    <a:pt x="71769" y="108280"/>
                  </a:lnTo>
                  <a:lnTo>
                    <a:pt x="71769" y="102448"/>
                  </a:lnTo>
                  <a:lnTo>
                    <a:pt x="95769" y="102448"/>
                  </a:lnTo>
                  <a:lnTo>
                    <a:pt x="95769" y="108280"/>
                  </a:lnTo>
                  <a:close/>
                  <a:moveTo>
                    <a:pt x="95769" y="96672"/>
                  </a:moveTo>
                  <a:lnTo>
                    <a:pt x="71769" y="96672"/>
                  </a:lnTo>
                  <a:lnTo>
                    <a:pt x="71769" y="90841"/>
                  </a:lnTo>
                  <a:lnTo>
                    <a:pt x="95769" y="90841"/>
                  </a:lnTo>
                  <a:lnTo>
                    <a:pt x="95769" y="96672"/>
                  </a:lnTo>
                  <a:close/>
                  <a:moveTo>
                    <a:pt x="95769" y="85009"/>
                  </a:moveTo>
                  <a:lnTo>
                    <a:pt x="71769" y="85009"/>
                  </a:lnTo>
                  <a:lnTo>
                    <a:pt x="71769" y="79233"/>
                  </a:lnTo>
                  <a:lnTo>
                    <a:pt x="95769" y="79233"/>
                  </a:lnTo>
                  <a:lnTo>
                    <a:pt x="95769" y="85009"/>
                  </a:lnTo>
                  <a:close/>
                  <a:moveTo>
                    <a:pt x="95769" y="73401"/>
                  </a:moveTo>
                  <a:lnTo>
                    <a:pt x="71769" y="73401"/>
                  </a:lnTo>
                  <a:lnTo>
                    <a:pt x="71769" y="67626"/>
                  </a:lnTo>
                  <a:lnTo>
                    <a:pt x="95769" y="67626"/>
                  </a:lnTo>
                  <a:lnTo>
                    <a:pt x="95769" y="73401"/>
                  </a:lnTo>
                  <a:close/>
                  <a:moveTo>
                    <a:pt x="95769" y="61289"/>
                  </a:moveTo>
                  <a:lnTo>
                    <a:pt x="71769" y="61289"/>
                  </a:lnTo>
                  <a:lnTo>
                    <a:pt x="71769" y="55457"/>
                  </a:lnTo>
                  <a:lnTo>
                    <a:pt x="95769" y="55457"/>
                  </a:lnTo>
                  <a:lnTo>
                    <a:pt x="95769" y="61289"/>
                  </a:lnTo>
                  <a:close/>
                  <a:moveTo>
                    <a:pt x="95769" y="49682"/>
                  </a:moveTo>
                  <a:lnTo>
                    <a:pt x="71769" y="49682"/>
                  </a:lnTo>
                  <a:lnTo>
                    <a:pt x="71769" y="43850"/>
                  </a:lnTo>
                  <a:lnTo>
                    <a:pt x="95769" y="43850"/>
                  </a:lnTo>
                  <a:lnTo>
                    <a:pt x="95769" y="49682"/>
                  </a:lnTo>
                  <a:close/>
                  <a:moveTo>
                    <a:pt x="95769" y="38018"/>
                  </a:moveTo>
                  <a:lnTo>
                    <a:pt x="71769" y="38018"/>
                  </a:lnTo>
                  <a:lnTo>
                    <a:pt x="71769" y="32186"/>
                  </a:lnTo>
                  <a:lnTo>
                    <a:pt x="95769" y="32186"/>
                  </a:lnTo>
                  <a:lnTo>
                    <a:pt x="95769" y="38018"/>
                  </a:lnTo>
                  <a:close/>
                  <a:moveTo>
                    <a:pt x="95769" y="26355"/>
                  </a:moveTo>
                  <a:lnTo>
                    <a:pt x="71769" y="26355"/>
                  </a:lnTo>
                  <a:lnTo>
                    <a:pt x="71769" y="20579"/>
                  </a:lnTo>
                  <a:lnTo>
                    <a:pt x="95769" y="20579"/>
                  </a:lnTo>
                  <a:lnTo>
                    <a:pt x="95769" y="26355"/>
                  </a:lnTo>
                  <a:close/>
                </a:path>
              </a:pathLst>
            </a:custGeom>
            <a:solidFill>
              <a:schemeClr val="dk1"/>
            </a:solidFill>
            <a:ln cap="flat" cmpd="sng" w="9525">
              <a:solidFill>
                <a:srgbClr val="FFFFFF">
                  <a:alpha val="0"/>
                </a:srgbClr>
              </a:solidFill>
              <a:prstDash val="solid"/>
              <a:round/>
              <a:headEnd len="sm" w="sm" type="none"/>
              <a:tailEnd len="sm" w="sm" type="none"/>
            </a:ln>
          </p:spPr>
          <p:txBody>
            <a:bodyPr anchorCtr="0" anchor="ctr" bIns="34300" lIns="68625" spcFirstLastPara="1" rIns="68625" wrap="square" tIns="343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Helvetica Neue"/>
                <a:ea typeface="Helvetica Neue"/>
                <a:cs typeface="Helvetica Neue"/>
                <a:sym typeface="Helvetica Neue"/>
              </a:endParaRPr>
            </a:p>
          </p:txBody>
        </p:sp>
        <p:sp>
          <p:nvSpPr>
            <p:cNvPr id="1499" name="Google Shape;1499;p115"/>
            <p:cNvSpPr/>
            <p:nvPr/>
          </p:nvSpPr>
          <p:spPr>
            <a:xfrm>
              <a:off x="4792658" y="2727327"/>
              <a:ext cx="336600" cy="566700"/>
            </a:xfrm>
            <a:custGeom>
              <a:rect b="b" l="l" r="r" t="t"/>
              <a:pathLst>
                <a:path extrusionOk="0" h="120000" w="120000">
                  <a:moveTo>
                    <a:pt x="93404" y="48654"/>
                  </a:moveTo>
                  <a:lnTo>
                    <a:pt x="93404" y="25126"/>
                  </a:lnTo>
                  <a:lnTo>
                    <a:pt x="80042" y="9365"/>
                  </a:lnTo>
                  <a:lnTo>
                    <a:pt x="66680" y="9365"/>
                  </a:lnTo>
                  <a:lnTo>
                    <a:pt x="66680" y="0"/>
                  </a:lnTo>
                  <a:lnTo>
                    <a:pt x="53319" y="0"/>
                  </a:lnTo>
                  <a:lnTo>
                    <a:pt x="53319" y="9365"/>
                  </a:lnTo>
                  <a:lnTo>
                    <a:pt x="39957" y="9365"/>
                  </a:lnTo>
                  <a:lnTo>
                    <a:pt x="26723" y="25126"/>
                  </a:lnTo>
                  <a:lnTo>
                    <a:pt x="26723" y="48654"/>
                  </a:lnTo>
                  <a:lnTo>
                    <a:pt x="13361" y="48654"/>
                  </a:lnTo>
                  <a:lnTo>
                    <a:pt x="0" y="56802"/>
                  </a:lnTo>
                  <a:lnTo>
                    <a:pt x="0" y="119923"/>
                  </a:lnTo>
                  <a:lnTo>
                    <a:pt x="119871" y="119923"/>
                  </a:lnTo>
                  <a:lnTo>
                    <a:pt x="119871" y="56802"/>
                  </a:lnTo>
                  <a:lnTo>
                    <a:pt x="106509" y="48654"/>
                  </a:lnTo>
                  <a:lnTo>
                    <a:pt x="93404" y="48654"/>
                  </a:lnTo>
                  <a:close/>
                  <a:moveTo>
                    <a:pt x="66680" y="25126"/>
                  </a:moveTo>
                  <a:lnTo>
                    <a:pt x="80042" y="25126"/>
                  </a:lnTo>
                  <a:lnTo>
                    <a:pt x="80042" y="33045"/>
                  </a:lnTo>
                  <a:lnTo>
                    <a:pt x="66680" y="33045"/>
                  </a:lnTo>
                  <a:lnTo>
                    <a:pt x="66680" y="25126"/>
                  </a:lnTo>
                  <a:close/>
                  <a:moveTo>
                    <a:pt x="39957" y="25126"/>
                  </a:moveTo>
                  <a:lnTo>
                    <a:pt x="53319" y="25126"/>
                  </a:lnTo>
                  <a:lnTo>
                    <a:pt x="53319" y="33045"/>
                  </a:lnTo>
                  <a:lnTo>
                    <a:pt x="39957" y="33045"/>
                  </a:lnTo>
                  <a:lnTo>
                    <a:pt x="39957" y="25126"/>
                  </a:lnTo>
                  <a:close/>
                  <a:moveTo>
                    <a:pt x="39957" y="104162"/>
                  </a:moveTo>
                  <a:lnTo>
                    <a:pt x="26723" y="104162"/>
                  </a:lnTo>
                  <a:lnTo>
                    <a:pt x="26723" y="96243"/>
                  </a:lnTo>
                  <a:lnTo>
                    <a:pt x="39957" y="96243"/>
                  </a:lnTo>
                  <a:lnTo>
                    <a:pt x="39957" y="104162"/>
                  </a:lnTo>
                  <a:close/>
                  <a:moveTo>
                    <a:pt x="39957" y="88324"/>
                  </a:moveTo>
                  <a:lnTo>
                    <a:pt x="26723" y="88324"/>
                  </a:lnTo>
                  <a:lnTo>
                    <a:pt x="26723" y="80406"/>
                  </a:lnTo>
                  <a:lnTo>
                    <a:pt x="39957" y="80406"/>
                  </a:lnTo>
                  <a:lnTo>
                    <a:pt x="39957" y="88324"/>
                  </a:lnTo>
                  <a:close/>
                  <a:moveTo>
                    <a:pt x="39957" y="72487"/>
                  </a:moveTo>
                  <a:lnTo>
                    <a:pt x="26723" y="72487"/>
                  </a:lnTo>
                  <a:lnTo>
                    <a:pt x="26723" y="64644"/>
                  </a:lnTo>
                  <a:lnTo>
                    <a:pt x="39957" y="64644"/>
                  </a:lnTo>
                  <a:lnTo>
                    <a:pt x="39957" y="72487"/>
                  </a:lnTo>
                  <a:close/>
                  <a:moveTo>
                    <a:pt x="39957" y="40964"/>
                  </a:moveTo>
                  <a:lnTo>
                    <a:pt x="53319" y="40964"/>
                  </a:lnTo>
                  <a:lnTo>
                    <a:pt x="53319" y="48883"/>
                  </a:lnTo>
                  <a:lnTo>
                    <a:pt x="39957" y="48883"/>
                  </a:lnTo>
                  <a:lnTo>
                    <a:pt x="39957" y="40964"/>
                  </a:lnTo>
                  <a:close/>
                  <a:moveTo>
                    <a:pt x="66680" y="104162"/>
                  </a:moveTo>
                  <a:lnTo>
                    <a:pt x="53319" y="104162"/>
                  </a:lnTo>
                  <a:lnTo>
                    <a:pt x="53319" y="96243"/>
                  </a:lnTo>
                  <a:lnTo>
                    <a:pt x="66680" y="96243"/>
                  </a:lnTo>
                  <a:lnTo>
                    <a:pt x="66680" y="104162"/>
                  </a:lnTo>
                  <a:close/>
                  <a:moveTo>
                    <a:pt x="66680" y="88324"/>
                  </a:moveTo>
                  <a:lnTo>
                    <a:pt x="53319" y="88324"/>
                  </a:lnTo>
                  <a:lnTo>
                    <a:pt x="53319" y="80406"/>
                  </a:lnTo>
                  <a:lnTo>
                    <a:pt x="66680" y="80406"/>
                  </a:lnTo>
                  <a:lnTo>
                    <a:pt x="66680" y="88324"/>
                  </a:lnTo>
                  <a:close/>
                  <a:moveTo>
                    <a:pt x="66680" y="72487"/>
                  </a:moveTo>
                  <a:lnTo>
                    <a:pt x="53319" y="72487"/>
                  </a:lnTo>
                  <a:lnTo>
                    <a:pt x="53319" y="64644"/>
                  </a:lnTo>
                  <a:lnTo>
                    <a:pt x="66680" y="64644"/>
                  </a:lnTo>
                  <a:lnTo>
                    <a:pt x="66680" y="72487"/>
                  </a:lnTo>
                  <a:close/>
                  <a:moveTo>
                    <a:pt x="66680" y="40964"/>
                  </a:moveTo>
                  <a:lnTo>
                    <a:pt x="80042" y="40964"/>
                  </a:lnTo>
                  <a:lnTo>
                    <a:pt x="80042" y="48883"/>
                  </a:lnTo>
                  <a:lnTo>
                    <a:pt x="66680" y="48883"/>
                  </a:lnTo>
                  <a:lnTo>
                    <a:pt x="66680" y="40964"/>
                  </a:lnTo>
                  <a:close/>
                  <a:moveTo>
                    <a:pt x="93404" y="104162"/>
                  </a:moveTo>
                  <a:lnTo>
                    <a:pt x="80042" y="104162"/>
                  </a:lnTo>
                  <a:lnTo>
                    <a:pt x="80042" y="96243"/>
                  </a:lnTo>
                  <a:lnTo>
                    <a:pt x="93404" y="96243"/>
                  </a:lnTo>
                  <a:lnTo>
                    <a:pt x="93404" y="104162"/>
                  </a:lnTo>
                  <a:close/>
                  <a:moveTo>
                    <a:pt x="93404" y="88324"/>
                  </a:moveTo>
                  <a:lnTo>
                    <a:pt x="80042" y="88324"/>
                  </a:lnTo>
                  <a:lnTo>
                    <a:pt x="80042" y="80406"/>
                  </a:lnTo>
                  <a:lnTo>
                    <a:pt x="93404" y="80406"/>
                  </a:lnTo>
                  <a:lnTo>
                    <a:pt x="93404" y="88324"/>
                  </a:lnTo>
                  <a:close/>
                  <a:moveTo>
                    <a:pt x="93404" y="72487"/>
                  </a:moveTo>
                  <a:lnTo>
                    <a:pt x="80042" y="72487"/>
                  </a:lnTo>
                  <a:lnTo>
                    <a:pt x="80042" y="64644"/>
                  </a:lnTo>
                  <a:lnTo>
                    <a:pt x="93404" y="64644"/>
                  </a:lnTo>
                  <a:lnTo>
                    <a:pt x="93404" y="72487"/>
                  </a:lnTo>
                  <a:close/>
                </a:path>
              </a:pathLst>
            </a:custGeom>
            <a:solidFill>
              <a:schemeClr val="dk1"/>
            </a:solidFill>
            <a:ln cap="flat" cmpd="sng" w="9525">
              <a:solidFill>
                <a:srgbClr val="FFFFFF">
                  <a:alpha val="0"/>
                </a:srgbClr>
              </a:solidFill>
              <a:prstDash val="solid"/>
              <a:round/>
              <a:headEnd len="sm" w="sm" type="none"/>
              <a:tailEnd len="sm" w="sm" type="none"/>
            </a:ln>
          </p:spPr>
          <p:txBody>
            <a:bodyPr anchorCtr="0" anchor="ctr" bIns="34300" lIns="68625" spcFirstLastPara="1" rIns="68625" wrap="square" tIns="343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Helvetica Neue"/>
                <a:ea typeface="Helvetica Neue"/>
                <a:cs typeface="Helvetica Neue"/>
                <a:sym typeface="Helvetica Neue"/>
              </a:endParaRPr>
            </a:p>
          </p:txBody>
        </p:sp>
        <p:sp>
          <p:nvSpPr>
            <p:cNvPr id="1500" name="Google Shape;1500;p115"/>
            <p:cNvSpPr/>
            <p:nvPr/>
          </p:nvSpPr>
          <p:spPr>
            <a:xfrm>
              <a:off x="4710112" y="2643188"/>
              <a:ext cx="189000" cy="312600"/>
            </a:xfrm>
            <a:custGeom>
              <a:rect b="b" l="l" r="r" t="t"/>
              <a:pathLst>
                <a:path extrusionOk="0" h="120000" w="120000">
                  <a:moveTo>
                    <a:pt x="82671" y="101517"/>
                  </a:moveTo>
                  <a:lnTo>
                    <a:pt x="71221" y="101517"/>
                  </a:lnTo>
                  <a:lnTo>
                    <a:pt x="71221" y="87172"/>
                  </a:lnTo>
                  <a:lnTo>
                    <a:pt x="82671" y="87172"/>
                  </a:lnTo>
                  <a:lnTo>
                    <a:pt x="82671" y="74620"/>
                  </a:lnTo>
                  <a:lnTo>
                    <a:pt x="84274" y="72827"/>
                  </a:lnTo>
                  <a:lnTo>
                    <a:pt x="71221" y="72827"/>
                  </a:lnTo>
                  <a:lnTo>
                    <a:pt x="71221" y="58482"/>
                  </a:lnTo>
                  <a:lnTo>
                    <a:pt x="96183" y="58482"/>
                  </a:lnTo>
                  <a:lnTo>
                    <a:pt x="96183" y="58482"/>
                  </a:lnTo>
                  <a:lnTo>
                    <a:pt x="116564" y="33931"/>
                  </a:lnTo>
                  <a:lnTo>
                    <a:pt x="119770" y="29931"/>
                  </a:lnTo>
                  <a:lnTo>
                    <a:pt x="119770" y="0"/>
                  </a:lnTo>
                  <a:lnTo>
                    <a:pt x="0" y="17241"/>
                  </a:lnTo>
                  <a:lnTo>
                    <a:pt x="0" y="81517"/>
                  </a:lnTo>
                  <a:lnTo>
                    <a:pt x="52213" y="81517"/>
                  </a:lnTo>
                  <a:lnTo>
                    <a:pt x="52213" y="119862"/>
                  </a:lnTo>
                  <a:lnTo>
                    <a:pt x="73969" y="106620"/>
                  </a:lnTo>
                  <a:lnTo>
                    <a:pt x="82671" y="106620"/>
                  </a:lnTo>
                  <a:lnTo>
                    <a:pt x="82671" y="101517"/>
                  </a:lnTo>
                  <a:close/>
                  <a:moveTo>
                    <a:pt x="95038" y="29931"/>
                  </a:moveTo>
                  <a:lnTo>
                    <a:pt x="95038" y="44137"/>
                  </a:lnTo>
                  <a:lnTo>
                    <a:pt x="71221" y="44137"/>
                  </a:lnTo>
                  <a:lnTo>
                    <a:pt x="71221" y="29931"/>
                  </a:lnTo>
                  <a:lnTo>
                    <a:pt x="95038" y="29931"/>
                  </a:lnTo>
                  <a:close/>
                  <a:moveTo>
                    <a:pt x="47633" y="72827"/>
                  </a:moveTo>
                  <a:lnTo>
                    <a:pt x="23816" y="72827"/>
                  </a:lnTo>
                  <a:lnTo>
                    <a:pt x="23816" y="58482"/>
                  </a:lnTo>
                  <a:lnTo>
                    <a:pt x="47633" y="58482"/>
                  </a:lnTo>
                  <a:lnTo>
                    <a:pt x="47633" y="72827"/>
                  </a:lnTo>
                  <a:close/>
                  <a:moveTo>
                    <a:pt x="47633" y="44137"/>
                  </a:moveTo>
                  <a:lnTo>
                    <a:pt x="23816" y="44137"/>
                  </a:lnTo>
                  <a:lnTo>
                    <a:pt x="23816" y="29931"/>
                  </a:lnTo>
                  <a:lnTo>
                    <a:pt x="47633" y="29931"/>
                  </a:lnTo>
                  <a:lnTo>
                    <a:pt x="47633" y="44137"/>
                  </a:lnTo>
                  <a:close/>
                </a:path>
              </a:pathLst>
            </a:custGeom>
            <a:solidFill>
              <a:schemeClr val="dk1"/>
            </a:solidFill>
            <a:ln cap="flat" cmpd="sng" w="9525">
              <a:solidFill>
                <a:srgbClr val="FFFFFF">
                  <a:alpha val="0"/>
                </a:srgbClr>
              </a:solidFill>
              <a:prstDash val="solid"/>
              <a:round/>
              <a:headEnd len="sm" w="sm" type="none"/>
              <a:tailEnd len="sm" w="sm" type="none"/>
            </a:ln>
          </p:spPr>
          <p:txBody>
            <a:bodyPr anchorCtr="0" anchor="ctr" bIns="34300" lIns="68625" spcFirstLastPara="1" rIns="68625" wrap="square" tIns="343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Helvetica Neue"/>
                <a:ea typeface="Helvetica Neue"/>
                <a:cs typeface="Helvetica Neue"/>
                <a:sym typeface="Helvetica Neue"/>
              </a:endParaRPr>
            </a:p>
          </p:txBody>
        </p:sp>
      </p:grpSp>
      <p:sp>
        <p:nvSpPr>
          <p:cNvPr id="1501" name="Google Shape;1501;p115"/>
          <p:cNvSpPr/>
          <p:nvPr/>
        </p:nvSpPr>
        <p:spPr>
          <a:xfrm>
            <a:off x="5484698" y="2603103"/>
            <a:ext cx="1021800" cy="1021800"/>
          </a:xfrm>
          <a:prstGeom prst="donut">
            <a:avLst>
              <a:gd fmla="val 3354" name="adj"/>
            </a:avLst>
          </a:prstGeom>
          <a:solidFill>
            <a:schemeClr val="accent1"/>
          </a:solidFill>
          <a:ln cap="flat" cmpd="sng" w="9525">
            <a:solidFill>
              <a:schemeClr val="accent1"/>
            </a:solidFill>
            <a:prstDash val="solid"/>
            <a:round/>
            <a:headEnd len="sm" w="sm" type="none"/>
            <a:tailEnd len="sm" w="sm" type="none"/>
          </a:ln>
        </p:spPr>
        <p:txBody>
          <a:bodyPr anchorCtr="0" anchor="ctr"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500"/>
              <a:buFont typeface="Arial"/>
              <a:buNone/>
            </a:pPr>
            <a:r>
              <a:t/>
            </a:r>
            <a:endParaRPr b="0" i="0" sz="500" u="none" cap="none" strike="noStrike">
              <a:solidFill>
                <a:srgbClr val="5A5A5A"/>
              </a:solidFill>
              <a:latin typeface="Arial"/>
              <a:ea typeface="Arial"/>
              <a:cs typeface="Arial"/>
              <a:sym typeface="Arial"/>
            </a:endParaRPr>
          </a:p>
        </p:txBody>
      </p:sp>
      <p:grpSp>
        <p:nvGrpSpPr>
          <p:cNvPr id="1502" name="Google Shape;1502;p115"/>
          <p:cNvGrpSpPr/>
          <p:nvPr/>
        </p:nvGrpSpPr>
        <p:grpSpPr>
          <a:xfrm>
            <a:off x="5699423" y="2879381"/>
            <a:ext cx="578058" cy="449469"/>
            <a:chOff x="4578346" y="2522539"/>
            <a:chExt cx="977771" cy="771488"/>
          </a:xfrm>
        </p:grpSpPr>
        <p:sp>
          <p:nvSpPr>
            <p:cNvPr id="1503" name="Google Shape;1503;p115"/>
            <p:cNvSpPr/>
            <p:nvPr/>
          </p:nvSpPr>
          <p:spPr>
            <a:xfrm>
              <a:off x="4578346" y="2881315"/>
              <a:ext cx="187200" cy="411300"/>
            </a:xfrm>
            <a:custGeom>
              <a:rect b="b" l="l" r="r" t="t"/>
              <a:pathLst>
                <a:path extrusionOk="0" h="120000" w="120000">
                  <a:moveTo>
                    <a:pt x="0" y="119894"/>
                  </a:moveTo>
                  <a:lnTo>
                    <a:pt x="119769" y="119894"/>
                  </a:lnTo>
                  <a:lnTo>
                    <a:pt x="119769" y="0"/>
                  </a:lnTo>
                  <a:lnTo>
                    <a:pt x="0" y="0"/>
                  </a:lnTo>
                  <a:lnTo>
                    <a:pt x="0" y="119894"/>
                  </a:lnTo>
                  <a:close/>
                  <a:moveTo>
                    <a:pt x="71769" y="21856"/>
                  </a:moveTo>
                  <a:lnTo>
                    <a:pt x="95769" y="21856"/>
                  </a:lnTo>
                  <a:lnTo>
                    <a:pt x="95769" y="32784"/>
                  </a:lnTo>
                  <a:lnTo>
                    <a:pt x="71769" y="32784"/>
                  </a:lnTo>
                  <a:lnTo>
                    <a:pt x="71769" y="21856"/>
                  </a:lnTo>
                  <a:close/>
                  <a:moveTo>
                    <a:pt x="71769" y="43607"/>
                  </a:moveTo>
                  <a:lnTo>
                    <a:pt x="95769" y="43607"/>
                  </a:lnTo>
                  <a:lnTo>
                    <a:pt x="95769" y="54430"/>
                  </a:lnTo>
                  <a:lnTo>
                    <a:pt x="71769" y="54430"/>
                  </a:lnTo>
                  <a:lnTo>
                    <a:pt x="71769" y="43607"/>
                  </a:lnTo>
                  <a:close/>
                  <a:moveTo>
                    <a:pt x="71769" y="65359"/>
                  </a:moveTo>
                  <a:lnTo>
                    <a:pt x="95769" y="65359"/>
                  </a:lnTo>
                  <a:lnTo>
                    <a:pt x="95769" y="76287"/>
                  </a:lnTo>
                  <a:lnTo>
                    <a:pt x="71769" y="76287"/>
                  </a:lnTo>
                  <a:lnTo>
                    <a:pt x="71769" y="65359"/>
                  </a:lnTo>
                  <a:close/>
                  <a:moveTo>
                    <a:pt x="71769" y="87215"/>
                  </a:moveTo>
                  <a:lnTo>
                    <a:pt x="95769" y="87215"/>
                  </a:lnTo>
                  <a:lnTo>
                    <a:pt x="95769" y="98143"/>
                  </a:lnTo>
                  <a:lnTo>
                    <a:pt x="71769" y="98143"/>
                  </a:lnTo>
                  <a:lnTo>
                    <a:pt x="71769" y="87215"/>
                  </a:lnTo>
                  <a:close/>
                  <a:moveTo>
                    <a:pt x="23769" y="21856"/>
                  </a:moveTo>
                  <a:lnTo>
                    <a:pt x="47769" y="21856"/>
                  </a:lnTo>
                  <a:lnTo>
                    <a:pt x="47769" y="32784"/>
                  </a:lnTo>
                  <a:lnTo>
                    <a:pt x="23769" y="32784"/>
                  </a:lnTo>
                  <a:lnTo>
                    <a:pt x="23769" y="21856"/>
                  </a:lnTo>
                  <a:close/>
                  <a:moveTo>
                    <a:pt x="23769" y="43607"/>
                  </a:moveTo>
                  <a:lnTo>
                    <a:pt x="47769" y="43607"/>
                  </a:lnTo>
                  <a:lnTo>
                    <a:pt x="47769" y="54430"/>
                  </a:lnTo>
                  <a:lnTo>
                    <a:pt x="23769" y="54430"/>
                  </a:lnTo>
                  <a:lnTo>
                    <a:pt x="23769" y="43607"/>
                  </a:lnTo>
                  <a:close/>
                  <a:moveTo>
                    <a:pt x="23769" y="65359"/>
                  </a:moveTo>
                  <a:lnTo>
                    <a:pt x="47769" y="65359"/>
                  </a:lnTo>
                  <a:lnTo>
                    <a:pt x="47769" y="76287"/>
                  </a:lnTo>
                  <a:lnTo>
                    <a:pt x="23769" y="76287"/>
                  </a:lnTo>
                  <a:lnTo>
                    <a:pt x="23769" y="65359"/>
                  </a:lnTo>
                  <a:close/>
                  <a:moveTo>
                    <a:pt x="23769" y="87215"/>
                  </a:moveTo>
                  <a:lnTo>
                    <a:pt x="47769" y="87215"/>
                  </a:lnTo>
                  <a:lnTo>
                    <a:pt x="47769" y="98143"/>
                  </a:lnTo>
                  <a:lnTo>
                    <a:pt x="23769" y="98143"/>
                  </a:lnTo>
                  <a:lnTo>
                    <a:pt x="23769" y="87215"/>
                  </a:lnTo>
                  <a:close/>
                </a:path>
              </a:pathLst>
            </a:custGeom>
            <a:solidFill>
              <a:schemeClr val="accent1"/>
            </a:solidFill>
            <a:ln cap="flat" cmpd="sng" w="9525">
              <a:solidFill>
                <a:srgbClr val="FFFFFF">
                  <a:alpha val="0"/>
                </a:srgbClr>
              </a:solidFill>
              <a:prstDash val="solid"/>
              <a:round/>
              <a:headEnd len="sm" w="sm" type="none"/>
              <a:tailEnd len="sm" w="sm" type="none"/>
            </a:ln>
          </p:spPr>
          <p:txBody>
            <a:bodyPr anchorCtr="0" anchor="ctr" bIns="34300" lIns="68625" spcFirstLastPara="1" rIns="68625" wrap="square" tIns="343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Helvetica Neue"/>
                <a:ea typeface="Helvetica Neue"/>
                <a:cs typeface="Helvetica Neue"/>
                <a:sym typeface="Helvetica Neue"/>
              </a:endParaRPr>
            </a:p>
          </p:txBody>
        </p:sp>
        <p:sp>
          <p:nvSpPr>
            <p:cNvPr id="1504" name="Google Shape;1504;p115"/>
            <p:cNvSpPr/>
            <p:nvPr/>
          </p:nvSpPr>
          <p:spPr>
            <a:xfrm>
              <a:off x="5368917" y="2957514"/>
              <a:ext cx="187200" cy="335100"/>
            </a:xfrm>
            <a:custGeom>
              <a:rect b="b" l="l" r="r" t="t"/>
              <a:pathLst>
                <a:path extrusionOk="0" h="120000" w="120000">
                  <a:moveTo>
                    <a:pt x="0" y="0"/>
                  </a:moveTo>
                  <a:lnTo>
                    <a:pt x="0" y="119871"/>
                  </a:lnTo>
                  <a:lnTo>
                    <a:pt x="119769" y="119871"/>
                  </a:lnTo>
                  <a:lnTo>
                    <a:pt x="119769" y="0"/>
                  </a:lnTo>
                  <a:lnTo>
                    <a:pt x="0" y="0"/>
                  </a:lnTo>
                  <a:close/>
                  <a:moveTo>
                    <a:pt x="48000" y="93476"/>
                  </a:moveTo>
                  <a:lnTo>
                    <a:pt x="24000" y="93476"/>
                  </a:lnTo>
                  <a:lnTo>
                    <a:pt x="24000" y="80085"/>
                  </a:lnTo>
                  <a:lnTo>
                    <a:pt x="48000" y="80085"/>
                  </a:lnTo>
                  <a:lnTo>
                    <a:pt x="48000" y="93476"/>
                  </a:lnTo>
                  <a:close/>
                  <a:moveTo>
                    <a:pt x="48000" y="66695"/>
                  </a:moveTo>
                  <a:lnTo>
                    <a:pt x="24000" y="66695"/>
                  </a:lnTo>
                  <a:lnTo>
                    <a:pt x="24000" y="53433"/>
                  </a:lnTo>
                  <a:lnTo>
                    <a:pt x="48000" y="53433"/>
                  </a:lnTo>
                  <a:lnTo>
                    <a:pt x="48000" y="66695"/>
                  </a:lnTo>
                  <a:close/>
                  <a:moveTo>
                    <a:pt x="48000" y="40042"/>
                  </a:moveTo>
                  <a:lnTo>
                    <a:pt x="24000" y="40042"/>
                  </a:lnTo>
                  <a:lnTo>
                    <a:pt x="24000" y="26781"/>
                  </a:lnTo>
                  <a:lnTo>
                    <a:pt x="48000" y="26781"/>
                  </a:lnTo>
                  <a:lnTo>
                    <a:pt x="48000" y="40042"/>
                  </a:lnTo>
                  <a:close/>
                  <a:moveTo>
                    <a:pt x="72000" y="93476"/>
                  </a:moveTo>
                  <a:lnTo>
                    <a:pt x="72000" y="80085"/>
                  </a:lnTo>
                  <a:lnTo>
                    <a:pt x="95769" y="80085"/>
                  </a:lnTo>
                  <a:lnTo>
                    <a:pt x="95769" y="93476"/>
                  </a:lnTo>
                  <a:lnTo>
                    <a:pt x="72000" y="93476"/>
                  </a:lnTo>
                  <a:close/>
                  <a:moveTo>
                    <a:pt x="72000" y="66695"/>
                  </a:moveTo>
                  <a:lnTo>
                    <a:pt x="72000" y="53433"/>
                  </a:lnTo>
                  <a:lnTo>
                    <a:pt x="95769" y="53433"/>
                  </a:lnTo>
                  <a:lnTo>
                    <a:pt x="95769" y="66695"/>
                  </a:lnTo>
                  <a:lnTo>
                    <a:pt x="72000" y="66695"/>
                  </a:lnTo>
                  <a:close/>
                  <a:moveTo>
                    <a:pt x="72000" y="40042"/>
                  </a:moveTo>
                  <a:lnTo>
                    <a:pt x="72000" y="26781"/>
                  </a:lnTo>
                  <a:lnTo>
                    <a:pt x="95769" y="26781"/>
                  </a:lnTo>
                  <a:lnTo>
                    <a:pt x="95769" y="40042"/>
                  </a:lnTo>
                  <a:lnTo>
                    <a:pt x="72000" y="40042"/>
                  </a:lnTo>
                  <a:close/>
                </a:path>
              </a:pathLst>
            </a:custGeom>
            <a:solidFill>
              <a:schemeClr val="accent1"/>
            </a:solidFill>
            <a:ln cap="flat" cmpd="sng" w="9525">
              <a:solidFill>
                <a:srgbClr val="FFFFFF">
                  <a:alpha val="0"/>
                </a:srgbClr>
              </a:solidFill>
              <a:prstDash val="solid"/>
              <a:round/>
              <a:headEnd len="sm" w="sm" type="none"/>
              <a:tailEnd len="sm" w="sm" type="none"/>
            </a:ln>
          </p:spPr>
          <p:txBody>
            <a:bodyPr anchorCtr="0" anchor="ctr" bIns="34300" lIns="68625" spcFirstLastPara="1" rIns="68625" wrap="square" tIns="343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Helvetica Neue"/>
                <a:ea typeface="Helvetica Neue"/>
                <a:cs typeface="Helvetica Neue"/>
                <a:sym typeface="Helvetica Neue"/>
              </a:endParaRPr>
            </a:p>
          </p:txBody>
        </p:sp>
        <p:sp>
          <p:nvSpPr>
            <p:cNvPr id="1505" name="Google Shape;1505;p115"/>
            <p:cNvSpPr/>
            <p:nvPr/>
          </p:nvSpPr>
          <p:spPr>
            <a:xfrm>
              <a:off x="5154608" y="2522539"/>
              <a:ext cx="187200" cy="769800"/>
            </a:xfrm>
            <a:custGeom>
              <a:rect b="b" l="l" r="r" t="t"/>
              <a:pathLst>
                <a:path extrusionOk="0" h="120000" w="120000">
                  <a:moveTo>
                    <a:pt x="39230" y="2915"/>
                  </a:moveTo>
                  <a:lnTo>
                    <a:pt x="0" y="0"/>
                  </a:lnTo>
                  <a:lnTo>
                    <a:pt x="0" y="62242"/>
                  </a:lnTo>
                  <a:lnTo>
                    <a:pt x="0" y="64037"/>
                  </a:lnTo>
                  <a:lnTo>
                    <a:pt x="0" y="119943"/>
                  </a:lnTo>
                  <a:lnTo>
                    <a:pt x="119769" y="119943"/>
                  </a:lnTo>
                  <a:lnTo>
                    <a:pt x="119769" y="64037"/>
                  </a:lnTo>
                  <a:lnTo>
                    <a:pt x="119769" y="62242"/>
                  </a:lnTo>
                  <a:lnTo>
                    <a:pt x="119769" y="8915"/>
                  </a:lnTo>
                  <a:lnTo>
                    <a:pt x="93923" y="7009"/>
                  </a:lnTo>
                  <a:lnTo>
                    <a:pt x="93923" y="2915"/>
                  </a:lnTo>
                  <a:lnTo>
                    <a:pt x="39230" y="2915"/>
                  </a:lnTo>
                  <a:close/>
                  <a:moveTo>
                    <a:pt x="47769" y="108280"/>
                  </a:moveTo>
                  <a:lnTo>
                    <a:pt x="24000" y="108280"/>
                  </a:lnTo>
                  <a:lnTo>
                    <a:pt x="24000" y="102448"/>
                  </a:lnTo>
                  <a:lnTo>
                    <a:pt x="47769" y="102448"/>
                  </a:lnTo>
                  <a:lnTo>
                    <a:pt x="47769" y="108280"/>
                  </a:lnTo>
                  <a:close/>
                  <a:moveTo>
                    <a:pt x="47769" y="96672"/>
                  </a:moveTo>
                  <a:lnTo>
                    <a:pt x="24000" y="96672"/>
                  </a:lnTo>
                  <a:lnTo>
                    <a:pt x="24000" y="90841"/>
                  </a:lnTo>
                  <a:lnTo>
                    <a:pt x="47769" y="90841"/>
                  </a:lnTo>
                  <a:lnTo>
                    <a:pt x="47769" y="96672"/>
                  </a:lnTo>
                  <a:close/>
                  <a:moveTo>
                    <a:pt x="47769" y="85009"/>
                  </a:moveTo>
                  <a:lnTo>
                    <a:pt x="24000" y="85009"/>
                  </a:lnTo>
                  <a:lnTo>
                    <a:pt x="24000" y="79233"/>
                  </a:lnTo>
                  <a:lnTo>
                    <a:pt x="47769" y="79233"/>
                  </a:lnTo>
                  <a:lnTo>
                    <a:pt x="47769" y="85009"/>
                  </a:lnTo>
                  <a:close/>
                  <a:moveTo>
                    <a:pt x="47769" y="73401"/>
                  </a:moveTo>
                  <a:lnTo>
                    <a:pt x="24000" y="73401"/>
                  </a:lnTo>
                  <a:lnTo>
                    <a:pt x="24000" y="67626"/>
                  </a:lnTo>
                  <a:lnTo>
                    <a:pt x="47769" y="67626"/>
                  </a:lnTo>
                  <a:lnTo>
                    <a:pt x="47769" y="73401"/>
                  </a:lnTo>
                  <a:close/>
                  <a:moveTo>
                    <a:pt x="47769" y="61289"/>
                  </a:moveTo>
                  <a:lnTo>
                    <a:pt x="24000" y="61289"/>
                  </a:lnTo>
                  <a:lnTo>
                    <a:pt x="24000" y="55457"/>
                  </a:lnTo>
                  <a:lnTo>
                    <a:pt x="47769" y="55457"/>
                  </a:lnTo>
                  <a:lnTo>
                    <a:pt x="47769" y="61289"/>
                  </a:lnTo>
                  <a:close/>
                  <a:moveTo>
                    <a:pt x="47769" y="49682"/>
                  </a:moveTo>
                  <a:lnTo>
                    <a:pt x="24000" y="49682"/>
                  </a:lnTo>
                  <a:lnTo>
                    <a:pt x="24000" y="43850"/>
                  </a:lnTo>
                  <a:lnTo>
                    <a:pt x="47769" y="43850"/>
                  </a:lnTo>
                  <a:lnTo>
                    <a:pt x="47769" y="49682"/>
                  </a:lnTo>
                  <a:close/>
                  <a:moveTo>
                    <a:pt x="47769" y="38018"/>
                  </a:moveTo>
                  <a:lnTo>
                    <a:pt x="24000" y="38018"/>
                  </a:lnTo>
                  <a:lnTo>
                    <a:pt x="24000" y="32186"/>
                  </a:lnTo>
                  <a:lnTo>
                    <a:pt x="47769" y="32186"/>
                  </a:lnTo>
                  <a:lnTo>
                    <a:pt x="47769" y="38018"/>
                  </a:lnTo>
                  <a:close/>
                  <a:moveTo>
                    <a:pt x="47769" y="26355"/>
                  </a:moveTo>
                  <a:lnTo>
                    <a:pt x="24000" y="26355"/>
                  </a:lnTo>
                  <a:lnTo>
                    <a:pt x="24000" y="20579"/>
                  </a:lnTo>
                  <a:lnTo>
                    <a:pt x="47769" y="20579"/>
                  </a:lnTo>
                  <a:lnTo>
                    <a:pt x="47769" y="26355"/>
                  </a:lnTo>
                  <a:close/>
                  <a:moveTo>
                    <a:pt x="95769" y="108280"/>
                  </a:moveTo>
                  <a:lnTo>
                    <a:pt x="71769" y="108280"/>
                  </a:lnTo>
                  <a:lnTo>
                    <a:pt x="71769" y="102448"/>
                  </a:lnTo>
                  <a:lnTo>
                    <a:pt x="95769" y="102448"/>
                  </a:lnTo>
                  <a:lnTo>
                    <a:pt x="95769" y="108280"/>
                  </a:lnTo>
                  <a:close/>
                  <a:moveTo>
                    <a:pt x="95769" y="96672"/>
                  </a:moveTo>
                  <a:lnTo>
                    <a:pt x="71769" y="96672"/>
                  </a:lnTo>
                  <a:lnTo>
                    <a:pt x="71769" y="90841"/>
                  </a:lnTo>
                  <a:lnTo>
                    <a:pt x="95769" y="90841"/>
                  </a:lnTo>
                  <a:lnTo>
                    <a:pt x="95769" y="96672"/>
                  </a:lnTo>
                  <a:close/>
                  <a:moveTo>
                    <a:pt x="95769" y="85009"/>
                  </a:moveTo>
                  <a:lnTo>
                    <a:pt x="71769" y="85009"/>
                  </a:lnTo>
                  <a:lnTo>
                    <a:pt x="71769" y="79233"/>
                  </a:lnTo>
                  <a:lnTo>
                    <a:pt x="95769" y="79233"/>
                  </a:lnTo>
                  <a:lnTo>
                    <a:pt x="95769" y="85009"/>
                  </a:lnTo>
                  <a:close/>
                  <a:moveTo>
                    <a:pt x="95769" y="73401"/>
                  </a:moveTo>
                  <a:lnTo>
                    <a:pt x="71769" y="73401"/>
                  </a:lnTo>
                  <a:lnTo>
                    <a:pt x="71769" y="67626"/>
                  </a:lnTo>
                  <a:lnTo>
                    <a:pt x="95769" y="67626"/>
                  </a:lnTo>
                  <a:lnTo>
                    <a:pt x="95769" y="73401"/>
                  </a:lnTo>
                  <a:close/>
                  <a:moveTo>
                    <a:pt x="95769" y="61289"/>
                  </a:moveTo>
                  <a:lnTo>
                    <a:pt x="71769" y="61289"/>
                  </a:lnTo>
                  <a:lnTo>
                    <a:pt x="71769" y="55457"/>
                  </a:lnTo>
                  <a:lnTo>
                    <a:pt x="95769" y="55457"/>
                  </a:lnTo>
                  <a:lnTo>
                    <a:pt x="95769" y="61289"/>
                  </a:lnTo>
                  <a:close/>
                  <a:moveTo>
                    <a:pt x="95769" y="49682"/>
                  </a:moveTo>
                  <a:lnTo>
                    <a:pt x="71769" y="49682"/>
                  </a:lnTo>
                  <a:lnTo>
                    <a:pt x="71769" y="43850"/>
                  </a:lnTo>
                  <a:lnTo>
                    <a:pt x="95769" y="43850"/>
                  </a:lnTo>
                  <a:lnTo>
                    <a:pt x="95769" y="49682"/>
                  </a:lnTo>
                  <a:close/>
                  <a:moveTo>
                    <a:pt x="95769" y="38018"/>
                  </a:moveTo>
                  <a:lnTo>
                    <a:pt x="71769" y="38018"/>
                  </a:lnTo>
                  <a:lnTo>
                    <a:pt x="71769" y="32186"/>
                  </a:lnTo>
                  <a:lnTo>
                    <a:pt x="95769" y="32186"/>
                  </a:lnTo>
                  <a:lnTo>
                    <a:pt x="95769" y="38018"/>
                  </a:lnTo>
                  <a:close/>
                  <a:moveTo>
                    <a:pt x="95769" y="26355"/>
                  </a:moveTo>
                  <a:lnTo>
                    <a:pt x="71769" y="26355"/>
                  </a:lnTo>
                  <a:lnTo>
                    <a:pt x="71769" y="20579"/>
                  </a:lnTo>
                  <a:lnTo>
                    <a:pt x="95769" y="20579"/>
                  </a:lnTo>
                  <a:lnTo>
                    <a:pt x="95769" y="26355"/>
                  </a:lnTo>
                  <a:close/>
                </a:path>
              </a:pathLst>
            </a:custGeom>
            <a:solidFill>
              <a:schemeClr val="accent1"/>
            </a:solidFill>
            <a:ln cap="flat" cmpd="sng" w="9525">
              <a:solidFill>
                <a:srgbClr val="FFFFFF">
                  <a:alpha val="0"/>
                </a:srgbClr>
              </a:solidFill>
              <a:prstDash val="solid"/>
              <a:round/>
              <a:headEnd len="sm" w="sm" type="none"/>
              <a:tailEnd len="sm" w="sm" type="none"/>
            </a:ln>
          </p:spPr>
          <p:txBody>
            <a:bodyPr anchorCtr="0" anchor="ctr" bIns="34300" lIns="68625" spcFirstLastPara="1" rIns="68625" wrap="square" tIns="343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Helvetica Neue"/>
                <a:ea typeface="Helvetica Neue"/>
                <a:cs typeface="Helvetica Neue"/>
                <a:sym typeface="Helvetica Neue"/>
              </a:endParaRPr>
            </a:p>
          </p:txBody>
        </p:sp>
        <p:sp>
          <p:nvSpPr>
            <p:cNvPr id="1506" name="Google Shape;1506;p115"/>
            <p:cNvSpPr/>
            <p:nvPr/>
          </p:nvSpPr>
          <p:spPr>
            <a:xfrm>
              <a:off x="4792658" y="2727327"/>
              <a:ext cx="336600" cy="566700"/>
            </a:xfrm>
            <a:custGeom>
              <a:rect b="b" l="l" r="r" t="t"/>
              <a:pathLst>
                <a:path extrusionOk="0" h="120000" w="120000">
                  <a:moveTo>
                    <a:pt x="93404" y="48654"/>
                  </a:moveTo>
                  <a:lnTo>
                    <a:pt x="93404" y="25126"/>
                  </a:lnTo>
                  <a:lnTo>
                    <a:pt x="80042" y="9365"/>
                  </a:lnTo>
                  <a:lnTo>
                    <a:pt x="66680" y="9365"/>
                  </a:lnTo>
                  <a:lnTo>
                    <a:pt x="66680" y="0"/>
                  </a:lnTo>
                  <a:lnTo>
                    <a:pt x="53319" y="0"/>
                  </a:lnTo>
                  <a:lnTo>
                    <a:pt x="53319" y="9365"/>
                  </a:lnTo>
                  <a:lnTo>
                    <a:pt x="39957" y="9365"/>
                  </a:lnTo>
                  <a:lnTo>
                    <a:pt x="26723" y="25126"/>
                  </a:lnTo>
                  <a:lnTo>
                    <a:pt x="26723" y="48654"/>
                  </a:lnTo>
                  <a:lnTo>
                    <a:pt x="13361" y="48654"/>
                  </a:lnTo>
                  <a:lnTo>
                    <a:pt x="0" y="56802"/>
                  </a:lnTo>
                  <a:lnTo>
                    <a:pt x="0" y="119923"/>
                  </a:lnTo>
                  <a:lnTo>
                    <a:pt x="119871" y="119923"/>
                  </a:lnTo>
                  <a:lnTo>
                    <a:pt x="119871" y="56802"/>
                  </a:lnTo>
                  <a:lnTo>
                    <a:pt x="106509" y="48654"/>
                  </a:lnTo>
                  <a:lnTo>
                    <a:pt x="93404" y="48654"/>
                  </a:lnTo>
                  <a:close/>
                  <a:moveTo>
                    <a:pt x="66680" y="25126"/>
                  </a:moveTo>
                  <a:lnTo>
                    <a:pt x="80042" y="25126"/>
                  </a:lnTo>
                  <a:lnTo>
                    <a:pt x="80042" y="33045"/>
                  </a:lnTo>
                  <a:lnTo>
                    <a:pt x="66680" y="33045"/>
                  </a:lnTo>
                  <a:lnTo>
                    <a:pt x="66680" y="25126"/>
                  </a:lnTo>
                  <a:close/>
                  <a:moveTo>
                    <a:pt x="39957" y="25126"/>
                  </a:moveTo>
                  <a:lnTo>
                    <a:pt x="53319" y="25126"/>
                  </a:lnTo>
                  <a:lnTo>
                    <a:pt x="53319" y="33045"/>
                  </a:lnTo>
                  <a:lnTo>
                    <a:pt x="39957" y="33045"/>
                  </a:lnTo>
                  <a:lnTo>
                    <a:pt x="39957" y="25126"/>
                  </a:lnTo>
                  <a:close/>
                  <a:moveTo>
                    <a:pt x="39957" y="104162"/>
                  </a:moveTo>
                  <a:lnTo>
                    <a:pt x="26723" y="104162"/>
                  </a:lnTo>
                  <a:lnTo>
                    <a:pt x="26723" y="96243"/>
                  </a:lnTo>
                  <a:lnTo>
                    <a:pt x="39957" y="96243"/>
                  </a:lnTo>
                  <a:lnTo>
                    <a:pt x="39957" y="104162"/>
                  </a:lnTo>
                  <a:close/>
                  <a:moveTo>
                    <a:pt x="39957" y="88324"/>
                  </a:moveTo>
                  <a:lnTo>
                    <a:pt x="26723" y="88324"/>
                  </a:lnTo>
                  <a:lnTo>
                    <a:pt x="26723" y="80406"/>
                  </a:lnTo>
                  <a:lnTo>
                    <a:pt x="39957" y="80406"/>
                  </a:lnTo>
                  <a:lnTo>
                    <a:pt x="39957" y="88324"/>
                  </a:lnTo>
                  <a:close/>
                  <a:moveTo>
                    <a:pt x="39957" y="72487"/>
                  </a:moveTo>
                  <a:lnTo>
                    <a:pt x="26723" y="72487"/>
                  </a:lnTo>
                  <a:lnTo>
                    <a:pt x="26723" y="64644"/>
                  </a:lnTo>
                  <a:lnTo>
                    <a:pt x="39957" y="64644"/>
                  </a:lnTo>
                  <a:lnTo>
                    <a:pt x="39957" y="72487"/>
                  </a:lnTo>
                  <a:close/>
                  <a:moveTo>
                    <a:pt x="39957" y="40964"/>
                  </a:moveTo>
                  <a:lnTo>
                    <a:pt x="53319" y="40964"/>
                  </a:lnTo>
                  <a:lnTo>
                    <a:pt x="53319" y="48883"/>
                  </a:lnTo>
                  <a:lnTo>
                    <a:pt x="39957" y="48883"/>
                  </a:lnTo>
                  <a:lnTo>
                    <a:pt x="39957" y="40964"/>
                  </a:lnTo>
                  <a:close/>
                  <a:moveTo>
                    <a:pt x="66680" y="104162"/>
                  </a:moveTo>
                  <a:lnTo>
                    <a:pt x="53319" y="104162"/>
                  </a:lnTo>
                  <a:lnTo>
                    <a:pt x="53319" y="96243"/>
                  </a:lnTo>
                  <a:lnTo>
                    <a:pt x="66680" y="96243"/>
                  </a:lnTo>
                  <a:lnTo>
                    <a:pt x="66680" y="104162"/>
                  </a:lnTo>
                  <a:close/>
                  <a:moveTo>
                    <a:pt x="66680" y="88324"/>
                  </a:moveTo>
                  <a:lnTo>
                    <a:pt x="53319" y="88324"/>
                  </a:lnTo>
                  <a:lnTo>
                    <a:pt x="53319" y="80406"/>
                  </a:lnTo>
                  <a:lnTo>
                    <a:pt x="66680" y="80406"/>
                  </a:lnTo>
                  <a:lnTo>
                    <a:pt x="66680" y="88324"/>
                  </a:lnTo>
                  <a:close/>
                  <a:moveTo>
                    <a:pt x="66680" y="72487"/>
                  </a:moveTo>
                  <a:lnTo>
                    <a:pt x="53319" y="72487"/>
                  </a:lnTo>
                  <a:lnTo>
                    <a:pt x="53319" y="64644"/>
                  </a:lnTo>
                  <a:lnTo>
                    <a:pt x="66680" y="64644"/>
                  </a:lnTo>
                  <a:lnTo>
                    <a:pt x="66680" y="72487"/>
                  </a:lnTo>
                  <a:close/>
                  <a:moveTo>
                    <a:pt x="66680" y="40964"/>
                  </a:moveTo>
                  <a:lnTo>
                    <a:pt x="80042" y="40964"/>
                  </a:lnTo>
                  <a:lnTo>
                    <a:pt x="80042" y="48883"/>
                  </a:lnTo>
                  <a:lnTo>
                    <a:pt x="66680" y="48883"/>
                  </a:lnTo>
                  <a:lnTo>
                    <a:pt x="66680" y="40964"/>
                  </a:lnTo>
                  <a:close/>
                  <a:moveTo>
                    <a:pt x="93404" y="104162"/>
                  </a:moveTo>
                  <a:lnTo>
                    <a:pt x="80042" y="104162"/>
                  </a:lnTo>
                  <a:lnTo>
                    <a:pt x="80042" y="96243"/>
                  </a:lnTo>
                  <a:lnTo>
                    <a:pt x="93404" y="96243"/>
                  </a:lnTo>
                  <a:lnTo>
                    <a:pt x="93404" y="104162"/>
                  </a:lnTo>
                  <a:close/>
                  <a:moveTo>
                    <a:pt x="93404" y="88324"/>
                  </a:moveTo>
                  <a:lnTo>
                    <a:pt x="80042" y="88324"/>
                  </a:lnTo>
                  <a:lnTo>
                    <a:pt x="80042" y="80406"/>
                  </a:lnTo>
                  <a:lnTo>
                    <a:pt x="93404" y="80406"/>
                  </a:lnTo>
                  <a:lnTo>
                    <a:pt x="93404" y="88324"/>
                  </a:lnTo>
                  <a:close/>
                  <a:moveTo>
                    <a:pt x="93404" y="72487"/>
                  </a:moveTo>
                  <a:lnTo>
                    <a:pt x="80042" y="72487"/>
                  </a:lnTo>
                  <a:lnTo>
                    <a:pt x="80042" y="64644"/>
                  </a:lnTo>
                  <a:lnTo>
                    <a:pt x="93404" y="64644"/>
                  </a:lnTo>
                  <a:lnTo>
                    <a:pt x="93404" y="72487"/>
                  </a:lnTo>
                  <a:close/>
                </a:path>
              </a:pathLst>
            </a:custGeom>
            <a:solidFill>
              <a:schemeClr val="accent1"/>
            </a:solidFill>
            <a:ln cap="flat" cmpd="sng" w="9525">
              <a:solidFill>
                <a:srgbClr val="FFFFFF">
                  <a:alpha val="0"/>
                </a:srgbClr>
              </a:solidFill>
              <a:prstDash val="solid"/>
              <a:round/>
              <a:headEnd len="sm" w="sm" type="none"/>
              <a:tailEnd len="sm" w="sm" type="none"/>
            </a:ln>
          </p:spPr>
          <p:txBody>
            <a:bodyPr anchorCtr="0" anchor="ctr" bIns="34300" lIns="68625" spcFirstLastPara="1" rIns="68625" wrap="square" tIns="343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Helvetica Neue"/>
                <a:ea typeface="Helvetica Neue"/>
                <a:cs typeface="Helvetica Neue"/>
                <a:sym typeface="Helvetica Neue"/>
              </a:endParaRPr>
            </a:p>
          </p:txBody>
        </p:sp>
        <p:sp>
          <p:nvSpPr>
            <p:cNvPr id="1507" name="Google Shape;1507;p115"/>
            <p:cNvSpPr/>
            <p:nvPr/>
          </p:nvSpPr>
          <p:spPr>
            <a:xfrm>
              <a:off x="4710112" y="2643188"/>
              <a:ext cx="189000" cy="312600"/>
            </a:xfrm>
            <a:custGeom>
              <a:rect b="b" l="l" r="r" t="t"/>
              <a:pathLst>
                <a:path extrusionOk="0" h="120000" w="120000">
                  <a:moveTo>
                    <a:pt x="82671" y="101517"/>
                  </a:moveTo>
                  <a:lnTo>
                    <a:pt x="71221" y="101517"/>
                  </a:lnTo>
                  <a:lnTo>
                    <a:pt x="71221" y="87172"/>
                  </a:lnTo>
                  <a:lnTo>
                    <a:pt x="82671" y="87172"/>
                  </a:lnTo>
                  <a:lnTo>
                    <a:pt x="82671" y="74620"/>
                  </a:lnTo>
                  <a:lnTo>
                    <a:pt x="84274" y="72827"/>
                  </a:lnTo>
                  <a:lnTo>
                    <a:pt x="71221" y="72827"/>
                  </a:lnTo>
                  <a:lnTo>
                    <a:pt x="71221" y="58482"/>
                  </a:lnTo>
                  <a:lnTo>
                    <a:pt x="96183" y="58482"/>
                  </a:lnTo>
                  <a:lnTo>
                    <a:pt x="96183" y="58482"/>
                  </a:lnTo>
                  <a:lnTo>
                    <a:pt x="116564" y="33931"/>
                  </a:lnTo>
                  <a:lnTo>
                    <a:pt x="119770" y="29931"/>
                  </a:lnTo>
                  <a:lnTo>
                    <a:pt x="119770" y="0"/>
                  </a:lnTo>
                  <a:lnTo>
                    <a:pt x="0" y="17241"/>
                  </a:lnTo>
                  <a:lnTo>
                    <a:pt x="0" y="81517"/>
                  </a:lnTo>
                  <a:lnTo>
                    <a:pt x="52213" y="81517"/>
                  </a:lnTo>
                  <a:lnTo>
                    <a:pt x="52213" y="119862"/>
                  </a:lnTo>
                  <a:lnTo>
                    <a:pt x="73969" y="106620"/>
                  </a:lnTo>
                  <a:lnTo>
                    <a:pt x="82671" y="106620"/>
                  </a:lnTo>
                  <a:lnTo>
                    <a:pt x="82671" y="101517"/>
                  </a:lnTo>
                  <a:close/>
                  <a:moveTo>
                    <a:pt x="95038" y="29931"/>
                  </a:moveTo>
                  <a:lnTo>
                    <a:pt x="95038" y="44137"/>
                  </a:lnTo>
                  <a:lnTo>
                    <a:pt x="71221" y="44137"/>
                  </a:lnTo>
                  <a:lnTo>
                    <a:pt x="71221" y="29931"/>
                  </a:lnTo>
                  <a:lnTo>
                    <a:pt x="95038" y="29931"/>
                  </a:lnTo>
                  <a:close/>
                  <a:moveTo>
                    <a:pt x="47633" y="72827"/>
                  </a:moveTo>
                  <a:lnTo>
                    <a:pt x="23816" y="72827"/>
                  </a:lnTo>
                  <a:lnTo>
                    <a:pt x="23816" y="58482"/>
                  </a:lnTo>
                  <a:lnTo>
                    <a:pt x="47633" y="58482"/>
                  </a:lnTo>
                  <a:lnTo>
                    <a:pt x="47633" y="72827"/>
                  </a:lnTo>
                  <a:close/>
                  <a:moveTo>
                    <a:pt x="47633" y="44137"/>
                  </a:moveTo>
                  <a:lnTo>
                    <a:pt x="23816" y="44137"/>
                  </a:lnTo>
                  <a:lnTo>
                    <a:pt x="23816" y="29931"/>
                  </a:lnTo>
                  <a:lnTo>
                    <a:pt x="47633" y="29931"/>
                  </a:lnTo>
                  <a:lnTo>
                    <a:pt x="47633" y="44137"/>
                  </a:lnTo>
                  <a:close/>
                </a:path>
              </a:pathLst>
            </a:custGeom>
            <a:solidFill>
              <a:schemeClr val="accent1"/>
            </a:solidFill>
            <a:ln cap="flat" cmpd="sng" w="9525">
              <a:solidFill>
                <a:srgbClr val="FFFFFF">
                  <a:alpha val="0"/>
                </a:srgbClr>
              </a:solidFill>
              <a:prstDash val="solid"/>
              <a:round/>
              <a:headEnd len="sm" w="sm" type="none"/>
              <a:tailEnd len="sm" w="sm" type="none"/>
            </a:ln>
          </p:spPr>
          <p:txBody>
            <a:bodyPr anchorCtr="0" anchor="ctr" bIns="34300" lIns="68625" spcFirstLastPara="1" rIns="68625" wrap="square" tIns="343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Helvetica Neue"/>
                <a:ea typeface="Helvetica Neue"/>
                <a:cs typeface="Helvetica Neue"/>
                <a:sym typeface="Helvetica Neue"/>
              </a:endParaRPr>
            </a:p>
          </p:txBody>
        </p:sp>
      </p:grpSp>
      <p:sp>
        <p:nvSpPr>
          <p:cNvPr id="1508" name="Google Shape;1508;p115"/>
          <p:cNvSpPr txBox="1"/>
          <p:nvPr>
            <p:ph type="title"/>
          </p:nvPr>
        </p:nvSpPr>
        <p:spPr>
          <a:xfrm>
            <a:off x="459388" y="218142"/>
            <a:ext cx="8225100" cy="52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1400"/>
              <a:buFont typeface="Roboto"/>
              <a:buNone/>
            </a:pPr>
            <a:r>
              <a:rPr b="0" i="0" lang="en" sz="2800" u="none" cap="none" strike="noStrike">
                <a:solidFill>
                  <a:schemeClr val="accent1"/>
                </a:solidFill>
                <a:latin typeface="Roboto"/>
                <a:ea typeface="Roboto"/>
                <a:cs typeface="Roboto"/>
                <a:sym typeface="Roboto"/>
              </a:rPr>
              <a:t>One Codebase, Multiple Deployment Choices</a:t>
            </a:r>
            <a:endParaRPr b="0" i="0" sz="2800" u="none" cap="none" strike="noStrike">
              <a:solidFill>
                <a:schemeClr val="accent1"/>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512" name="Shape 1512"/>
        <p:cNvGrpSpPr/>
        <p:nvPr/>
      </p:nvGrpSpPr>
      <p:grpSpPr>
        <a:xfrm>
          <a:off x="0" y="0"/>
          <a:ext cx="0" cy="0"/>
          <a:chOff x="0" y="0"/>
          <a:chExt cx="0" cy="0"/>
        </a:xfrm>
      </p:grpSpPr>
      <p:sp>
        <p:nvSpPr>
          <p:cNvPr id="1513" name="Google Shape;1513;p116"/>
          <p:cNvSpPr/>
          <p:nvPr/>
        </p:nvSpPr>
        <p:spPr>
          <a:xfrm>
            <a:off x="2403237" y="1718525"/>
            <a:ext cx="4320300" cy="2258400"/>
          </a:xfrm>
          <a:prstGeom prst="roundRect">
            <a:avLst>
              <a:gd fmla="val 0" name="adj"/>
            </a:avLst>
          </a:prstGeom>
          <a:noFill/>
          <a:ln cap="flat" cmpd="sng" w="19050">
            <a:solidFill>
              <a:schemeClr val="dk2"/>
            </a:solidFill>
            <a:prstDash val="dash"/>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t/>
            </a:r>
            <a:endParaRPr b="1" i="0" sz="1100" u="sng" cap="none" strike="noStrike">
              <a:solidFill>
                <a:srgbClr val="000000"/>
              </a:solidFill>
              <a:latin typeface="Arial"/>
              <a:ea typeface="Arial"/>
              <a:cs typeface="Arial"/>
              <a:sym typeface="Arial"/>
            </a:endParaRPr>
          </a:p>
        </p:txBody>
      </p:sp>
      <p:grpSp>
        <p:nvGrpSpPr>
          <p:cNvPr id="1514" name="Google Shape;1514;p116"/>
          <p:cNvGrpSpPr/>
          <p:nvPr/>
        </p:nvGrpSpPr>
        <p:grpSpPr>
          <a:xfrm>
            <a:off x="2506756" y="1829307"/>
            <a:ext cx="4099611" cy="2018826"/>
            <a:chOff x="801974" y="737590"/>
            <a:chExt cx="7630023" cy="4025575"/>
          </a:xfrm>
        </p:grpSpPr>
        <p:sp>
          <p:nvSpPr>
            <p:cNvPr id="1515" name="Google Shape;1515;p116"/>
            <p:cNvSpPr/>
            <p:nvPr/>
          </p:nvSpPr>
          <p:spPr>
            <a:xfrm>
              <a:off x="3336699" y="737590"/>
              <a:ext cx="2510700" cy="2191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100"/>
                <a:buFont typeface="Arial"/>
                <a:buNone/>
              </a:pPr>
              <a:r>
                <a:rPr b="1" i="0" lang="en" sz="1100" u="none" cap="none" strike="noStrike">
                  <a:solidFill>
                    <a:srgbClr val="FFFFFF"/>
                  </a:solidFill>
                  <a:latin typeface="Arial"/>
                  <a:ea typeface="Arial"/>
                  <a:cs typeface="Arial"/>
                  <a:sym typeface="Arial"/>
                </a:rPr>
                <a:t>Analytics Services</a:t>
              </a:r>
              <a:endParaRPr b="1" i="0" sz="1100" u="none" cap="none" strike="noStrike">
                <a:solidFill>
                  <a:srgbClr val="FFFFFF"/>
                </a:solidFill>
                <a:latin typeface="Arial"/>
                <a:ea typeface="Arial"/>
                <a:cs typeface="Arial"/>
                <a:sym typeface="Arial"/>
              </a:endParaRPr>
            </a:p>
          </p:txBody>
        </p:sp>
        <p:sp>
          <p:nvSpPr>
            <p:cNvPr id="1516" name="Google Shape;1516;p116"/>
            <p:cNvSpPr txBox="1"/>
            <p:nvPr/>
          </p:nvSpPr>
          <p:spPr>
            <a:xfrm>
              <a:off x="801974" y="2985365"/>
              <a:ext cx="7629900" cy="17778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100"/>
                <a:buFont typeface="Arial"/>
                <a:buNone/>
              </a:pPr>
              <a:r>
                <a:rPr b="1" i="0" lang="en" sz="1100" u="none" cap="none" strike="noStrike">
                  <a:solidFill>
                    <a:schemeClr val="lt1"/>
                  </a:solidFill>
                  <a:latin typeface="Arial"/>
                  <a:ea typeface="Arial"/>
                  <a:cs typeface="Arial"/>
                  <a:sym typeface="Arial"/>
                </a:rPr>
                <a:t>API Services</a:t>
              </a:r>
              <a:endParaRPr b="0" i="0" sz="1100" u="none" cap="none" strike="noStrike">
                <a:solidFill>
                  <a:srgbClr val="000000"/>
                </a:solidFill>
                <a:latin typeface="Arial"/>
                <a:ea typeface="Arial"/>
                <a:cs typeface="Arial"/>
                <a:sym typeface="Arial"/>
              </a:endParaRPr>
            </a:p>
          </p:txBody>
        </p:sp>
        <p:sp>
          <p:nvSpPr>
            <p:cNvPr id="1517" name="Google Shape;1517;p116"/>
            <p:cNvSpPr/>
            <p:nvPr/>
          </p:nvSpPr>
          <p:spPr>
            <a:xfrm>
              <a:off x="801974" y="737591"/>
              <a:ext cx="2473500" cy="2191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100"/>
                <a:buFont typeface="Arial"/>
                <a:buNone/>
              </a:pPr>
              <a:r>
                <a:rPr b="1" i="0" lang="en" sz="1100" u="none" cap="none" strike="noStrike">
                  <a:solidFill>
                    <a:srgbClr val="FFFFFF"/>
                  </a:solidFill>
                  <a:latin typeface="Arial"/>
                  <a:ea typeface="Arial"/>
                  <a:cs typeface="Arial"/>
                  <a:sym typeface="Arial"/>
                </a:rPr>
                <a:t>Developer Services</a:t>
              </a:r>
              <a:endParaRPr b="1" i="0" sz="900" u="none" cap="none" strike="noStrike">
                <a:solidFill>
                  <a:srgbClr val="FFFFFF"/>
                </a:solidFill>
                <a:latin typeface="Arial"/>
                <a:ea typeface="Arial"/>
                <a:cs typeface="Arial"/>
                <a:sym typeface="Arial"/>
              </a:endParaRPr>
            </a:p>
          </p:txBody>
        </p:sp>
        <p:sp>
          <p:nvSpPr>
            <p:cNvPr id="1518" name="Google Shape;1518;p116"/>
            <p:cNvSpPr/>
            <p:nvPr/>
          </p:nvSpPr>
          <p:spPr>
            <a:xfrm>
              <a:off x="5908697" y="737590"/>
              <a:ext cx="2523300" cy="2202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100"/>
                <a:buFont typeface="Arial"/>
                <a:buNone/>
              </a:pPr>
              <a:r>
                <a:rPr b="1" i="0" lang="en" sz="1100" u="none" cap="none" strike="noStrike">
                  <a:solidFill>
                    <a:schemeClr val="lt1"/>
                  </a:solidFill>
                  <a:latin typeface="Arial"/>
                  <a:ea typeface="Arial"/>
                  <a:cs typeface="Arial"/>
                  <a:sym typeface="Arial"/>
                </a:rPr>
                <a:t>Management &amp; OPS Services</a:t>
              </a:r>
              <a:endParaRPr b="0" i="0" sz="1100" u="none" cap="none" strike="noStrike">
                <a:solidFill>
                  <a:srgbClr val="FFFFFF"/>
                </a:solidFill>
                <a:latin typeface="Arial"/>
                <a:ea typeface="Arial"/>
                <a:cs typeface="Arial"/>
                <a:sym typeface="Arial"/>
              </a:endParaRPr>
            </a:p>
          </p:txBody>
        </p:sp>
      </p:grpSp>
      <p:sp>
        <p:nvSpPr>
          <p:cNvPr id="1519" name="Google Shape;1519;p116"/>
          <p:cNvSpPr txBox="1"/>
          <p:nvPr/>
        </p:nvSpPr>
        <p:spPr>
          <a:xfrm>
            <a:off x="2293425" y="4167775"/>
            <a:ext cx="4539900" cy="29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Roboto"/>
                <a:ea typeface="Roboto"/>
                <a:cs typeface="Roboto"/>
                <a:sym typeface="Roboto"/>
              </a:rPr>
              <a:t>Management API for all platform operations and integrations</a:t>
            </a:r>
            <a:endParaRPr b="1" i="0" sz="1100" u="none" cap="none" strike="noStrike">
              <a:solidFill>
                <a:schemeClr val="dk1"/>
              </a:solidFill>
              <a:latin typeface="Roboto"/>
              <a:ea typeface="Roboto"/>
              <a:cs typeface="Roboto"/>
              <a:sym typeface="Roboto"/>
            </a:endParaRPr>
          </a:p>
        </p:txBody>
      </p:sp>
      <p:pic>
        <p:nvPicPr>
          <p:cNvPr id="1520" name="Google Shape;1520;p116"/>
          <p:cNvPicPr preferRelativeResize="0"/>
          <p:nvPr/>
        </p:nvPicPr>
        <p:blipFill rotWithShape="1">
          <a:blip r:embed="rId3">
            <a:alphaModFix/>
          </a:blip>
          <a:srcRect b="0" l="0" r="0" t="0"/>
          <a:stretch/>
        </p:blipFill>
        <p:spPr>
          <a:xfrm>
            <a:off x="1205137" y="1636075"/>
            <a:ext cx="716650" cy="347575"/>
          </a:xfrm>
          <a:prstGeom prst="rect">
            <a:avLst/>
          </a:prstGeom>
          <a:noFill/>
          <a:ln>
            <a:noFill/>
          </a:ln>
        </p:spPr>
      </p:pic>
      <p:grpSp>
        <p:nvGrpSpPr>
          <p:cNvPr id="1521" name="Google Shape;1521;p116"/>
          <p:cNvGrpSpPr/>
          <p:nvPr/>
        </p:nvGrpSpPr>
        <p:grpSpPr>
          <a:xfrm>
            <a:off x="6950831" y="1570750"/>
            <a:ext cx="1509532" cy="1229607"/>
            <a:chOff x="7042458" y="1339333"/>
            <a:chExt cx="1633516" cy="1330599"/>
          </a:xfrm>
        </p:grpSpPr>
        <p:pic>
          <p:nvPicPr>
            <p:cNvPr id="1522" name="Google Shape;1522;p116"/>
            <p:cNvPicPr preferRelativeResize="0"/>
            <p:nvPr/>
          </p:nvPicPr>
          <p:blipFill rotWithShape="1">
            <a:blip r:embed="rId4">
              <a:alphaModFix/>
            </a:blip>
            <a:srcRect b="0" l="0" r="0" t="0"/>
            <a:stretch/>
          </p:blipFill>
          <p:spPr>
            <a:xfrm>
              <a:off x="7230250" y="1844943"/>
              <a:ext cx="613175" cy="531324"/>
            </a:xfrm>
            <a:prstGeom prst="rect">
              <a:avLst/>
            </a:prstGeom>
            <a:noFill/>
            <a:ln>
              <a:noFill/>
            </a:ln>
          </p:spPr>
        </p:pic>
        <p:pic>
          <p:nvPicPr>
            <p:cNvPr id="1523" name="Google Shape;1523;p116"/>
            <p:cNvPicPr preferRelativeResize="0"/>
            <p:nvPr/>
          </p:nvPicPr>
          <p:blipFill rotWithShape="1">
            <a:blip r:embed="rId5">
              <a:alphaModFix/>
            </a:blip>
            <a:srcRect b="0" l="0" r="0" t="0"/>
            <a:stretch/>
          </p:blipFill>
          <p:spPr>
            <a:xfrm>
              <a:off x="7990503" y="1886311"/>
              <a:ext cx="416784" cy="470647"/>
            </a:xfrm>
            <a:prstGeom prst="rect">
              <a:avLst/>
            </a:prstGeom>
            <a:noFill/>
            <a:ln>
              <a:noFill/>
            </a:ln>
          </p:spPr>
        </p:pic>
        <p:pic>
          <p:nvPicPr>
            <p:cNvPr id="1524" name="Google Shape;1524;p116"/>
            <p:cNvPicPr preferRelativeResize="0"/>
            <p:nvPr/>
          </p:nvPicPr>
          <p:blipFill rotWithShape="1">
            <a:blip r:embed="rId6">
              <a:alphaModFix/>
            </a:blip>
            <a:srcRect b="0" l="0" r="0" t="0"/>
            <a:stretch/>
          </p:blipFill>
          <p:spPr>
            <a:xfrm>
              <a:off x="7504598" y="1339333"/>
              <a:ext cx="692214" cy="426063"/>
            </a:xfrm>
            <a:prstGeom prst="rect">
              <a:avLst/>
            </a:prstGeom>
            <a:noFill/>
            <a:ln>
              <a:noFill/>
            </a:ln>
          </p:spPr>
        </p:pic>
        <p:pic>
          <p:nvPicPr>
            <p:cNvPr descr="logo_bitbucket.jpg" id="1525" name="Google Shape;1525;p116"/>
            <p:cNvPicPr preferRelativeResize="0"/>
            <p:nvPr/>
          </p:nvPicPr>
          <p:blipFill rotWithShape="1">
            <a:blip r:embed="rId7">
              <a:alphaModFix/>
            </a:blip>
            <a:srcRect b="0" l="0" r="0" t="0"/>
            <a:stretch/>
          </p:blipFill>
          <p:spPr>
            <a:xfrm>
              <a:off x="7042458" y="1359739"/>
              <a:ext cx="426061" cy="426061"/>
            </a:xfrm>
            <a:prstGeom prst="rect">
              <a:avLst/>
            </a:prstGeom>
            <a:noFill/>
            <a:ln>
              <a:noFill/>
            </a:ln>
          </p:spPr>
        </p:pic>
        <p:pic>
          <p:nvPicPr>
            <p:cNvPr descr="gitlab.jpg" id="1526" name="Google Shape;1526;p116"/>
            <p:cNvPicPr preferRelativeResize="0"/>
            <p:nvPr/>
          </p:nvPicPr>
          <p:blipFill rotWithShape="1">
            <a:blip r:embed="rId8">
              <a:alphaModFix/>
            </a:blip>
            <a:srcRect b="0" l="15009" r="18575" t="7552"/>
            <a:stretch/>
          </p:blipFill>
          <p:spPr>
            <a:xfrm>
              <a:off x="8196825" y="1357957"/>
              <a:ext cx="479149" cy="500224"/>
            </a:xfrm>
            <a:prstGeom prst="rect">
              <a:avLst/>
            </a:prstGeom>
            <a:noFill/>
            <a:ln>
              <a:noFill/>
            </a:ln>
          </p:spPr>
        </p:pic>
        <p:pic>
          <p:nvPicPr>
            <p:cNvPr id="1527" name="Google Shape;1527;p116"/>
            <p:cNvPicPr preferRelativeResize="0"/>
            <p:nvPr/>
          </p:nvPicPr>
          <p:blipFill rotWithShape="1">
            <a:blip r:embed="rId9">
              <a:alphaModFix/>
            </a:blip>
            <a:srcRect b="0" l="0" r="0" t="0"/>
            <a:stretch/>
          </p:blipFill>
          <p:spPr>
            <a:xfrm>
              <a:off x="7497726" y="2403781"/>
              <a:ext cx="754951" cy="266151"/>
            </a:xfrm>
            <a:prstGeom prst="rect">
              <a:avLst/>
            </a:prstGeom>
            <a:noFill/>
            <a:ln>
              <a:noFill/>
            </a:ln>
          </p:spPr>
        </p:pic>
      </p:grpSp>
      <p:pic>
        <p:nvPicPr>
          <p:cNvPr descr="OpenAPI_Pantone.png" id="1528" name="Google Shape;1528;p116"/>
          <p:cNvPicPr preferRelativeResize="0"/>
          <p:nvPr/>
        </p:nvPicPr>
        <p:blipFill rotWithShape="1">
          <a:blip r:embed="rId10">
            <a:alphaModFix/>
          </a:blip>
          <a:srcRect b="0" l="0" r="0" t="0"/>
          <a:stretch/>
        </p:blipFill>
        <p:spPr>
          <a:xfrm>
            <a:off x="1080688" y="2118897"/>
            <a:ext cx="965546" cy="256343"/>
          </a:xfrm>
          <a:prstGeom prst="rect">
            <a:avLst/>
          </a:prstGeom>
          <a:noFill/>
          <a:ln>
            <a:noFill/>
          </a:ln>
        </p:spPr>
      </p:pic>
      <p:pic>
        <p:nvPicPr>
          <p:cNvPr id="1529" name="Google Shape;1529;p116"/>
          <p:cNvPicPr preferRelativeResize="0"/>
          <p:nvPr/>
        </p:nvPicPr>
        <p:blipFill rotWithShape="1">
          <a:blip r:embed="rId11">
            <a:alphaModFix/>
          </a:blip>
          <a:srcRect b="0" l="0" r="0" t="0"/>
          <a:stretch/>
        </p:blipFill>
        <p:spPr>
          <a:xfrm>
            <a:off x="1605562" y="2539675"/>
            <a:ext cx="504975" cy="439900"/>
          </a:xfrm>
          <a:prstGeom prst="rect">
            <a:avLst/>
          </a:prstGeom>
          <a:noFill/>
          <a:ln>
            <a:noFill/>
          </a:ln>
        </p:spPr>
      </p:pic>
      <p:pic>
        <p:nvPicPr>
          <p:cNvPr id="1530" name="Google Shape;1530;p116"/>
          <p:cNvPicPr preferRelativeResize="0"/>
          <p:nvPr/>
        </p:nvPicPr>
        <p:blipFill rotWithShape="1">
          <a:blip r:embed="rId12">
            <a:alphaModFix/>
          </a:blip>
          <a:srcRect b="0" l="0" r="0" t="0"/>
          <a:stretch/>
        </p:blipFill>
        <p:spPr>
          <a:xfrm>
            <a:off x="1031087" y="2517600"/>
            <a:ext cx="492850" cy="492850"/>
          </a:xfrm>
          <a:prstGeom prst="rect">
            <a:avLst/>
          </a:prstGeom>
          <a:noFill/>
          <a:ln>
            <a:noFill/>
          </a:ln>
        </p:spPr>
      </p:pic>
      <p:pic>
        <p:nvPicPr>
          <p:cNvPr id="1531" name="Google Shape;1531;p116"/>
          <p:cNvPicPr preferRelativeResize="0"/>
          <p:nvPr/>
        </p:nvPicPr>
        <p:blipFill rotWithShape="1">
          <a:blip r:embed="rId13">
            <a:alphaModFix/>
          </a:blip>
          <a:srcRect b="0" l="0" r="0" t="0"/>
          <a:stretch/>
        </p:blipFill>
        <p:spPr>
          <a:xfrm>
            <a:off x="3548726" y="1001600"/>
            <a:ext cx="569140" cy="569138"/>
          </a:xfrm>
          <a:prstGeom prst="rect">
            <a:avLst/>
          </a:prstGeom>
          <a:noFill/>
          <a:ln>
            <a:noFill/>
          </a:ln>
        </p:spPr>
      </p:pic>
      <p:pic>
        <p:nvPicPr>
          <p:cNvPr id="1532" name="Google Shape;1532;p116"/>
          <p:cNvPicPr preferRelativeResize="0"/>
          <p:nvPr/>
        </p:nvPicPr>
        <p:blipFill rotWithShape="1">
          <a:blip r:embed="rId14">
            <a:alphaModFix/>
          </a:blip>
          <a:srcRect b="0" l="0" r="0" t="0"/>
          <a:stretch/>
        </p:blipFill>
        <p:spPr>
          <a:xfrm>
            <a:off x="4344500" y="1001611"/>
            <a:ext cx="569129" cy="569127"/>
          </a:xfrm>
          <a:prstGeom prst="rect">
            <a:avLst/>
          </a:prstGeom>
          <a:noFill/>
          <a:ln>
            <a:noFill/>
          </a:ln>
        </p:spPr>
      </p:pic>
      <p:pic>
        <p:nvPicPr>
          <p:cNvPr id="1533" name="Google Shape;1533;p116"/>
          <p:cNvPicPr preferRelativeResize="0"/>
          <p:nvPr/>
        </p:nvPicPr>
        <p:blipFill rotWithShape="1">
          <a:blip r:embed="rId15">
            <a:alphaModFix/>
          </a:blip>
          <a:srcRect b="0" l="0" r="0" t="0"/>
          <a:stretch/>
        </p:blipFill>
        <p:spPr>
          <a:xfrm>
            <a:off x="5140263" y="986599"/>
            <a:ext cx="599153" cy="599150"/>
          </a:xfrm>
          <a:prstGeom prst="rect">
            <a:avLst/>
          </a:prstGeom>
          <a:noFill/>
          <a:ln>
            <a:noFill/>
          </a:ln>
        </p:spPr>
      </p:pic>
      <p:pic>
        <p:nvPicPr>
          <p:cNvPr id="1534" name="Google Shape;1534;p116"/>
          <p:cNvPicPr preferRelativeResize="0"/>
          <p:nvPr/>
        </p:nvPicPr>
        <p:blipFill rotWithShape="1">
          <a:blip r:embed="rId16">
            <a:alphaModFix/>
          </a:blip>
          <a:srcRect b="0" l="0" r="0" t="0"/>
          <a:stretch/>
        </p:blipFill>
        <p:spPr>
          <a:xfrm>
            <a:off x="1618270" y="3143568"/>
            <a:ext cx="568893" cy="568890"/>
          </a:xfrm>
          <a:prstGeom prst="rect">
            <a:avLst/>
          </a:prstGeom>
          <a:noFill/>
          <a:ln>
            <a:noFill/>
          </a:ln>
        </p:spPr>
      </p:pic>
      <p:grpSp>
        <p:nvGrpSpPr>
          <p:cNvPr id="1535" name="Google Shape;1535;p116"/>
          <p:cNvGrpSpPr/>
          <p:nvPr/>
        </p:nvGrpSpPr>
        <p:grpSpPr>
          <a:xfrm>
            <a:off x="5916388" y="986599"/>
            <a:ext cx="599153" cy="599150"/>
            <a:chOff x="5825651" y="986599"/>
            <a:chExt cx="599153" cy="599150"/>
          </a:xfrm>
        </p:grpSpPr>
        <p:pic>
          <p:nvPicPr>
            <p:cNvPr id="1536" name="Google Shape;1536;p116"/>
            <p:cNvPicPr preferRelativeResize="0"/>
            <p:nvPr/>
          </p:nvPicPr>
          <p:blipFill rotWithShape="1">
            <a:blip r:embed="rId17">
              <a:alphaModFix/>
            </a:blip>
            <a:srcRect b="0" l="0" r="0" t="0"/>
            <a:stretch/>
          </p:blipFill>
          <p:spPr>
            <a:xfrm>
              <a:off x="5825651" y="986599"/>
              <a:ext cx="599153" cy="599150"/>
            </a:xfrm>
            <a:prstGeom prst="rect">
              <a:avLst/>
            </a:prstGeom>
            <a:noFill/>
            <a:ln>
              <a:noFill/>
            </a:ln>
          </p:spPr>
        </p:pic>
        <p:pic>
          <p:nvPicPr>
            <p:cNvPr id="1537" name="Google Shape;1537;p116"/>
            <p:cNvPicPr preferRelativeResize="0"/>
            <p:nvPr/>
          </p:nvPicPr>
          <p:blipFill rotWithShape="1">
            <a:blip r:embed="rId18">
              <a:alphaModFix/>
            </a:blip>
            <a:srcRect b="8499" l="10" r="-10" t="8499"/>
            <a:stretch/>
          </p:blipFill>
          <p:spPr>
            <a:xfrm>
              <a:off x="5854700" y="1038900"/>
              <a:ext cx="546000" cy="492900"/>
            </a:xfrm>
            <a:prstGeom prst="hexagon">
              <a:avLst>
                <a:gd fmla="val 28667" name="adj"/>
                <a:gd fmla="val 115470" name="vf"/>
              </a:avLst>
            </a:prstGeom>
            <a:noFill/>
            <a:ln>
              <a:noFill/>
            </a:ln>
          </p:spPr>
        </p:pic>
      </p:grpSp>
      <p:pic>
        <p:nvPicPr>
          <p:cNvPr id="1538" name="Google Shape;1538;p116"/>
          <p:cNvPicPr preferRelativeResize="0"/>
          <p:nvPr/>
        </p:nvPicPr>
        <p:blipFill rotWithShape="1">
          <a:blip r:embed="rId19">
            <a:alphaModFix/>
          </a:blip>
          <a:srcRect b="0" l="0" r="0" t="0"/>
          <a:stretch/>
        </p:blipFill>
        <p:spPr>
          <a:xfrm>
            <a:off x="2752962" y="1004197"/>
            <a:ext cx="569129" cy="569127"/>
          </a:xfrm>
          <a:prstGeom prst="rect">
            <a:avLst/>
          </a:prstGeom>
          <a:noFill/>
          <a:ln>
            <a:noFill/>
          </a:ln>
        </p:spPr>
      </p:pic>
      <p:pic>
        <p:nvPicPr>
          <p:cNvPr id="1539" name="Google Shape;1539;p116"/>
          <p:cNvPicPr preferRelativeResize="0"/>
          <p:nvPr/>
        </p:nvPicPr>
        <p:blipFill rotWithShape="1">
          <a:blip r:embed="rId20">
            <a:alphaModFix/>
          </a:blip>
          <a:srcRect b="0" l="0" r="0" t="0"/>
          <a:stretch/>
        </p:blipFill>
        <p:spPr>
          <a:xfrm>
            <a:off x="958287" y="3145188"/>
            <a:ext cx="565650" cy="565650"/>
          </a:xfrm>
          <a:prstGeom prst="rect">
            <a:avLst/>
          </a:prstGeom>
          <a:noFill/>
          <a:ln>
            <a:noFill/>
          </a:ln>
        </p:spPr>
      </p:pic>
      <p:sp>
        <p:nvSpPr>
          <p:cNvPr id="1540" name="Google Shape;1540;p116"/>
          <p:cNvSpPr txBox="1"/>
          <p:nvPr/>
        </p:nvSpPr>
        <p:spPr>
          <a:xfrm>
            <a:off x="1325550" y="4371375"/>
            <a:ext cx="6462000" cy="348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Roboto"/>
                <a:ea typeface="Roboto"/>
                <a:cs typeface="Roboto"/>
                <a:sym typeface="Roboto"/>
                <a:hlinkClick r:id="rId21"/>
              </a:rPr>
              <a:t>https://docs.apigee.com/api-services/content/api-reference-getting-started</a:t>
            </a:r>
            <a:endParaRPr b="0" i="0" sz="1400" u="none" cap="none" strike="noStrike">
              <a:solidFill>
                <a:schemeClr val="accent5"/>
              </a:solidFill>
              <a:latin typeface="Roboto"/>
              <a:ea typeface="Roboto"/>
              <a:cs typeface="Roboto"/>
              <a:sym typeface="Roboto"/>
            </a:endParaRPr>
          </a:p>
        </p:txBody>
      </p:sp>
      <p:sp>
        <p:nvSpPr>
          <p:cNvPr id="1541" name="Google Shape;1541;p116"/>
          <p:cNvSpPr txBox="1"/>
          <p:nvPr>
            <p:ph type="title"/>
          </p:nvPr>
        </p:nvSpPr>
        <p:spPr>
          <a:xfrm>
            <a:off x="459388" y="218142"/>
            <a:ext cx="8225100" cy="52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1400"/>
              <a:buFont typeface="Roboto"/>
              <a:buNone/>
            </a:pPr>
            <a:r>
              <a:rPr b="0" i="0" lang="en" sz="2800" u="none" cap="none" strike="noStrike">
                <a:solidFill>
                  <a:schemeClr val="accent1"/>
                </a:solidFill>
                <a:latin typeface="Roboto"/>
                <a:ea typeface="Roboto"/>
                <a:cs typeface="Roboto"/>
                <a:sym typeface="Roboto"/>
              </a:rPr>
              <a:t>Apigee Edge - Built for APIs, Built with APIs</a:t>
            </a:r>
            <a:endParaRPr b="0" i="0" sz="2800" u="none" cap="none" strike="noStrike">
              <a:solidFill>
                <a:schemeClr val="accent1"/>
              </a:solidFill>
              <a:latin typeface="Roboto"/>
              <a:ea typeface="Roboto"/>
              <a:cs typeface="Roboto"/>
              <a:sym typeface="Roboto"/>
            </a:endParaRPr>
          </a:p>
        </p:txBody>
      </p:sp>
      <p:grpSp>
        <p:nvGrpSpPr>
          <p:cNvPr id="1542" name="Google Shape;1542;p116"/>
          <p:cNvGrpSpPr/>
          <p:nvPr/>
        </p:nvGrpSpPr>
        <p:grpSpPr>
          <a:xfrm>
            <a:off x="7041429" y="2915953"/>
            <a:ext cx="1266324" cy="1142805"/>
            <a:chOff x="7025149" y="2956675"/>
            <a:chExt cx="1350026" cy="1218342"/>
          </a:xfrm>
        </p:grpSpPr>
        <p:pic>
          <p:nvPicPr>
            <p:cNvPr id="1543" name="Google Shape;1543;p116"/>
            <p:cNvPicPr preferRelativeResize="0"/>
            <p:nvPr/>
          </p:nvPicPr>
          <p:blipFill rotWithShape="1">
            <a:blip r:embed="rId22">
              <a:alphaModFix/>
            </a:blip>
            <a:srcRect b="0" l="0" r="0" t="0"/>
            <a:stretch/>
          </p:blipFill>
          <p:spPr>
            <a:xfrm>
              <a:off x="7658525" y="2980953"/>
              <a:ext cx="716650" cy="222162"/>
            </a:xfrm>
            <a:prstGeom prst="rect">
              <a:avLst/>
            </a:prstGeom>
            <a:noFill/>
            <a:ln>
              <a:noFill/>
            </a:ln>
          </p:spPr>
        </p:pic>
        <p:pic>
          <p:nvPicPr>
            <p:cNvPr id="1544" name="Google Shape;1544;p116"/>
            <p:cNvPicPr preferRelativeResize="0"/>
            <p:nvPr/>
          </p:nvPicPr>
          <p:blipFill rotWithShape="1">
            <a:blip r:embed="rId23">
              <a:alphaModFix/>
            </a:blip>
            <a:srcRect b="0" l="0" r="0" t="0"/>
            <a:stretch/>
          </p:blipFill>
          <p:spPr>
            <a:xfrm>
              <a:off x="7135449" y="3363430"/>
              <a:ext cx="321875" cy="321875"/>
            </a:xfrm>
            <a:prstGeom prst="rect">
              <a:avLst/>
            </a:prstGeom>
            <a:noFill/>
            <a:ln>
              <a:noFill/>
            </a:ln>
          </p:spPr>
        </p:pic>
        <p:pic>
          <p:nvPicPr>
            <p:cNvPr id="1545" name="Google Shape;1545;p116"/>
            <p:cNvPicPr preferRelativeResize="0"/>
            <p:nvPr/>
          </p:nvPicPr>
          <p:blipFill rotWithShape="1">
            <a:blip r:embed="rId24">
              <a:alphaModFix/>
            </a:blip>
            <a:srcRect b="0" l="0" r="0" t="0"/>
            <a:stretch/>
          </p:blipFill>
          <p:spPr>
            <a:xfrm>
              <a:off x="7686476" y="3396193"/>
              <a:ext cx="660748" cy="256350"/>
            </a:xfrm>
            <a:prstGeom prst="rect">
              <a:avLst/>
            </a:prstGeom>
            <a:noFill/>
            <a:ln>
              <a:noFill/>
            </a:ln>
          </p:spPr>
        </p:pic>
        <p:pic>
          <p:nvPicPr>
            <p:cNvPr id="1546" name="Google Shape;1546;p116"/>
            <p:cNvPicPr preferRelativeResize="0"/>
            <p:nvPr/>
          </p:nvPicPr>
          <p:blipFill rotWithShape="1">
            <a:blip r:embed="rId25">
              <a:alphaModFix/>
            </a:blip>
            <a:srcRect b="0" l="0" r="0" t="0"/>
            <a:stretch/>
          </p:blipFill>
          <p:spPr>
            <a:xfrm>
              <a:off x="7764363" y="3735125"/>
              <a:ext cx="504975" cy="361579"/>
            </a:xfrm>
            <a:prstGeom prst="rect">
              <a:avLst/>
            </a:prstGeom>
            <a:noFill/>
            <a:ln>
              <a:noFill/>
            </a:ln>
          </p:spPr>
        </p:pic>
        <p:pic>
          <p:nvPicPr>
            <p:cNvPr id="1547" name="Google Shape;1547;p116"/>
            <p:cNvPicPr preferRelativeResize="0"/>
            <p:nvPr/>
          </p:nvPicPr>
          <p:blipFill rotWithShape="1">
            <a:blip r:embed="rId26">
              <a:alphaModFix/>
            </a:blip>
            <a:srcRect b="0" l="0" r="0" t="0"/>
            <a:stretch/>
          </p:blipFill>
          <p:spPr>
            <a:xfrm>
              <a:off x="7098913" y="3735117"/>
              <a:ext cx="394947" cy="439900"/>
            </a:xfrm>
            <a:prstGeom prst="rect">
              <a:avLst/>
            </a:prstGeom>
            <a:noFill/>
            <a:ln>
              <a:noFill/>
            </a:ln>
          </p:spPr>
        </p:pic>
        <p:grpSp>
          <p:nvGrpSpPr>
            <p:cNvPr id="1548" name="Google Shape;1548;p116"/>
            <p:cNvGrpSpPr/>
            <p:nvPr/>
          </p:nvGrpSpPr>
          <p:grpSpPr>
            <a:xfrm>
              <a:off x="7025149" y="2956675"/>
              <a:ext cx="542475" cy="373600"/>
              <a:chOff x="7025149" y="3190025"/>
              <a:chExt cx="542475" cy="373600"/>
            </a:xfrm>
          </p:grpSpPr>
          <p:pic>
            <p:nvPicPr>
              <p:cNvPr id="1549" name="Google Shape;1549;p116"/>
              <p:cNvPicPr preferRelativeResize="0"/>
              <p:nvPr/>
            </p:nvPicPr>
            <p:blipFill rotWithShape="1">
              <a:blip r:embed="rId27">
                <a:alphaModFix/>
              </a:blip>
              <a:srcRect b="35899" l="3426" r="81476" t="39276"/>
              <a:stretch/>
            </p:blipFill>
            <p:spPr>
              <a:xfrm>
                <a:off x="7135449" y="3190025"/>
                <a:ext cx="321875" cy="296700"/>
              </a:xfrm>
              <a:prstGeom prst="rect">
                <a:avLst/>
              </a:prstGeom>
              <a:noFill/>
              <a:ln>
                <a:noFill/>
              </a:ln>
            </p:spPr>
          </p:pic>
          <p:pic>
            <p:nvPicPr>
              <p:cNvPr id="1550" name="Google Shape;1550;p116"/>
              <p:cNvPicPr preferRelativeResize="0"/>
              <p:nvPr/>
            </p:nvPicPr>
            <p:blipFill rotWithShape="1">
              <a:blip r:embed="rId27">
                <a:alphaModFix/>
              </a:blip>
              <a:srcRect b="31596" l="17647" r="4336" t="31599"/>
              <a:stretch/>
            </p:blipFill>
            <p:spPr>
              <a:xfrm>
                <a:off x="7025149" y="3420150"/>
                <a:ext cx="542475" cy="143475"/>
              </a:xfrm>
              <a:prstGeom prst="rect">
                <a:avLst/>
              </a:prstGeom>
              <a:noFill/>
              <a:ln>
                <a:noFill/>
              </a:ln>
            </p:spPr>
          </p:pic>
        </p:gr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5" name="Shape 1555"/>
        <p:cNvGrpSpPr/>
        <p:nvPr/>
      </p:nvGrpSpPr>
      <p:grpSpPr>
        <a:xfrm>
          <a:off x="0" y="0"/>
          <a:ext cx="0" cy="0"/>
          <a:chOff x="0" y="0"/>
          <a:chExt cx="0" cy="0"/>
        </a:xfrm>
      </p:grpSpPr>
      <p:sp>
        <p:nvSpPr>
          <p:cNvPr id="1556" name="Google Shape;1556;p117"/>
          <p:cNvSpPr/>
          <p:nvPr/>
        </p:nvSpPr>
        <p:spPr>
          <a:xfrm>
            <a:off x="0" y="3630825"/>
            <a:ext cx="9144000" cy="1512600"/>
          </a:xfrm>
          <a:prstGeom prst="rect">
            <a:avLst/>
          </a:prstGeom>
          <a:solidFill>
            <a:schemeClr val="lt2"/>
          </a:solidFill>
          <a:ln>
            <a:noFill/>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rgbClr val="000000"/>
              </a:buClr>
              <a:buSzPts val="500"/>
              <a:buFont typeface="Arial"/>
              <a:buNone/>
            </a:pPr>
            <a:r>
              <a:t/>
            </a:r>
            <a:endParaRPr b="0" i="0" sz="500" u="none" cap="none" strike="noStrike">
              <a:solidFill>
                <a:srgbClr val="5A5A5A"/>
              </a:solidFill>
              <a:latin typeface="Helvetica Neue"/>
              <a:ea typeface="Helvetica Neue"/>
              <a:cs typeface="Helvetica Neue"/>
              <a:sym typeface="Helvetica Neue"/>
            </a:endParaRPr>
          </a:p>
        </p:txBody>
      </p:sp>
      <p:sp>
        <p:nvSpPr>
          <p:cNvPr id="1557" name="Google Shape;1557;p117"/>
          <p:cNvSpPr/>
          <p:nvPr/>
        </p:nvSpPr>
        <p:spPr>
          <a:xfrm>
            <a:off x="2668100" y="1751688"/>
            <a:ext cx="3291000" cy="2180700"/>
          </a:xfrm>
          <a:custGeom>
            <a:rect b="b" l="l" r="r" t="t"/>
            <a:pathLst>
              <a:path extrusionOk="0" h="120000" w="120000">
                <a:moveTo>
                  <a:pt x="96919" y="45176"/>
                </a:moveTo>
                <a:cubicBezTo>
                  <a:pt x="93368" y="19607"/>
                  <a:pt x="78328" y="0"/>
                  <a:pt x="60052" y="0"/>
                </a:cubicBezTo>
                <a:cubicBezTo>
                  <a:pt x="45639" y="0"/>
                  <a:pt x="33002" y="12392"/>
                  <a:pt x="26840" y="30117"/>
                </a:cubicBezTo>
                <a:cubicBezTo>
                  <a:pt x="11801" y="32313"/>
                  <a:pt x="0" y="51921"/>
                  <a:pt x="0" y="74823"/>
                </a:cubicBezTo>
                <a:cubicBezTo>
                  <a:pt x="0" y="99450"/>
                  <a:pt x="13577" y="119843"/>
                  <a:pt x="30078" y="119843"/>
                </a:cubicBezTo>
                <a:lnTo>
                  <a:pt x="94830" y="119843"/>
                </a:lnTo>
                <a:cubicBezTo>
                  <a:pt x="108720" y="119843"/>
                  <a:pt x="119895" y="103058"/>
                  <a:pt x="119895" y="82352"/>
                </a:cubicBezTo>
                <a:cubicBezTo>
                  <a:pt x="119895" y="62901"/>
                  <a:pt x="109869" y="46588"/>
                  <a:pt x="96919" y="45176"/>
                </a:cubicBezTo>
              </a:path>
            </a:pathLst>
          </a:custGeom>
          <a:solidFill>
            <a:srgbClr val="DD3303"/>
          </a:solidFill>
          <a:ln>
            <a:noFill/>
          </a:ln>
        </p:spPr>
        <p:txBody>
          <a:bodyPr anchorCtr="0" anchor="ctr" bIns="22825" lIns="45675" spcFirstLastPara="1" rIns="45675" wrap="square" tIns="228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94B4C"/>
              </a:solidFill>
              <a:latin typeface="Arial"/>
              <a:ea typeface="Arial"/>
              <a:cs typeface="Arial"/>
              <a:sym typeface="Arial"/>
            </a:endParaRPr>
          </a:p>
        </p:txBody>
      </p:sp>
      <p:sp>
        <p:nvSpPr>
          <p:cNvPr id="1558" name="Google Shape;1558;p117"/>
          <p:cNvSpPr/>
          <p:nvPr/>
        </p:nvSpPr>
        <p:spPr>
          <a:xfrm>
            <a:off x="560589" y="2885201"/>
            <a:ext cx="1433700" cy="280500"/>
          </a:xfrm>
          <a:prstGeom prst="rect">
            <a:avLst/>
          </a:prstGeom>
          <a:noFill/>
          <a:ln>
            <a:noFill/>
          </a:ln>
        </p:spPr>
        <p:txBody>
          <a:bodyPr anchorCtr="0" anchor="t" bIns="34225" lIns="34225" spcFirstLastPara="1" rIns="34225" wrap="square" tIns="34225">
            <a:noAutofit/>
          </a:bodyPr>
          <a:lstStyle/>
          <a:p>
            <a:pPr indent="0" lvl="0" marL="0" marR="0" rtl="0" algn="ctr">
              <a:lnSpc>
                <a:spcPct val="90000"/>
              </a:lnSpc>
              <a:spcBef>
                <a:spcPts val="0"/>
              </a:spcBef>
              <a:spcAft>
                <a:spcPts val="0"/>
              </a:spcAft>
              <a:buClr>
                <a:srgbClr val="1155CC"/>
              </a:buClr>
              <a:buSzPts val="1500"/>
              <a:buFont typeface="Helvetica Neue"/>
              <a:buNone/>
            </a:pPr>
            <a:r>
              <a:rPr b="0" i="0" lang="en" sz="1500" u="none" cap="none" strike="noStrike">
                <a:solidFill>
                  <a:schemeClr val="dk1"/>
                </a:solidFill>
                <a:latin typeface="Roboto"/>
                <a:ea typeface="Roboto"/>
                <a:cs typeface="Roboto"/>
                <a:sym typeface="Roboto"/>
              </a:rPr>
              <a:t>API availability</a:t>
            </a:r>
            <a:endParaRPr b="0" i="0" sz="1400" u="none" cap="none" strike="noStrike">
              <a:solidFill>
                <a:schemeClr val="dk1"/>
              </a:solidFill>
              <a:latin typeface="Roboto"/>
              <a:ea typeface="Roboto"/>
              <a:cs typeface="Roboto"/>
              <a:sym typeface="Roboto"/>
            </a:endParaRPr>
          </a:p>
        </p:txBody>
      </p:sp>
      <p:sp>
        <p:nvSpPr>
          <p:cNvPr id="1559" name="Google Shape;1559;p117"/>
          <p:cNvSpPr/>
          <p:nvPr/>
        </p:nvSpPr>
        <p:spPr>
          <a:xfrm>
            <a:off x="3178603" y="1399450"/>
            <a:ext cx="2270100" cy="280500"/>
          </a:xfrm>
          <a:prstGeom prst="rect">
            <a:avLst/>
          </a:prstGeom>
          <a:noFill/>
          <a:ln>
            <a:noFill/>
          </a:ln>
        </p:spPr>
        <p:txBody>
          <a:bodyPr anchorCtr="0" anchor="t" bIns="34225" lIns="34225" spcFirstLastPara="1" rIns="34225" wrap="square" tIns="34225">
            <a:noAutofit/>
          </a:bodyPr>
          <a:lstStyle/>
          <a:p>
            <a:pPr indent="0" lvl="0" marL="0" marR="0" rtl="0" algn="ctr">
              <a:lnSpc>
                <a:spcPct val="90000"/>
              </a:lnSpc>
              <a:spcBef>
                <a:spcPts val="0"/>
              </a:spcBef>
              <a:spcAft>
                <a:spcPts val="0"/>
              </a:spcAft>
              <a:buClr>
                <a:srgbClr val="3C78D8"/>
              </a:buClr>
              <a:buSzPts val="1500"/>
              <a:buFont typeface="Helvetica Neue"/>
              <a:buNone/>
            </a:pPr>
            <a:r>
              <a:rPr b="0" i="0" lang="en" sz="1500" u="none" cap="none" strike="noStrike">
                <a:solidFill>
                  <a:schemeClr val="dk1"/>
                </a:solidFill>
                <a:latin typeface="Roboto"/>
                <a:ea typeface="Roboto"/>
                <a:cs typeface="Roboto"/>
                <a:sym typeface="Roboto"/>
              </a:rPr>
              <a:t>peak API traffic per sec</a:t>
            </a:r>
            <a:endParaRPr b="0" i="0" sz="1400" u="none" cap="none" strike="noStrike">
              <a:solidFill>
                <a:schemeClr val="dk1"/>
              </a:solidFill>
              <a:latin typeface="Roboto"/>
              <a:ea typeface="Roboto"/>
              <a:cs typeface="Roboto"/>
              <a:sym typeface="Roboto"/>
            </a:endParaRPr>
          </a:p>
        </p:txBody>
      </p:sp>
      <p:sp>
        <p:nvSpPr>
          <p:cNvPr id="1560" name="Google Shape;1560;p117"/>
          <p:cNvSpPr txBox="1"/>
          <p:nvPr/>
        </p:nvSpPr>
        <p:spPr>
          <a:xfrm>
            <a:off x="334450" y="2404699"/>
            <a:ext cx="1975500" cy="523200"/>
          </a:xfrm>
          <a:prstGeom prst="rect">
            <a:avLst/>
          </a:prstGeom>
          <a:noFill/>
          <a:ln>
            <a:noFill/>
          </a:ln>
        </p:spPr>
        <p:txBody>
          <a:bodyPr anchorCtr="0" anchor="t" bIns="34275" lIns="17125" spcFirstLastPara="1" rIns="17125" wrap="square" tIns="17125">
            <a:noAutofit/>
          </a:bodyPr>
          <a:lstStyle/>
          <a:p>
            <a:pPr indent="0" lvl="0" marL="0" marR="0" rtl="0" algn="ctr">
              <a:lnSpc>
                <a:spcPct val="100000"/>
              </a:lnSpc>
              <a:spcBef>
                <a:spcPts val="0"/>
              </a:spcBef>
              <a:spcAft>
                <a:spcPts val="0"/>
              </a:spcAft>
              <a:buClr>
                <a:srgbClr val="3C78D8"/>
              </a:buClr>
              <a:buSzPts val="3000"/>
              <a:buFont typeface="Helvetica Neue"/>
              <a:buNone/>
            </a:pPr>
            <a:r>
              <a:rPr b="1" i="0" lang="en" sz="3000" u="none" cap="none" strike="noStrike">
                <a:solidFill>
                  <a:schemeClr val="dk1"/>
                </a:solidFill>
                <a:latin typeface="Roboto"/>
                <a:ea typeface="Roboto"/>
                <a:cs typeface="Roboto"/>
                <a:sym typeface="Roboto"/>
              </a:rPr>
              <a:t>99.999</a:t>
            </a:r>
            <a:r>
              <a:rPr b="1" baseline="30000" i="0" lang="en" sz="3000" u="none" cap="none" strike="noStrike">
                <a:solidFill>
                  <a:schemeClr val="dk1"/>
                </a:solidFill>
                <a:latin typeface="Roboto"/>
                <a:ea typeface="Roboto"/>
                <a:cs typeface="Roboto"/>
                <a:sym typeface="Roboto"/>
              </a:rPr>
              <a:t>%</a:t>
            </a:r>
            <a:endParaRPr b="0" i="0" sz="3000" u="none" cap="none" strike="noStrike">
              <a:solidFill>
                <a:schemeClr val="dk1"/>
              </a:solidFill>
              <a:latin typeface="Roboto"/>
              <a:ea typeface="Roboto"/>
              <a:cs typeface="Roboto"/>
              <a:sym typeface="Roboto"/>
            </a:endParaRPr>
          </a:p>
        </p:txBody>
      </p:sp>
      <p:sp>
        <p:nvSpPr>
          <p:cNvPr id="1561" name="Google Shape;1561;p117"/>
          <p:cNvSpPr txBox="1"/>
          <p:nvPr/>
        </p:nvSpPr>
        <p:spPr>
          <a:xfrm>
            <a:off x="3381703" y="813078"/>
            <a:ext cx="1863900" cy="709800"/>
          </a:xfrm>
          <a:prstGeom prst="rect">
            <a:avLst/>
          </a:prstGeom>
          <a:noFill/>
          <a:ln>
            <a:noFill/>
          </a:ln>
        </p:spPr>
        <p:txBody>
          <a:bodyPr anchorCtr="0" anchor="t" bIns="34275" lIns="17125" spcFirstLastPara="1" rIns="17125" wrap="square" tIns="17125">
            <a:noAutofit/>
          </a:bodyPr>
          <a:lstStyle/>
          <a:p>
            <a:pPr indent="0" lvl="0" marL="0" marR="0" rtl="0" algn="ctr">
              <a:lnSpc>
                <a:spcPct val="100000"/>
              </a:lnSpc>
              <a:spcBef>
                <a:spcPts val="0"/>
              </a:spcBef>
              <a:spcAft>
                <a:spcPts val="0"/>
              </a:spcAft>
              <a:buClr>
                <a:srgbClr val="3C78D8"/>
              </a:buClr>
              <a:buSzPts val="4300"/>
              <a:buFont typeface="Helvetica Neue"/>
              <a:buNone/>
            </a:pPr>
            <a:r>
              <a:rPr b="1" i="0" lang="en" sz="4300" u="none" cap="none" strike="noStrike">
                <a:solidFill>
                  <a:schemeClr val="dk1"/>
                </a:solidFill>
                <a:latin typeface="Roboto"/>
                <a:ea typeface="Roboto"/>
                <a:cs typeface="Roboto"/>
                <a:sym typeface="Roboto"/>
              </a:rPr>
              <a:t>70,000</a:t>
            </a:r>
            <a:r>
              <a:rPr b="1" baseline="30000" i="0" lang="en" sz="3000" u="none" cap="none" strike="noStrike">
                <a:solidFill>
                  <a:schemeClr val="dk1"/>
                </a:solidFill>
                <a:latin typeface="Roboto"/>
                <a:ea typeface="Roboto"/>
                <a:cs typeface="Roboto"/>
                <a:sym typeface="Roboto"/>
              </a:rPr>
              <a:t>+</a:t>
            </a:r>
            <a:endParaRPr b="0" i="0" sz="1400" u="none" cap="none" strike="noStrike">
              <a:solidFill>
                <a:schemeClr val="dk1"/>
              </a:solidFill>
              <a:latin typeface="Roboto"/>
              <a:ea typeface="Roboto"/>
              <a:cs typeface="Roboto"/>
              <a:sym typeface="Roboto"/>
            </a:endParaRPr>
          </a:p>
        </p:txBody>
      </p:sp>
      <p:sp>
        <p:nvSpPr>
          <p:cNvPr id="1562" name="Google Shape;1562;p117"/>
          <p:cNvSpPr/>
          <p:nvPr/>
        </p:nvSpPr>
        <p:spPr>
          <a:xfrm>
            <a:off x="6560706" y="2992270"/>
            <a:ext cx="457500" cy="289500"/>
          </a:xfrm>
          <a:prstGeom prst="parallelogram">
            <a:avLst>
              <a:gd fmla="val 123345" name="adj"/>
            </a:avLst>
          </a:prstGeom>
          <a:solidFill>
            <a:srgbClr val="FFFFFF"/>
          </a:solidFill>
          <a:ln>
            <a:noFill/>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rgbClr val="000000"/>
              </a:buClr>
              <a:buSzPts val="500"/>
              <a:buFont typeface="Arial"/>
              <a:buNone/>
            </a:pPr>
            <a:r>
              <a:t/>
            </a:r>
            <a:endParaRPr b="0" i="0" sz="500" u="none" cap="none" strike="noStrike">
              <a:solidFill>
                <a:srgbClr val="5A5A5A"/>
              </a:solidFill>
              <a:latin typeface="Helvetica Neue"/>
              <a:ea typeface="Helvetica Neue"/>
              <a:cs typeface="Helvetica Neue"/>
              <a:sym typeface="Helvetica Neue"/>
            </a:endParaRPr>
          </a:p>
        </p:txBody>
      </p:sp>
      <p:sp>
        <p:nvSpPr>
          <p:cNvPr id="1563" name="Google Shape;1563;p117"/>
          <p:cNvSpPr/>
          <p:nvPr/>
        </p:nvSpPr>
        <p:spPr>
          <a:xfrm>
            <a:off x="1622262" y="4128138"/>
            <a:ext cx="1099800" cy="557400"/>
          </a:xfrm>
          <a:prstGeom prst="rect">
            <a:avLst/>
          </a:prstGeom>
          <a:noFill/>
          <a:ln>
            <a:noFill/>
          </a:ln>
        </p:spPr>
        <p:txBody>
          <a:bodyPr anchorCtr="0" anchor="t" bIns="68500" lIns="68500" spcFirstLastPara="1" rIns="68500" wrap="square" tIns="68500">
            <a:noAutofit/>
          </a:bodyPr>
          <a:lstStyle/>
          <a:p>
            <a:pPr indent="0" lvl="0" marL="0" marR="0" rtl="0" algn="l">
              <a:lnSpc>
                <a:spcPct val="90000"/>
              </a:lnSpc>
              <a:spcBef>
                <a:spcPts val="0"/>
              </a:spcBef>
              <a:spcAft>
                <a:spcPts val="0"/>
              </a:spcAft>
              <a:buClr>
                <a:schemeClr val="lt1"/>
              </a:buClr>
              <a:buSzPts val="1400"/>
              <a:buFont typeface="Helvetica Neue"/>
              <a:buNone/>
            </a:pPr>
            <a:r>
              <a:rPr b="0" i="0" lang="en" sz="1400" u="none" cap="none" strike="noStrike">
                <a:solidFill>
                  <a:schemeClr val="accent1"/>
                </a:solidFill>
                <a:latin typeface="Roboto"/>
                <a:ea typeface="Roboto"/>
                <a:cs typeface="Roboto"/>
                <a:sym typeface="Roboto"/>
              </a:rPr>
              <a:t>availability</a:t>
            </a:r>
            <a:br>
              <a:rPr b="0" i="0" lang="en" sz="1400" u="none" cap="none" strike="noStrike">
                <a:solidFill>
                  <a:schemeClr val="accent1"/>
                </a:solidFill>
                <a:latin typeface="Roboto"/>
                <a:ea typeface="Roboto"/>
                <a:cs typeface="Roboto"/>
                <a:sym typeface="Roboto"/>
              </a:rPr>
            </a:br>
            <a:r>
              <a:rPr b="0" i="0" lang="en" sz="1400" u="none" cap="none" strike="noStrike">
                <a:solidFill>
                  <a:schemeClr val="accent1"/>
                </a:solidFill>
                <a:latin typeface="Roboto"/>
                <a:ea typeface="Roboto"/>
                <a:cs typeface="Roboto"/>
                <a:sym typeface="Roboto"/>
              </a:rPr>
              <a:t>zones</a:t>
            </a:r>
            <a:endParaRPr b="0" i="0" sz="1400" u="none" cap="none" strike="noStrike">
              <a:solidFill>
                <a:schemeClr val="accent1"/>
              </a:solidFill>
              <a:latin typeface="Roboto"/>
              <a:ea typeface="Roboto"/>
              <a:cs typeface="Roboto"/>
              <a:sym typeface="Roboto"/>
            </a:endParaRPr>
          </a:p>
        </p:txBody>
      </p:sp>
      <p:sp>
        <p:nvSpPr>
          <p:cNvPr id="1564" name="Google Shape;1564;p117"/>
          <p:cNvSpPr txBox="1"/>
          <p:nvPr/>
        </p:nvSpPr>
        <p:spPr>
          <a:xfrm>
            <a:off x="610204" y="4026088"/>
            <a:ext cx="975000" cy="762000"/>
          </a:xfrm>
          <a:prstGeom prst="rect">
            <a:avLst/>
          </a:prstGeom>
          <a:noFill/>
          <a:ln>
            <a:noFill/>
          </a:ln>
        </p:spPr>
        <p:txBody>
          <a:bodyPr anchorCtr="0" anchor="t" bIns="68625" lIns="34300" spcFirstLastPara="1" rIns="34300" wrap="square" tIns="34300">
            <a:noAutofit/>
          </a:bodyPr>
          <a:lstStyle/>
          <a:p>
            <a:pPr indent="0" lvl="0" marL="0" marR="0" rtl="0" algn="ctr">
              <a:lnSpc>
                <a:spcPct val="100000"/>
              </a:lnSpc>
              <a:spcBef>
                <a:spcPts val="0"/>
              </a:spcBef>
              <a:spcAft>
                <a:spcPts val="0"/>
              </a:spcAft>
              <a:buClr>
                <a:schemeClr val="lt1"/>
              </a:buClr>
              <a:buSzPts val="3600"/>
              <a:buFont typeface="Helvetica Neue"/>
              <a:buNone/>
            </a:pPr>
            <a:r>
              <a:rPr b="1" i="0" lang="en" sz="3600" u="none" cap="none" strike="noStrike">
                <a:solidFill>
                  <a:schemeClr val="accent1"/>
                </a:solidFill>
                <a:latin typeface="Roboto"/>
                <a:ea typeface="Roboto"/>
                <a:cs typeface="Roboto"/>
                <a:sym typeface="Roboto"/>
              </a:rPr>
              <a:t>24+</a:t>
            </a:r>
            <a:endParaRPr b="0" i="0" sz="3600" u="none" cap="none" strike="noStrike">
              <a:solidFill>
                <a:schemeClr val="accent1"/>
              </a:solidFill>
              <a:latin typeface="Roboto"/>
              <a:ea typeface="Roboto"/>
              <a:cs typeface="Roboto"/>
              <a:sym typeface="Roboto"/>
            </a:endParaRPr>
          </a:p>
        </p:txBody>
      </p:sp>
      <p:sp>
        <p:nvSpPr>
          <p:cNvPr id="1565" name="Google Shape;1565;p117"/>
          <p:cNvSpPr/>
          <p:nvPr/>
        </p:nvSpPr>
        <p:spPr>
          <a:xfrm>
            <a:off x="6797648" y="4232012"/>
            <a:ext cx="1586700" cy="349800"/>
          </a:xfrm>
          <a:prstGeom prst="rect">
            <a:avLst/>
          </a:prstGeom>
          <a:noFill/>
          <a:ln>
            <a:noFill/>
          </a:ln>
        </p:spPr>
        <p:txBody>
          <a:bodyPr anchorCtr="0" anchor="t" bIns="68500" lIns="68500" spcFirstLastPara="1" rIns="68500" wrap="square" tIns="68500">
            <a:noAutofit/>
          </a:bodyPr>
          <a:lstStyle/>
          <a:p>
            <a:pPr indent="0" lvl="0" marL="0" marR="0" rtl="0" algn="r">
              <a:lnSpc>
                <a:spcPct val="90000"/>
              </a:lnSpc>
              <a:spcBef>
                <a:spcPts val="0"/>
              </a:spcBef>
              <a:spcAft>
                <a:spcPts val="0"/>
              </a:spcAft>
              <a:buClr>
                <a:schemeClr val="lt1"/>
              </a:buClr>
              <a:buSzPts val="1400"/>
              <a:buFont typeface="Helvetica Neue"/>
              <a:buNone/>
            </a:pPr>
            <a:r>
              <a:rPr b="0" i="0" lang="en" sz="1400" u="none" cap="none" strike="noStrike">
                <a:solidFill>
                  <a:schemeClr val="accent1"/>
                </a:solidFill>
                <a:latin typeface="Roboto"/>
                <a:ea typeface="Roboto"/>
                <a:cs typeface="Roboto"/>
                <a:sym typeface="Roboto"/>
              </a:rPr>
              <a:t>transactions/day</a:t>
            </a:r>
            <a:endParaRPr b="0" i="0" sz="1400" u="none" cap="none" strike="noStrike">
              <a:solidFill>
                <a:schemeClr val="accent1"/>
              </a:solidFill>
              <a:latin typeface="Roboto"/>
              <a:ea typeface="Roboto"/>
              <a:cs typeface="Roboto"/>
              <a:sym typeface="Roboto"/>
            </a:endParaRPr>
          </a:p>
        </p:txBody>
      </p:sp>
      <p:sp>
        <p:nvSpPr>
          <p:cNvPr id="1566" name="Google Shape;1566;p117"/>
          <p:cNvSpPr txBox="1"/>
          <p:nvPr/>
        </p:nvSpPr>
        <p:spPr>
          <a:xfrm>
            <a:off x="5469750" y="4026088"/>
            <a:ext cx="1479600" cy="762000"/>
          </a:xfrm>
          <a:prstGeom prst="rect">
            <a:avLst/>
          </a:prstGeom>
          <a:noFill/>
          <a:ln>
            <a:noFill/>
          </a:ln>
        </p:spPr>
        <p:txBody>
          <a:bodyPr anchorCtr="0" anchor="t" bIns="68625" lIns="34300" spcFirstLastPara="1" rIns="34300" wrap="square" tIns="34300">
            <a:noAutofit/>
          </a:bodyPr>
          <a:lstStyle/>
          <a:p>
            <a:pPr indent="0" lvl="0" marL="0" marR="0" rtl="0" algn="ctr">
              <a:lnSpc>
                <a:spcPct val="100000"/>
              </a:lnSpc>
              <a:spcBef>
                <a:spcPts val="0"/>
              </a:spcBef>
              <a:spcAft>
                <a:spcPts val="0"/>
              </a:spcAft>
              <a:buClr>
                <a:schemeClr val="lt1"/>
              </a:buClr>
              <a:buSzPts val="3600"/>
              <a:buFont typeface="Helvetica Neue"/>
              <a:buNone/>
            </a:pPr>
            <a:r>
              <a:rPr b="1" i="0" lang="en" sz="3600" u="none" cap="none" strike="noStrike">
                <a:solidFill>
                  <a:schemeClr val="accent1"/>
                </a:solidFill>
                <a:latin typeface="Roboto"/>
                <a:ea typeface="Roboto"/>
                <a:cs typeface="Roboto"/>
                <a:sym typeface="Roboto"/>
              </a:rPr>
              <a:t>2B+ </a:t>
            </a:r>
            <a:endParaRPr b="0" i="0" sz="3600" u="none" cap="none" strike="noStrike">
              <a:solidFill>
                <a:schemeClr val="accent1"/>
              </a:solidFill>
              <a:latin typeface="Roboto"/>
              <a:ea typeface="Roboto"/>
              <a:cs typeface="Roboto"/>
              <a:sym typeface="Roboto"/>
            </a:endParaRPr>
          </a:p>
        </p:txBody>
      </p:sp>
      <p:sp>
        <p:nvSpPr>
          <p:cNvPr id="1567" name="Google Shape;1567;p117"/>
          <p:cNvSpPr/>
          <p:nvPr/>
        </p:nvSpPr>
        <p:spPr>
          <a:xfrm>
            <a:off x="4246706" y="4232012"/>
            <a:ext cx="763200" cy="349800"/>
          </a:xfrm>
          <a:prstGeom prst="rect">
            <a:avLst/>
          </a:prstGeom>
          <a:noFill/>
          <a:ln>
            <a:noFill/>
          </a:ln>
        </p:spPr>
        <p:txBody>
          <a:bodyPr anchorCtr="0" anchor="t" bIns="68500" lIns="68500" spcFirstLastPara="1" rIns="68500" wrap="square" tIns="68500">
            <a:noAutofit/>
          </a:bodyPr>
          <a:lstStyle/>
          <a:p>
            <a:pPr indent="0" lvl="0" marL="0" marR="0" rtl="0" algn="l">
              <a:lnSpc>
                <a:spcPct val="90000"/>
              </a:lnSpc>
              <a:spcBef>
                <a:spcPts val="0"/>
              </a:spcBef>
              <a:spcAft>
                <a:spcPts val="0"/>
              </a:spcAft>
              <a:buClr>
                <a:schemeClr val="lt1"/>
              </a:buClr>
              <a:buSzPts val="1400"/>
              <a:buFont typeface="Helvetica Neue"/>
              <a:buNone/>
            </a:pPr>
            <a:r>
              <a:rPr b="0" i="0" lang="en" sz="1400" u="none" cap="none" strike="noStrike">
                <a:solidFill>
                  <a:schemeClr val="accent1"/>
                </a:solidFill>
                <a:latin typeface="Roboto"/>
                <a:ea typeface="Roboto"/>
                <a:cs typeface="Roboto"/>
                <a:sym typeface="Roboto"/>
              </a:rPr>
              <a:t>regions</a:t>
            </a:r>
            <a:endParaRPr b="0" i="0" sz="1400" u="none" cap="none" strike="noStrike">
              <a:solidFill>
                <a:schemeClr val="accent1"/>
              </a:solidFill>
              <a:latin typeface="Roboto"/>
              <a:ea typeface="Roboto"/>
              <a:cs typeface="Roboto"/>
              <a:sym typeface="Roboto"/>
            </a:endParaRPr>
          </a:p>
        </p:txBody>
      </p:sp>
      <p:sp>
        <p:nvSpPr>
          <p:cNvPr id="1568" name="Google Shape;1568;p117"/>
          <p:cNvSpPr txBox="1"/>
          <p:nvPr/>
        </p:nvSpPr>
        <p:spPr>
          <a:xfrm>
            <a:off x="3160648" y="4026088"/>
            <a:ext cx="1155000" cy="762000"/>
          </a:xfrm>
          <a:prstGeom prst="rect">
            <a:avLst/>
          </a:prstGeom>
          <a:noFill/>
          <a:ln>
            <a:noFill/>
          </a:ln>
        </p:spPr>
        <p:txBody>
          <a:bodyPr anchorCtr="0" anchor="t" bIns="68625" lIns="34300" spcFirstLastPara="1" rIns="34300" wrap="square" tIns="34300">
            <a:noAutofit/>
          </a:bodyPr>
          <a:lstStyle/>
          <a:p>
            <a:pPr indent="0" lvl="0" marL="0" marR="0" rtl="0" algn="ctr">
              <a:lnSpc>
                <a:spcPct val="100000"/>
              </a:lnSpc>
              <a:spcBef>
                <a:spcPts val="0"/>
              </a:spcBef>
              <a:spcAft>
                <a:spcPts val="0"/>
              </a:spcAft>
              <a:buClr>
                <a:schemeClr val="lt1"/>
              </a:buClr>
              <a:buSzPts val="3600"/>
              <a:buFont typeface="Helvetica Neue"/>
              <a:buNone/>
            </a:pPr>
            <a:r>
              <a:rPr b="1" i="0" lang="en" sz="3600" u="none" cap="none" strike="noStrike">
                <a:solidFill>
                  <a:schemeClr val="accent1"/>
                </a:solidFill>
                <a:latin typeface="Roboto"/>
                <a:ea typeface="Roboto"/>
                <a:cs typeface="Roboto"/>
                <a:sym typeface="Roboto"/>
              </a:rPr>
              <a:t>12+</a:t>
            </a:r>
            <a:endParaRPr b="0" i="0" sz="3600" u="none" cap="none" strike="noStrike">
              <a:solidFill>
                <a:schemeClr val="accent1"/>
              </a:solidFill>
              <a:latin typeface="Roboto"/>
              <a:ea typeface="Roboto"/>
              <a:cs typeface="Roboto"/>
              <a:sym typeface="Roboto"/>
            </a:endParaRPr>
          </a:p>
        </p:txBody>
      </p:sp>
      <p:sp>
        <p:nvSpPr>
          <p:cNvPr id="1569" name="Google Shape;1569;p117"/>
          <p:cNvSpPr/>
          <p:nvPr/>
        </p:nvSpPr>
        <p:spPr>
          <a:xfrm>
            <a:off x="7294970" y="1330202"/>
            <a:ext cx="48900" cy="148800"/>
          </a:xfrm>
          <a:custGeom>
            <a:rect b="b" l="l" r="r" t="t"/>
            <a:pathLst>
              <a:path extrusionOk="0" h="120000" w="120000">
                <a:moveTo>
                  <a:pt x="59543" y="0"/>
                </a:moveTo>
                <a:cubicBezTo>
                  <a:pt x="92420" y="0"/>
                  <a:pt x="119817" y="8115"/>
                  <a:pt x="119817" y="18246"/>
                </a:cubicBezTo>
                <a:cubicBezTo>
                  <a:pt x="119817" y="25298"/>
                  <a:pt x="106666" y="31511"/>
                  <a:pt x="87488" y="34533"/>
                </a:cubicBezTo>
                <a:lnTo>
                  <a:pt x="79086" y="119944"/>
                </a:lnTo>
                <a:cubicBezTo>
                  <a:pt x="65753" y="117929"/>
                  <a:pt x="52785" y="115690"/>
                  <a:pt x="40182" y="113339"/>
                </a:cubicBezTo>
                <a:lnTo>
                  <a:pt x="32328" y="34533"/>
                </a:lnTo>
                <a:cubicBezTo>
                  <a:pt x="13150" y="31511"/>
                  <a:pt x="0" y="25298"/>
                  <a:pt x="0" y="18246"/>
                </a:cubicBezTo>
                <a:cubicBezTo>
                  <a:pt x="0" y="8115"/>
                  <a:pt x="26484" y="0"/>
                  <a:pt x="59543" y="0"/>
                </a:cubicBezTo>
              </a:path>
            </a:pathLst>
          </a:custGeom>
          <a:solidFill>
            <a:srgbClr val="FFFFFF"/>
          </a:solidFill>
          <a:ln>
            <a:noFill/>
          </a:ln>
        </p:spPr>
        <p:txBody>
          <a:bodyPr anchorCtr="0" anchor="ctr" bIns="34300" lIns="68625" spcFirstLastPara="1" rIns="68625" wrap="square" tIns="343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Helvetica Neue"/>
              <a:ea typeface="Helvetica Neue"/>
              <a:cs typeface="Helvetica Neue"/>
              <a:sym typeface="Helvetica Neue"/>
            </a:endParaRPr>
          </a:p>
        </p:txBody>
      </p:sp>
      <p:sp>
        <p:nvSpPr>
          <p:cNvPr id="1570" name="Google Shape;1570;p117"/>
          <p:cNvSpPr/>
          <p:nvPr/>
        </p:nvSpPr>
        <p:spPr>
          <a:xfrm>
            <a:off x="7339047" y="1398220"/>
            <a:ext cx="57300" cy="49200"/>
          </a:xfrm>
          <a:custGeom>
            <a:rect b="b" l="l" r="r" t="t"/>
            <a:pathLst>
              <a:path extrusionOk="0" h="120000" w="120000">
                <a:moveTo>
                  <a:pt x="1248" y="0"/>
                </a:moveTo>
                <a:cubicBezTo>
                  <a:pt x="2028" y="0"/>
                  <a:pt x="2808" y="0"/>
                  <a:pt x="3589" y="0"/>
                </a:cubicBezTo>
                <a:cubicBezTo>
                  <a:pt x="4993" y="0"/>
                  <a:pt x="6085" y="0"/>
                  <a:pt x="7334" y="0"/>
                </a:cubicBezTo>
                <a:cubicBezTo>
                  <a:pt x="47906" y="674"/>
                  <a:pt x="94408" y="22078"/>
                  <a:pt x="109856" y="81573"/>
                </a:cubicBezTo>
                <a:cubicBezTo>
                  <a:pt x="119843" y="119831"/>
                  <a:pt x="99245" y="110730"/>
                  <a:pt x="84109" y="112078"/>
                </a:cubicBezTo>
                <a:cubicBezTo>
                  <a:pt x="59921" y="114269"/>
                  <a:pt x="35266" y="94887"/>
                  <a:pt x="23250" y="59662"/>
                </a:cubicBezTo>
                <a:cubicBezTo>
                  <a:pt x="17789" y="42640"/>
                  <a:pt x="21066" y="38595"/>
                  <a:pt x="0" y="39775"/>
                </a:cubicBezTo>
                <a:cubicBezTo>
                  <a:pt x="312" y="26460"/>
                  <a:pt x="780" y="13314"/>
                  <a:pt x="1248" y="0"/>
                </a:cubicBezTo>
              </a:path>
            </a:pathLst>
          </a:custGeom>
          <a:solidFill>
            <a:srgbClr val="FFFFFF"/>
          </a:solidFill>
          <a:ln>
            <a:noFill/>
          </a:ln>
        </p:spPr>
        <p:txBody>
          <a:bodyPr anchorCtr="0" anchor="ctr" bIns="34300" lIns="68625" spcFirstLastPara="1" rIns="68625" wrap="square" tIns="343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Helvetica Neue"/>
              <a:ea typeface="Helvetica Neue"/>
              <a:cs typeface="Helvetica Neue"/>
              <a:sym typeface="Helvetica Neue"/>
            </a:endParaRPr>
          </a:p>
        </p:txBody>
      </p:sp>
      <p:sp>
        <p:nvSpPr>
          <p:cNvPr id="1571" name="Google Shape;1571;p117"/>
          <p:cNvSpPr txBox="1"/>
          <p:nvPr/>
        </p:nvSpPr>
        <p:spPr>
          <a:xfrm>
            <a:off x="6010357" y="2437345"/>
            <a:ext cx="2991900" cy="790800"/>
          </a:xfrm>
          <a:prstGeom prst="rect">
            <a:avLst/>
          </a:prstGeom>
          <a:noFill/>
          <a:ln>
            <a:noFill/>
          </a:ln>
        </p:spPr>
        <p:txBody>
          <a:bodyPr anchorCtr="0" anchor="t" bIns="34275" lIns="17125" spcFirstLastPara="1" rIns="17125" wrap="square" tIns="17125">
            <a:noAutofit/>
          </a:bodyPr>
          <a:lstStyle/>
          <a:p>
            <a:pPr indent="0" lvl="0" marL="0" marR="0" rtl="0" algn="ctr">
              <a:lnSpc>
                <a:spcPct val="100000"/>
              </a:lnSpc>
              <a:spcBef>
                <a:spcPts val="0"/>
              </a:spcBef>
              <a:spcAft>
                <a:spcPts val="0"/>
              </a:spcAft>
              <a:buClr>
                <a:srgbClr val="3C78D8"/>
              </a:buClr>
              <a:buSzPts val="2400"/>
              <a:buFont typeface="Helvetica Neue"/>
              <a:buNone/>
            </a:pPr>
            <a:r>
              <a:rPr b="1" i="0" lang="en" sz="2400" u="none" cap="none" strike="noStrike">
                <a:solidFill>
                  <a:schemeClr val="dk1"/>
                </a:solidFill>
                <a:latin typeface="Roboto"/>
                <a:ea typeface="Roboto"/>
                <a:cs typeface="Roboto"/>
                <a:sym typeface="Roboto"/>
              </a:rPr>
              <a:t>Multi-Cloud, Hybrid, On-Premises</a:t>
            </a:r>
            <a:endParaRPr b="0" i="0" sz="1400" u="none" cap="none" strike="noStrike">
              <a:solidFill>
                <a:schemeClr val="dk1"/>
              </a:solidFill>
              <a:latin typeface="Roboto"/>
              <a:ea typeface="Roboto"/>
              <a:cs typeface="Roboto"/>
              <a:sym typeface="Roboto"/>
            </a:endParaRPr>
          </a:p>
        </p:txBody>
      </p:sp>
      <p:grpSp>
        <p:nvGrpSpPr>
          <p:cNvPr id="1572" name="Google Shape;1572;p117"/>
          <p:cNvGrpSpPr/>
          <p:nvPr/>
        </p:nvGrpSpPr>
        <p:grpSpPr>
          <a:xfrm>
            <a:off x="2353685" y="1858017"/>
            <a:ext cx="3642900" cy="2125200"/>
            <a:chOff x="2675970" y="2031174"/>
            <a:chExt cx="3642900" cy="2125200"/>
          </a:xfrm>
        </p:grpSpPr>
        <p:sp>
          <p:nvSpPr>
            <p:cNvPr id="1573" name="Google Shape;1573;p117"/>
            <p:cNvSpPr/>
            <p:nvPr/>
          </p:nvSpPr>
          <p:spPr>
            <a:xfrm>
              <a:off x="2675970" y="2031174"/>
              <a:ext cx="3642900" cy="2125200"/>
            </a:xfrm>
            <a:custGeom>
              <a:rect b="b" l="l" r="r" t="t"/>
              <a:pathLst>
                <a:path extrusionOk="0" h="120000" w="120000">
                  <a:moveTo>
                    <a:pt x="77570" y="0"/>
                  </a:moveTo>
                  <a:cubicBezTo>
                    <a:pt x="89288" y="0"/>
                    <a:pt x="99342" y="11394"/>
                    <a:pt x="103637" y="27633"/>
                  </a:cubicBezTo>
                  <a:lnTo>
                    <a:pt x="103925" y="28891"/>
                  </a:lnTo>
                  <a:lnTo>
                    <a:pt x="105194" y="29868"/>
                  </a:lnTo>
                  <a:cubicBezTo>
                    <a:pt x="114013" y="37530"/>
                    <a:pt x="120000" y="52473"/>
                    <a:pt x="120000" y="69652"/>
                  </a:cubicBezTo>
                  <a:cubicBezTo>
                    <a:pt x="120000" y="94640"/>
                    <a:pt x="107333" y="114896"/>
                    <a:pt x="91709" y="114896"/>
                  </a:cubicBezTo>
                  <a:cubicBezTo>
                    <a:pt x="87009" y="114896"/>
                    <a:pt x="82577" y="113064"/>
                    <a:pt x="78677" y="109821"/>
                  </a:cubicBezTo>
                  <a:lnTo>
                    <a:pt x="78415" y="109586"/>
                  </a:lnTo>
                  <a:lnTo>
                    <a:pt x="78359" y="109668"/>
                  </a:lnTo>
                  <a:cubicBezTo>
                    <a:pt x="73469" y="116122"/>
                    <a:pt x="67199" y="120000"/>
                    <a:pt x="60363" y="120000"/>
                  </a:cubicBezTo>
                  <a:cubicBezTo>
                    <a:pt x="53528" y="120000"/>
                    <a:pt x="47258" y="116122"/>
                    <a:pt x="42368" y="109668"/>
                  </a:cubicBezTo>
                  <a:lnTo>
                    <a:pt x="42208" y="109435"/>
                  </a:lnTo>
                  <a:lnTo>
                    <a:pt x="41775" y="109867"/>
                  </a:lnTo>
                  <a:cubicBezTo>
                    <a:pt x="37767" y="113349"/>
                    <a:pt x="33173" y="115327"/>
                    <a:pt x="28290" y="115327"/>
                  </a:cubicBezTo>
                  <a:cubicBezTo>
                    <a:pt x="12666" y="115327"/>
                    <a:pt x="0" y="95071"/>
                    <a:pt x="0" y="70083"/>
                  </a:cubicBezTo>
                  <a:cubicBezTo>
                    <a:pt x="0" y="45095"/>
                    <a:pt x="12666" y="24838"/>
                    <a:pt x="28290" y="24838"/>
                  </a:cubicBezTo>
                  <a:lnTo>
                    <a:pt x="29842" y="24964"/>
                  </a:lnTo>
                  <a:lnTo>
                    <a:pt x="30656" y="22821"/>
                  </a:lnTo>
                  <a:cubicBezTo>
                    <a:pt x="35740" y="10786"/>
                    <a:pt x="44350" y="2873"/>
                    <a:pt x="54115" y="2873"/>
                  </a:cubicBezTo>
                  <a:cubicBezTo>
                    <a:pt x="57472" y="2873"/>
                    <a:pt x="60692" y="3808"/>
                    <a:pt x="63680" y="5525"/>
                  </a:cubicBezTo>
                  <a:lnTo>
                    <a:pt x="63884" y="5655"/>
                  </a:lnTo>
                  <a:lnTo>
                    <a:pt x="64085" y="5460"/>
                  </a:lnTo>
                  <a:cubicBezTo>
                    <a:pt x="68093" y="1978"/>
                    <a:pt x="72687" y="0"/>
                    <a:pt x="77570" y="0"/>
                  </a:cubicBezTo>
                  <a:close/>
                </a:path>
              </a:pathLst>
            </a:custGeom>
            <a:noFill/>
            <a:ln>
              <a:noFill/>
            </a:ln>
          </p:spPr>
          <p:txBody>
            <a:bodyPr anchorCtr="0" anchor="ctr" bIns="17100" lIns="34200" spcFirstLastPara="1" rIns="34200" wrap="square" tIns="171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grpSp>
          <p:nvGrpSpPr>
            <p:cNvPr id="1574" name="Google Shape;1574;p117"/>
            <p:cNvGrpSpPr/>
            <p:nvPr/>
          </p:nvGrpSpPr>
          <p:grpSpPr>
            <a:xfrm>
              <a:off x="3206998" y="2470555"/>
              <a:ext cx="2580857" cy="1460131"/>
              <a:chOff x="250825" y="1412875"/>
              <a:chExt cx="8605725" cy="4868725"/>
            </a:xfrm>
          </p:grpSpPr>
          <p:sp>
            <p:nvSpPr>
              <p:cNvPr id="1575" name="Google Shape;1575;p117"/>
              <p:cNvSpPr/>
              <p:nvPr/>
            </p:nvSpPr>
            <p:spPr>
              <a:xfrm>
                <a:off x="7023100" y="5295900"/>
                <a:ext cx="3300" cy="14400"/>
              </a:xfrm>
              <a:custGeom>
                <a:rect b="b" l="l" r="r" t="t"/>
                <a:pathLst>
                  <a:path extrusionOk="0" h="120000" w="120000">
                    <a:moveTo>
                      <a:pt x="0" y="0"/>
                    </a:moveTo>
                    <a:lnTo>
                      <a:pt x="120000" y="120000"/>
                    </a:lnTo>
                    <a:lnTo>
                      <a:pt x="120000" y="120000"/>
                    </a:lnTo>
                    <a:lnTo>
                      <a:pt x="120000" y="53333"/>
                    </a:lnTo>
                    <a:lnTo>
                      <a:pt x="120000" y="0"/>
                    </a:lnTo>
                    <a:lnTo>
                      <a:pt x="0" y="0"/>
                    </a:lnTo>
                    <a:lnTo>
                      <a:pt x="0" y="0"/>
                    </a:lnTo>
                    <a:close/>
                  </a:path>
                </a:pathLst>
              </a:custGeom>
              <a:solidFill>
                <a:srgbClr val="FBFCFC"/>
              </a:solidFill>
              <a:ln cap="flat" cmpd="sng" w="9525">
                <a:solidFill>
                  <a:srgbClr val="FBFCF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Helvetica Neue Light"/>
                  <a:ea typeface="Helvetica Neue Light"/>
                  <a:cs typeface="Helvetica Neue Light"/>
                  <a:sym typeface="Helvetica Neue Light"/>
                </a:endParaRPr>
              </a:p>
            </p:txBody>
          </p:sp>
          <p:sp>
            <p:nvSpPr>
              <p:cNvPr id="1576" name="Google Shape;1576;p117"/>
              <p:cNvSpPr/>
              <p:nvPr/>
            </p:nvSpPr>
            <p:spPr>
              <a:xfrm>
                <a:off x="4926013" y="3322638"/>
                <a:ext cx="6300" cy="9600"/>
              </a:xfrm>
              <a:custGeom>
                <a:rect b="b" l="l" r="r" t="t"/>
                <a:pathLst>
                  <a:path extrusionOk="0" h="120000" w="120000">
                    <a:moveTo>
                      <a:pt x="0" y="0"/>
                    </a:moveTo>
                    <a:lnTo>
                      <a:pt x="120000" y="120000"/>
                    </a:lnTo>
                    <a:lnTo>
                      <a:pt x="120000" y="120000"/>
                    </a:lnTo>
                    <a:lnTo>
                      <a:pt x="120000" y="40000"/>
                    </a:lnTo>
                    <a:lnTo>
                      <a:pt x="120000" y="0"/>
                    </a:lnTo>
                    <a:lnTo>
                      <a:pt x="0" y="0"/>
                    </a:lnTo>
                    <a:lnTo>
                      <a:pt x="0" y="0"/>
                    </a:lnTo>
                    <a:close/>
                  </a:path>
                </a:pathLst>
              </a:custGeom>
              <a:solidFill>
                <a:srgbClr val="FBFCFC"/>
              </a:solidFill>
              <a:ln cap="flat" cmpd="sng" w="9525">
                <a:solidFill>
                  <a:srgbClr val="FBFCF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Helvetica Neue Light"/>
                  <a:ea typeface="Helvetica Neue Light"/>
                  <a:cs typeface="Helvetica Neue Light"/>
                  <a:sym typeface="Helvetica Neue Light"/>
                </a:endParaRPr>
              </a:p>
            </p:txBody>
          </p:sp>
          <p:sp>
            <p:nvSpPr>
              <p:cNvPr id="1577" name="Google Shape;1577;p117"/>
              <p:cNvSpPr/>
              <p:nvPr/>
            </p:nvSpPr>
            <p:spPr>
              <a:xfrm>
                <a:off x="7019925" y="4449763"/>
                <a:ext cx="1560600" cy="1552500"/>
              </a:xfrm>
              <a:custGeom>
                <a:rect b="b" l="l" r="r" t="t"/>
                <a:pathLst>
                  <a:path extrusionOk="0" h="120000" w="120000">
                    <a:moveTo>
                      <a:pt x="62990" y="21226"/>
                    </a:moveTo>
                    <a:lnTo>
                      <a:pt x="62990" y="21226"/>
                    </a:lnTo>
                    <a:lnTo>
                      <a:pt x="62746" y="21472"/>
                    </a:lnTo>
                    <a:lnTo>
                      <a:pt x="62624" y="21963"/>
                    </a:lnTo>
                    <a:lnTo>
                      <a:pt x="62624" y="22331"/>
                    </a:lnTo>
                    <a:lnTo>
                      <a:pt x="62746" y="22822"/>
                    </a:lnTo>
                    <a:lnTo>
                      <a:pt x="62746" y="22822"/>
                    </a:lnTo>
                    <a:lnTo>
                      <a:pt x="63234" y="23312"/>
                    </a:lnTo>
                    <a:lnTo>
                      <a:pt x="63723" y="23435"/>
                    </a:lnTo>
                    <a:lnTo>
                      <a:pt x="63723" y="23435"/>
                    </a:lnTo>
                    <a:lnTo>
                      <a:pt x="64089" y="23680"/>
                    </a:lnTo>
                    <a:lnTo>
                      <a:pt x="64577" y="23926"/>
                    </a:lnTo>
                    <a:lnTo>
                      <a:pt x="64577" y="23926"/>
                    </a:lnTo>
                    <a:lnTo>
                      <a:pt x="64577" y="24171"/>
                    </a:lnTo>
                    <a:lnTo>
                      <a:pt x="64577" y="24417"/>
                    </a:lnTo>
                    <a:lnTo>
                      <a:pt x="64577" y="24785"/>
                    </a:lnTo>
                    <a:lnTo>
                      <a:pt x="64577" y="25030"/>
                    </a:lnTo>
                    <a:lnTo>
                      <a:pt x="64577" y="25030"/>
                    </a:lnTo>
                    <a:lnTo>
                      <a:pt x="65066" y="25030"/>
                    </a:lnTo>
                    <a:lnTo>
                      <a:pt x="65188" y="25276"/>
                    </a:lnTo>
                    <a:lnTo>
                      <a:pt x="65188" y="25276"/>
                    </a:lnTo>
                    <a:lnTo>
                      <a:pt x="65188" y="25521"/>
                    </a:lnTo>
                    <a:lnTo>
                      <a:pt x="65188" y="25644"/>
                    </a:lnTo>
                    <a:lnTo>
                      <a:pt x="65188" y="25889"/>
                    </a:lnTo>
                    <a:lnTo>
                      <a:pt x="65432" y="26380"/>
                    </a:lnTo>
                    <a:lnTo>
                      <a:pt x="65432" y="26380"/>
                    </a:lnTo>
                    <a:lnTo>
                      <a:pt x="65676" y="26380"/>
                    </a:lnTo>
                    <a:lnTo>
                      <a:pt x="65920" y="26380"/>
                    </a:lnTo>
                    <a:lnTo>
                      <a:pt x="66531" y="26625"/>
                    </a:lnTo>
                    <a:lnTo>
                      <a:pt x="66531" y="26625"/>
                    </a:lnTo>
                    <a:lnTo>
                      <a:pt x="66775" y="26871"/>
                    </a:lnTo>
                    <a:lnTo>
                      <a:pt x="67019" y="27239"/>
                    </a:lnTo>
                    <a:lnTo>
                      <a:pt x="67019" y="27239"/>
                    </a:lnTo>
                    <a:lnTo>
                      <a:pt x="67385" y="27730"/>
                    </a:lnTo>
                    <a:lnTo>
                      <a:pt x="68118" y="28098"/>
                    </a:lnTo>
                    <a:lnTo>
                      <a:pt x="68606" y="28834"/>
                    </a:lnTo>
                    <a:lnTo>
                      <a:pt x="68606" y="29202"/>
                    </a:lnTo>
                    <a:lnTo>
                      <a:pt x="68362" y="29447"/>
                    </a:lnTo>
                    <a:lnTo>
                      <a:pt x="68362" y="29447"/>
                    </a:lnTo>
                    <a:lnTo>
                      <a:pt x="67629" y="29447"/>
                    </a:lnTo>
                    <a:lnTo>
                      <a:pt x="67019" y="29447"/>
                    </a:lnTo>
                    <a:lnTo>
                      <a:pt x="65676" y="29079"/>
                    </a:lnTo>
                    <a:lnTo>
                      <a:pt x="65676" y="29079"/>
                    </a:lnTo>
                    <a:lnTo>
                      <a:pt x="64577" y="28343"/>
                    </a:lnTo>
                    <a:lnTo>
                      <a:pt x="63234" y="27730"/>
                    </a:lnTo>
                    <a:lnTo>
                      <a:pt x="62380" y="26625"/>
                    </a:lnTo>
                    <a:lnTo>
                      <a:pt x="61281" y="25521"/>
                    </a:lnTo>
                    <a:lnTo>
                      <a:pt x="61281" y="25521"/>
                    </a:lnTo>
                    <a:lnTo>
                      <a:pt x="60183" y="24417"/>
                    </a:lnTo>
                    <a:lnTo>
                      <a:pt x="59450" y="23926"/>
                    </a:lnTo>
                    <a:lnTo>
                      <a:pt x="58840" y="23680"/>
                    </a:lnTo>
                    <a:lnTo>
                      <a:pt x="58840" y="23680"/>
                    </a:lnTo>
                    <a:lnTo>
                      <a:pt x="57985" y="23435"/>
                    </a:lnTo>
                    <a:lnTo>
                      <a:pt x="56887" y="23680"/>
                    </a:lnTo>
                    <a:lnTo>
                      <a:pt x="55910" y="24171"/>
                    </a:lnTo>
                    <a:lnTo>
                      <a:pt x="55300" y="24785"/>
                    </a:lnTo>
                    <a:lnTo>
                      <a:pt x="55300" y="24785"/>
                    </a:lnTo>
                    <a:lnTo>
                      <a:pt x="54445" y="25644"/>
                    </a:lnTo>
                    <a:lnTo>
                      <a:pt x="53957" y="26134"/>
                    </a:lnTo>
                    <a:lnTo>
                      <a:pt x="53102" y="26134"/>
                    </a:lnTo>
                    <a:lnTo>
                      <a:pt x="53102" y="26134"/>
                    </a:lnTo>
                    <a:lnTo>
                      <a:pt x="52248" y="26134"/>
                    </a:lnTo>
                    <a:lnTo>
                      <a:pt x="51271" y="26134"/>
                    </a:lnTo>
                    <a:lnTo>
                      <a:pt x="50417" y="25889"/>
                    </a:lnTo>
                    <a:lnTo>
                      <a:pt x="49806" y="25276"/>
                    </a:lnTo>
                    <a:lnTo>
                      <a:pt x="49806" y="25276"/>
                    </a:lnTo>
                    <a:lnTo>
                      <a:pt x="49318" y="24539"/>
                    </a:lnTo>
                    <a:lnTo>
                      <a:pt x="48830" y="24171"/>
                    </a:lnTo>
                    <a:lnTo>
                      <a:pt x="48219" y="24171"/>
                    </a:lnTo>
                    <a:lnTo>
                      <a:pt x="47609" y="24171"/>
                    </a:lnTo>
                    <a:lnTo>
                      <a:pt x="47609" y="24171"/>
                    </a:lnTo>
                    <a:lnTo>
                      <a:pt x="46510" y="24417"/>
                    </a:lnTo>
                    <a:lnTo>
                      <a:pt x="45778" y="24539"/>
                    </a:lnTo>
                    <a:lnTo>
                      <a:pt x="45289" y="24539"/>
                    </a:lnTo>
                    <a:lnTo>
                      <a:pt x="45289" y="24539"/>
                    </a:lnTo>
                    <a:lnTo>
                      <a:pt x="44923" y="24171"/>
                    </a:lnTo>
                    <a:lnTo>
                      <a:pt x="44923" y="23680"/>
                    </a:lnTo>
                    <a:lnTo>
                      <a:pt x="45167" y="23067"/>
                    </a:lnTo>
                    <a:lnTo>
                      <a:pt x="45289" y="22576"/>
                    </a:lnTo>
                    <a:lnTo>
                      <a:pt x="45289" y="22576"/>
                    </a:lnTo>
                    <a:lnTo>
                      <a:pt x="46266" y="21963"/>
                    </a:lnTo>
                    <a:lnTo>
                      <a:pt x="46510" y="21472"/>
                    </a:lnTo>
                    <a:lnTo>
                      <a:pt x="46632" y="20858"/>
                    </a:lnTo>
                    <a:lnTo>
                      <a:pt x="46632" y="20858"/>
                    </a:lnTo>
                    <a:lnTo>
                      <a:pt x="46632" y="19754"/>
                    </a:lnTo>
                    <a:lnTo>
                      <a:pt x="46632" y="19754"/>
                    </a:lnTo>
                    <a:lnTo>
                      <a:pt x="46510" y="19263"/>
                    </a:lnTo>
                    <a:lnTo>
                      <a:pt x="46266" y="18773"/>
                    </a:lnTo>
                    <a:lnTo>
                      <a:pt x="45534" y="17914"/>
                    </a:lnTo>
                    <a:lnTo>
                      <a:pt x="45534" y="17914"/>
                    </a:lnTo>
                    <a:lnTo>
                      <a:pt x="44923" y="17055"/>
                    </a:lnTo>
                    <a:lnTo>
                      <a:pt x="44679" y="16809"/>
                    </a:lnTo>
                    <a:lnTo>
                      <a:pt x="44191" y="16319"/>
                    </a:lnTo>
                    <a:lnTo>
                      <a:pt x="44191" y="16319"/>
                    </a:lnTo>
                    <a:lnTo>
                      <a:pt x="43336" y="15950"/>
                    </a:lnTo>
                    <a:lnTo>
                      <a:pt x="42238" y="15705"/>
                    </a:lnTo>
                    <a:lnTo>
                      <a:pt x="41139" y="15460"/>
                    </a:lnTo>
                    <a:lnTo>
                      <a:pt x="40284" y="14846"/>
                    </a:lnTo>
                    <a:lnTo>
                      <a:pt x="40284" y="14846"/>
                    </a:lnTo>
                    <a:lnTo>
                      <a:pt x="39552" y="14110"/>
                    </a:lnTo>
                    <a:lnTo>
                      <a:pt x="38942" y="13496"/>
                    </a:lnTo>
                    <a:lnTo>
                      <a:pt x="38942" y="13496"/>
                    </a:lnTo>
                    <a:lnTo>
                      <a:pt x="38331" y="13496"/>
                    </a:lnTo>
                    <a:lnTo>
                      <a:pt x="37599" y="13496"/>
                    </a:lnTo>
                    <a:lnTo>
                      <a:pt x="37599" y="13496"/>
                    </a:lnTo>
                    <a:lnTo>
                      <a:pt x="36988" y="13251"/>
                    </a:lnTo>
                    <a:lnTo>
                      <a:pt x="36256" y="12883"/>
                    </a:lnTo>
                    <a:lnTo>
                      <a:pt x="36012" y="12147"/>
                    </a:lnTo>
                    <a:lnTo>
                      <a:pt x="36012" y="11656"/>
                    </a:lnTo>
                    <a:lnTo>
                      <a:pt x="36012" y="11533"/>
                    </a:lnTo>
                    <a:lnTo>
                      <a:pt x="36012" y="11533"/>
                    </a:lnTo>
                    <a:lnTo>
                      <a:pt x="36500" y="11042"/>
                    </a:lnTo>
                    <a:lnTo>
                      <a:pt x="36988" y="10797"/>
                    </a:lnTo>
                    <a:lnTo>
                      <a:pt x="37843" y="10797"/>
                    </a:lnTo>
                    <a:lnTo>
                      <a:pt x="37843" y="10797"/>
                    </a:lnTo>
                    <a:lnTo>
                      <a:pt x="37843" y="10429"/>
                    </a:lnTo>
                    <a:lnTo>
                      <a:pt x="37599" y="10184"/>
                    </a:lnTo>
                    <a:lnTo>
                      <a:pt x="36988" y="10184"/>
                    </a:lnTo>
                    <a:lnTo>
                      <a:pt x="35401" y="9938"/>
                    </a:lnTo>
                    <a:lnTo>
                      <a:pt x="35401" y="9938"/>
                    </a:lnTo>
                    <a:lnTo>
                      <a:pt x="34791" y="9693"/>
                    </a:lnTo>
                    <a:lnTo>
                      <a:pt x="34059" y="9325"/>
                    </a:lnTo>
                    <a:lnTo>
                      <a:pt x="33814" y="8588"/>
                    </a:lnTo>
                    <a:lnTo>
                      <a:pt x="33692" y="7975"/>
                    </a:lnTo>
                    <a:lnTo>
                      <a:pt x="33692" y="7975"/>
                    </a:lnTo>
                    <a:lnTo>
                      <a:pt x="34059" y="7239"/>
                    </a:lnTo>
                    <a:lnTo>
                      <a:pt x="34547" y="6871"/>
                    </a:lnTo>
                    <a:lnTo>
                      <a:pt x="35157" y="6625"/>
                    </a:lnTo>
                    <a:lnTo>
                      <a:pt x="36012" y="6625"/>
                    </a:lnTo>
                    <a:lnTo>
                      <a:pt x="36012" y="6625"/>
                    </a:lnTo>
                    <a:lnTo>
                      <a:pt x="37355" y="6871"/>
                    </a:lnTo>
                    <a:lnTo>
                      <a:pt x="38453" y="6993"/>
                    </a:lnTo>
                    <a:lnTo>
                      <a:pt x="38942" y="7484"/>
                    </a:lnTo>
                    <a:lnTo>
                      <a:pt x="39186" y="7975"/>
                    </a:lnTo>
                    <a:lnTo>
                      <a:pt x="39430" y="8343"/>
                    </a:lnTo>
                    <a:lnTo>
                      <a:pt x="39430" y="9325"/>
                    </a:lnTo>
                    <a:lnTo>
                      <a:pt x="39430" y="9325"/>
                    </a:lnTo>
                    <a:lnTo>
                      <a:pt x="39430" y="9693"/>
                    </a:lnTo>
                    <a:lnTo>
                      <a:pt x="39552" y="10184"/>
                    </a:lnTo>
                    <a:lnTo>
                      <a:pt x="40040" y="10552"/>
                    </a:lnTo>
                    <a:lnTo>
                      <a:pt x="40528" y="10797"/>
                    </a:lnTo>
                    <a:lnTo>
                      <a:pt x="40895" y="11042"/>
                    </a:lnTo>
                    <a:lnTo>
                      <a:pt x="41627" y="11042"/>
                    </a:lnTo>
                    <a:lnTo>
                      <a:pt x="41993" y="11042"/>
                    </a:lnTo>
                    <a:lnTo>
                      <a:pt x="42726" y="10552"/>
                    </a:lnTo>
                    <a:lnTo>
                      <a:pt x="42726" y="10552"/>
                    </a:lnTo>
                    <a:lnTo>
                      <a:pt x="43092" y="10184"/>
                    </a:lnTo>
                    <a:lnTo>
                      <a:pt x="43580" y="9447"/>
                    </a:lnTo>
                    <a:lnTo>
                      <a:pt x="43580" y="9447"/>
                    </a:lnTo>
                    <a:lnTo>
                      <a:pt x="44069" y="9079"/>
                    </a:lnTo>
                    <a:lnTo>
                      <a:pt x="44679" y="9079"/>
                    </a:lnTo>
                    <a:lnTo>
                      <a:pt x="45289" y="9079"/>
                    </a:lnTo>
                    <a:lnTo>
                      <a:pt x="45778" y="9079"/>
                    </a:lnTo>
                    <a:lnTo>
                      <a:pt x="45778" y="9079"/>
                    </a:lnTo>
                    <a:lnTo>
                      <a:pt x="47121" y="9938"/>
                    </a:lnTo>
                    <a:lnTo>
                      <a:pt x="48219" y="10552"/>
                    </a:lnTo>
                    <a:lnTo>
                      <a:pt x="48219" y="10552"/>
                    </a:lnTo>
                    <a:lnTo>
                      <a:pt x="49318" y="11288"/>
                    </a:lnTo>
                    <a:lnTo>
                      <a:pt x="50661" y="11533"/>
                    </a:lnTo>
                    <a:lnTo>
                      <a:pt x="50661" y="11533"/>
                    </a:lnTo>
                    <a:lnTo>
                      <a:pt x="52370" y="11901"/>
                    </a:lnTo>
                    <a:lnTo>
                      <a:pt x="52370" y="11901"/>
                    </a:lnTo>
                    <a:lnTo>
                      <a:pt x="54201" y="12392"/>
                    </a:lnTo>
                    <a:lnTo>
                      <a:pt x="55055" y="12638"/>
                    </a:lnTo>
                    <a:lnTo>
                      <a:pt x="55910" y="13251"/>
                    </a:lnTo>
                    <a:lnTo>
                      <a:pt x="55910" y="13251"/>
                    </a:lnTo>
                    <a:lnTo>
                      <a:pt x="56398" y="13742"/>
                    </a:lnTo>
                    <a:lnTo>
                      <a:pt x="56887" y="14355"/>
                    </a:lnTo>
                    <a:lnTo>
                      <a:pt x="56887" y="14355"/>
                    </a:lnTo>
                    <a:lnTo>
                      <a:pt x="57741" y="14846"/>
                    </a:lnTo>
                    <a:lnTo>
                      <a:pt x="58840" y="15214"/>
                    </a:lnTo>
                    <a:lnTo>
                      <a:pt x="58840" y="15214"/>
                    </a:lnTo>
                    <a:lnTo>
                      <a:pt x="59206" y="15705"/>
                    </a:lnTo>
                    <a:lnTo>
                      <a:pt x="59694" y="16196"/>
                    </a:lnTo>
                    <a:lnTo>
                      <a:pt x="60549" y="17055"/>
                    </a:lnTo>
                    <a:lnTo>
                      <a:pt x="60549" y="17055"/>
                    </a:lnTo>
                    <a:lnTo>
                      <a:pt x="61037" y="17546"/>
                    </a:lnTo>
                    <a:lnTo>
                      <a:pt x="61525" y="17668"/>
                    </a:lnTo>
                    <a:lnTo>
                      <a:pt x="62624" y="18159"/>
                    </a:lnTo>
                    <a:lnTo>
                      <a:pt x="63723" y="18650"/>
                    </a:lnTo>
                    <a:lnTo>
                      <a:pt x="64089" y="18773"/>
                    </a:lnTo>
                    <a:lnTo>
                      <a:pt x="64333" y="19263"/>
                    </a:lnTo>
                    <a:lnTo>
                      <a:pt x="64333" y="19263"/>
                    </a:lnTo>
                    <a:lnTo>
                      <a:pt x="64333" y="19877"/>
                    </a:lnTo>
                    <a:lnTo>
                      <a:pt x="63845" y="20368"/>
                    </a:lnTo>
                    <a:lnTo>
                      <a:pt x="62990" y="21226"/>
                    </a:lnTo>
                    <a:lnTo>
                      <a:pt x="62990" y="21226"/>
                    </a:lnTo>
                    <a:close/>
                    <a:moveTo>
                      <a:pt x="62380" y="104294"/>
                    </a:moveTo>
                    <a:lnTo>
                      <a:pt x="62380" y="104294"/>
                    </a:lnTo>
                    <a:lnTo>
                      <a:pt x="61525" y="104294"/>
                    </a:lnTo>
                    <a:lnTo>
                      <a:pt x="60549" y="104294"/>
                    </a:lnTo>
                    <a:lnTo>
                      <a:pt x="60549" y="104294"/>
                    </a:lnTo>
                    <a:lnTo>
                      <a:pt x="60183" y="104294"/>
                    </a:lnTo>
                    <a:lnTo>
                      <a:pt x="59694" y="103803"/>
                    </a:lnTo>
                    <a:lnTo>
                      <a:pt x="59694" y="103803"/>
                    </a:lnTo>
                    <a:lnTo>
                      <a:pt x="58840" y="103680"/>
                    </a:lnTo>
                    <a:lnTo>
                      <a:pt x="58351" y="103680"/>
                    </a:lnTo>
                    <a:lnTo>
                      <a:pt x="58107" y="103803"/>
                    </a:lnTo>
                    <a:lnTo>
                      <a:pt x="58107" y="103803"/>
                    </a:lnTo>
                    <a:lnTo>
                      <a:pt x="57741" y="104049"/>
                    </a:lnTo>
                    <a:lnTo>
                      <a:pt x="57741" y="104539"/>
                    </a:lnTo>
                    <a:lnTo>
                      <a:pt x="57741" y="104539"/>
                    </a:lnTo>
                    <a:lnTo>
                      <a:pt x="57741" y="104785"/>
                    </a:lnTo>
                    <a:lnTo>
                      <a:pt x="57741" y="105153"/>
                    </a:lnTo>
                    <a:lnTo>
                      <a:pt x="58351" y="105398"/>
                    </a:lnTo>
                    <a:lnTo>
                      <a:pt x="58840" y="105889"/>
                    </a:lnTo>
                    <a:lnTo>
                      <a:pt x="59206" y="106257"/>
                    </a:lnTo>
                    <a:lnTo>
                      <a:pt x="59206" y="106257"/>
                    </a:lnTo>
                    <a:lnTo>
                      <a:pt x="59084" y="106748"/>
                    </a:lnTo>
                    <a:lnTo>
                      <a:pt x="58840" y="107361"/>
                    </a:lnTo>
                    <a:lnTo>
                      <a:pt x="58840" y="107361"/>
                    </a:lnTo>
                    <a:lnTo>
                      <a:pt x="58840" y="108098"/>
                    </a:lnTo>
                    <a:lnTo>
                      <a:pt x="59084" y="108711"/>
                    </a:lnTo>
                    <a:lnTo>
                      <a:pt x="59084" y="108711"/>
                    </a:lnTo>
                    <a:lnTo>
                      <a:pt x="59450" y="109815"/>
                    </a:lnTo>
                    <a:lnTo>
                      <a:pt x="60427" y="110552"/>
                    </a:lnTo>
                    <a:lnTo>
                      <a:pt x="61525" y="110674"/>
                    </a:lnTo>
                    <a:lnTo>
                      <a:pt x="62624" y="110674"/>
                    </a:lnTo>
                    <a:lnTo>
                      <a:pt x="62624" y="110674"/>
                    </a:lnTo>
                    <a:lnTo>
                      <a:pt x="63723" y="110306"/>
                    </a:lnTo>
                    <a:lnTo>
                      <a:pt x="64089" y="109815"/>
                    </a:lnTo>
                    <a:lnTo>
                      <a:pt x="64577" y="109447"/>
                    </a:lnTo>
                    <a:lnTo>
                      <a:pt x="64577" y="108711"/>
                    </a:lnTo>
                    <a:lnTo>
                      <a:pt x="64333" y="107239"/>
                    </a:lnTo>
                    <a:lnTo>
                      <a:pt x="64089" y="105644"/>
                    </a:lnTo>
                    <a:lnTo>
                      <a:pt x="64089" y="105644"/>
                    </a:lnTo>
                    <a:lnTo>
                      <a:pt x="63845" y="104785"/>
                    </a:lnTo>
                    <a:lnTo>
                      <a:pt x="63723" y="104539"/>
                    </a:lnTo>
                    <a:lnTo>
                      <a:pt x="62990" y="104294"/>
                    </a:lnTo>
                    <a:lnTo>
                      <a:pt x="62380" y="104294"/>
                    </a:lnTo>
                    <a:lnTo>
                      <a:pt x="62380" y="104294"/>
                    </a:lnTo>
                    <a:close/>
                    <a:moveTo>
                      <a:pt x="73001" y="68588"/>
                    </a:moveTo>
                    <a:lnTo>
                      <a:pt x="73001" y="68588"/>
                    </a:lnTo>
                    <a:lnTo>
                      <a:pt x="73001" y="67607"/>
                    </a:lnTo>
                    <a:lnTo>
                      <a:pt x="73245" y="66748"/>
                    </a:lnTo>
                    <a:lnTo>
                      <a:pt x="73367" y="65889"/>
                    </a:lnTo>
                    <a:lnTo>
                      <a:pt x="73245" y="65030"/>
                    </a:lnTo>
                    <a:lnTo>
                      <a:pt x="73245" y="65030"/>
                    </a:lnTo>
                    <a:lnTo>
                      <a:pt x="73001" y="64171"/>
                    </a:lnTo>
                    <a:lnTo>
                      <a:pt x="72512" y="63190"/>
                    </a:lnTo>
                    <a:lnTo>
                      <a:pt x="71902" y="62576"/>
                    </a:lnTo>
                    <a:lnTo>
                      <a:pt x="70925" y="61840"/>
                    </a:lnTo>
                    <a:lnTo>
                      <a:pt x="70925" y="61840"/>
                    </a:lnTo>
                    <a:lnTo>
                      <a:pt x="70071" y="61226"/>
                    </a:lnTo>
                    <a:lnTo>
                      <a:pt x="69460" y="60613"/>
                    </a:lnTo>
                    <a:lnTo>
                      <a:pt x="69460" y="60613"/>
                    </a:lnTo>
                    <a:lnTo>
                      <a:pt x="69216" y="60122"/>
                    </a:lnTo>
                    <a:lnTo>
                      <a:pt x="68972" y="59877"/>
                    </a:lnTo>
                    <a:lnTo>
                      <a:pt x="68972" y="59877"/>
                    </a:lnTo>
                    <a:lnTo>
                      <a:pt x="68362" y="59509"/>
                    </a:lnTo>
                    <a:lnTo>
                      <a:pt x="68362" y="59509"/>
                    </a:lnTo>
                    <a:lnTo>
                      <a:pt x="67873" y="59018"/>
                    </a:lnTo>
                    <a:lnTo>
                      <a:pt x="67629" y="58159"/>
                    </a:lnTo>
                    <a:lnTo>
                      <a:pt x="67385" y="56564"/>
                    </a:lnTo>
                    <a:lnTo>
                      <a:pt x="67385" y="56564"/>
                    </a:lnTo>
                    <a:lnTo>
                      <a:pt x="67263" y="55214"/>
                    </a:lnTo>
                    <a:lnTo>
                      <a:pt x="66775" y="54110"/>
                    </a:lnTo>
                    <a:lnTo>
                      <a:pt x="66775" y="54110"/>
                    </a:lnTo>
                    <a:lnTo>
                      <a:pt x="66531" y="53251"/>
                    </a:lnTo>
                    <a:lnTo>
                      <a:pt x="66164" y="52392"/>
                    </a:lnTo>
                    <a:lnTo>
                      <a:pt x="66164" y="52392"/>
                    </a:lnTo>
                    <a:lnTo>
                      <a:pt x="65188" y="51656"/>
                    </a:lnTo>
                    <a:lnTo>
                      <a:pt x="64333" y="51042"/>
                    </a:lnTo>
                    <a:lnTo>
                      <a:pt x="63479" y="50552"/>
                    </a:lnTo>
                    <a:lnTo>
                      <a:pt x="62624" y="49693"/>
                    </a:lnTo>
                    <a:lnTo>
                      <a:pt x="62624" y="49693"/>
                    </a:lnTo>
                    <a:lnTo>
                      <a:pt x="61892" y="48834"/>
                    </a:lnTo>
                    <a:lnTo>
                      <a:pt x="61525" y="47852"/>
                    </a:lnTo>
                    <a:lnTo>
                      <a:pt x="60793" y="45889"/>
                    </a:lnTo>
                    <a:lnTo>
                      <a:pt x="60793" y="45889"/>
                    </a:lnTo>
                    <a:lnTo>
                      <a:pt x="59938" y="44539"/>
                    </a:lnTo>
                    <a:lnTo>
                      <a:pt x="59938" y="44539"/>
                    </a:lnTo>
                    <a:lnTo>
                      <a:pt x="59450" y="43190"/>
                    </a:lnTo>
                    <a:lnTo>
                      <a:pt x="59206" y="41963"/>
                    </a:lnTo>
                    <a:lnTo>
                      <a:pt x="59206" y="41963"/>
                    </a:lnTo>
                    <a:lnTo>
                      <a:pt x="59206" y="40613"/>
                    </a:lnTo>
                    <a:lnTo>
                      <a:pt x="59084" y="39263"/>
                    </a:lnTo>
                    <a:lnTo>
                      <a:pt x="59084" y="39263"/>
                    </a:lnTo>
                    <a:lnTo>
                      <a:pt x="58840" y="38773"/>
                    </a:lnTo>
                    <a:lnTo>
                      <a:pt x="58351" y="38404"/>
                    </a:lnTo>
                    <a:lnTo>
                      <a:pt x="57985" y="38159"/>
                    </a:lnTo>
                    <a:lnTo>
                      <a:pt x="57497" y="38159"/>
                    </a:lnTo>
                    <a:lnTo>
                      <a:pt x="57497" y="38159"/>
                    </a:lnTo>
                    <a:lnTo>
                      <a:pt x="56887" y="38159"/>
                    </a:lnTo>
                    <a:lnTo>
                      <a:pt x="56642" y="37914"/>
                    </a:lnTo>
                    <a:lnTo>
                      <a:pt x="56398" y="37668"/>
                    </a:lnTo>
                    <a:lnTo>
                      <a:pt x="56398" y="37668"/>
                    </a:lnTo>
                    <a:lnTo>
                      <a:pt x="55788" y="36809"/>
                    </a:lnTo>
                    <a:lnTo>
                      <a:pt x="55544" y="35950"/>
                    </a:lnTo>
                    <a:lnTo>
                      <a:pt x="55055" y="33865"/>
                    </a:lnTo>
                    <a:lnTo>
                      <a:pt x="55055" y="33865"/>
                    </a:lnTo>
                    <a:lnTo>
                      <a:pt x="55055" y="32760"/>
                    </a:lnTo>
                    <a:lnTo>
                      <a:pt x="54811" y="32147"/>
                    </a:lnTo>
                    <a:lnTo>
                      <a:pt x="54445" y="31656"/>
                    </a:lnTo>
                    <a:lnTo>
                      <a:pt x="54445" y="31656"/>
                    </a:lnTo>
                    <a:lnTo>
                      <a:pt x="54201" y="31533"/>
                    </a:lnTo>
                    <a:lnTo>
                      <a:pt x="53713" y="31533"/>
                    </a:lnTo>
                    <a:lnTo>
                      <a:pt x="53346" y="31656"/>
                    </a:lnTo>
                    <a:lnTo>
                      <a:pt x="53102" y="31901"/>
                    </a:lnTo>
                    <a:lnTo>
                      <a:pt x="53102" y="31901"/>
                    </a:lnTo>
                    <a:lnTo>
                      <a:pt x="52858" y="32760"/>
                    </a:lnTo>
                    <a:lnTo>
                      <a:pt x="52858" y="33742"/>
                    </a:lnTo>
                    <a:lnTo>
                      <a:pt x="53102" y="34601"/>
                    </a:lnTo>
                    <a:lnTo>
                      <a:pt x="53102" y="35460"/>
                    </a:lnTo>
                    <a:lnTo>
                      <a:pt x="53102" y="35460"/>
                    </a:lnTo>
                    <a:lnTo>
                      <a:pt x="52858" y="36196"/>
                    </a:lnTo>
                    <a:lnTo>
                      <a:pt x="52614" y="36564"/>
                    </a:lnTo>
                    <a:lnTo>
                      <a:pt x="52248" y="37055"/>
                    </a:lnTo>
                    <a:lnTo>
                      <a:pt x="52004" y="37668"/>
                    </a:lnTo>
                    <a:lnTo>
                      <a:pt x="52004" y="37668"/>
                    </a:lnTo>
                    <a:lnTo>
                      <a:pt x="52004" y="38527"/>
                    </a:lnTo>
                    <a:lnTo>
                      <a:pt x="52248" y="39263"/>
                    </a:lnTo>
                    <a:lnTo>
                      <a:pt x="52370" y="39877"/>
                    </a:lnTo>
                    <a:lnTo>
                      <a:pt x="52614" y="40858"/>
                    </a:lnTo>
                    <a:lnTo>
                      <a:pt x="52614" y="40858"/>
                    </a:lnTo>
                    <a:lnTo>
                      <a:pt x="52370" y="41717"/>
                    </a:lnTo>
                    <a:lnTo>
                      <a:pt x="52370" y="41717"/>
                    </a:lnTo>
                    <a:lnTo>
                      <a:pt x="52248" y="42331"/>
                    </a:lnTo>
                    <a:lnTo>
                      <a:pt x="52248" y="42331"/>
                    </a:lnTo>
                    <a:lnTo>
                      <a:pt x="52004" y="42822"/>
                    </a:lnTo>
                    <a:lnTo>
                      <a:pt x="51759" y="43190"/>
                    </a:lnTo>
                    <a:lnTo>
                      <a:pt x="51759" y="43190"/>
                    </a:lnTo>
                    <a:lnTo>
                      <a:pt x="51515" y="44539"/>
                    </a:lnTo>
                    <a:lnTo>
                      <a:pt x="51515" y="44539"/>
                    </a:lnTo>
                    <a:lnTo>
                      <a:pt x="51515" y="45030"/>
                    </a:lnTo>
                    <a:lnTo>
                      <a:pt x="51515" y="45276"/>
                    </a:lnTo>
                    <a:lnTo>
                      <a:pt x="51271" y="45521"/>
                    </a:lnTo>
                    <a:lnTo>
                      <a:pt x="51271" y="45521"/>
                    </a:lnTo>
                    <a:lnTo>
                      <a:pt x="50417" y="45644"/>
                    </a:lnTo>
                    <a:lnTo>
                      <a:pt x="49562" y="45644"/>
                    </a:lnTo>
                    <a:lnTo>
                      <a:pt x="48708" y="45521"/>
                    </a:lnTo>
                    <a:lnTo>
                      <a:pt x="47975" y="45276"/>
                    </a:lnTo>
                    <a:lnTo>
                      <a:pt x="47975" y="45276"/>
                    </a:lnTo>
                    <a:lnTo>
                      <a:pt x="47121" y="44785"/>
                    </a:lnTo>
                    <a:lnTo>
                      <a:pt x="46510" y="43926"/>
                    </a:lnTo>
                    <a:lnTo>
                      <a:pt x="45534" y="42085"/>
                    </a:lnTo>
                    <a:lnTo>
                      <a:pt x="45534" y="42085"/>
                    </a:lnTo>
                    <a:lnTo>
                      <a:pt x="44923" y="41226"/>
                    </a:lnTo>
                    <a:lnTo>
                      <a:pt x="44069" y="40981"/>
                    </a:lnTo>
                    <a:lnTo>
                      <a:pt x="44069" y="40981"/>
                    </a:lnTo>
                    <a:lnTo>
                      <a:pt x="43092" y="40613"/>
                    </a:lnTo>
                    <a:lnTo>
                      <a:pt x="42482" y="39877"/>
                    </a:lnTo>
                    <a:lnTo>
                      <a:pt x="41993" y="39018"/>
                    </a:lnTo>
                    <a:lnTo>
                      <a:pt x="41749" y="38404"/>
                    </a:lnTo>
                    <a:lnTo>
                      <a:pt x="41749" y="38404"/>
                    </a:lnTo>
                    <a:lnTo>
                      <a:pt x="41749" y="37668"/>
                    </a:lnTo>
                    <a:lnTo>
                      <a:pt x="41993" y="37055"/>
                    </a:lnTo>
                    <a:lnTo>
                      <a:pt x="42970" y="36196"/>
                    </a:lnTo>
                    <a:lnTo>
                      <a:pt x="43580" y="35214"/>
                    </a:lnTo>
                    <a:lnTo>
                      <a:pt x="43825" y="34846"/>
                    </a:lnTo>
                    <a:lnTo>
                      <a:pt x="43580" y="34110"/>
                    </a:lnTo>
                    <a:lnTo>
                      <a:pt x="43580" y="34110"/>
                    </a:lnTo>
                    <a:lnTo>
                      <a:pt x="43336" y="33865"/>
                    </a:lnTo>
                    <a:lnTo>
                      <a:pt x="42970" y="33742"/>
                    </a:lnTo>
                    <a:lnTo>
                      <a:pt x="41993" y="33496"/>
                    </a:lnTo>
                    <a:lnTo>
                      <a:pt x="40040" y="33251"/>
                    </a:lnTo>
                    <a:lnTo>
                      <a:pt x="40040" y="33251"/>
                    </a:lnTo>
                    <a:lnTo>
                      <a:pt x="39186" y="33006"/>
                    </a:lnTo>
                    <a:lnTo>
                      <a:pt x="38453" y="32638"/>
                    </a:lnTo>
                    <a:lnTo>
                      <a:pt x="38453" y="32638"/>
                    </a:lnTo>
                    <a:lnTo>
                      <a:pt x="37843" y="32147"/>
                    </a:lnTo>
                    <a:lnTo>
                      <a:pt x="36500" y="31656"/>
                    </a:lnTo>
                    <a:lnTo>
                      <a:pt x="35890" y="31533"/>
                    </a:lnTo>
                    <a:lnTo>
                      <a:pt x="35157" y="31533"/>
                    </a:lnTo>
                    <a:lnTo>
                      <a:pt x="34791" y="31656"/>
                    </a:lnTo>
                    <a:lnTo>
                      <a:pt x="34791" y="32147"/>
                    </a:lnTo>
                    <a:lnTo>
                      <a:pt x="34791" y="32147"/>
                    </a:lnTo>
                    <a:lnTo>
                      <a:pt x="34791" y="32392"/>
                    </a:lnTo>
                    <a:lnTo>
                      <a:pt x="35157" y="32760"/>
                    </a:lnTo>
                    <a:lnTo>
                      <a:pt x="35157" y="32760"/>
                    </a:lnTo>
                    <a:lnTo>
                      <a:pt x="35157" y="33251"/>
                    </a:lnTo>
                    <a:lnTo>
                      <a:pt x="35157" y="33496"/>
                    </a:lnTo>
                    <a:lnTo>
                      <a:pt x="34791" y="33742"/>
                    </a:lnTo>
                    <a:lnTo>
                      <a:pt x="34303" y="33865"/>
                    </a:lnTo>
                    <a:lnTo>
                      <a:pt x="34303" y="33865"/>
                    </a:lnTo>
                    <a:lnTo>
                      <a:pt x="33692" y="33742"/>
                    </a:lnTo>
                    <a:lnTo>
                      <a:pt x="33204" y="33742"/>
                    </a:lnTo>
                    <a:lnTo>
                      <a:pt x="32716" y="33865"/>
                    </a:lnTo>
                    <a:lnTo>
                      <a:pt x="32716" y="33865"/>
                    </a:lnTo>
                    <a:lnTo>
                      <a:pt x="32105" y="34601"/>
                    </a:lnTo>
                    <a:lnTo>
                      <a:pt x="31861" y="35460"/>
                    </a:lnTo>
                    <a:lnTo>
                      <a:pt x="31861" y="35460"/>
                    </a:lnTo>
                    <a:lnTo>
                      <a:pt x="31617" y="35950"/>
                    </a:lnTo>
                    <a:lnTo>
                      <a:pt x="31373" y="36319"/>
                    </a:lnTo>
                    <a:lnTo>
                      <a:pt x="30762" y="36809"/>
                    </a:lnTo>
                    <a:lnTo>
                      <a:pt x="30762" y="36809"/>
                    </a:lnTo>
                    <a:lnTo>
                      <a:pt x="30518" y="37423"/>
                    </a:lnTo>
                    <a:lnTo>
                      <a:pt x="30518" y="38159"/>
                    </a:lnTo>
                    <a:lnTo>
                      <a:pt x="30518" y="38159"/>
                    </a:lnTo>
                    <a:lnTo>
                      <a:pt x="30762" y="39018"/>
                    </a:lnTo>
                    <a:lnTo>
                      <a:pt x="30518" y="39263"/>
                    </a:lnTo>
                    <a:lnTo>
                      <a:pt x="30152" y="39509"/>
                    </a:lnTo>
                    <a:lnTo>
                      <a:pt x="30152" y="39509"/>
                    </a:lnTo>
                    <a:lnTo>
                      <a:pt x="29420" y="39631"/>
                    </a:lnTo>
                    <a:lnTo>
                      <a:pt x="29053" y="39631"/>
                    </a:lnTo>
                    <a:lnTo>
                      <a:pt x="28565" y="39509"/>
                    </a:lnTo>
                    <a:lnTo>
                      <a:pt x="27833" y="39018"/>
                    </a:lnTo>
                    <a:lnTo>
                      <a:pt x="27833" y="39018"/>
                    </a:lnTo>
                    <a:lnTo>
                      <a:pt x="26978" y="38159"/>
                    </a:lnTo>
                    <a:lnTo>
                      <a:pt x="26124" y="37423"/>
                    </a:lnTo>
                    <a:lnTo>
                      <a:pt x="25635" y="37300"/>
                    </a:lnTo>
                    <a:lnTo>
                      <a:pt x="25269" y="37300"/>
                    </a:lnTo>
                    <a:lnTo>
                      <a:pt x="24781" y="37668"/>
                    </a:lnTo>
                    <a:lnTo>
                      <a:pt x="24415" y="38159"/>
                    </a:lnTo>
                    <a:lnTo>
                      <a:pt x="24415" y="38159"/>
                    </a:lnTo>
                    <a:lnTo>
                      <a:pt x="23926" y="38773"/>
                    </a:lnTo>
                    <a:lnTo>
                      <a:pt x="23194" y="39263"/>
                    </a:lnTo>
                    <a:lnTo>
                      <a:pt x="21729" y="39877"/>
                    </a:lnTo>
                    <a:lnTo>
                      <a:pt x="21729" y="39877"/>
                    </a:lnTo>
                    <a:lnTo>
                      <a:pt x="20996" y="40613"/>
                    </a:lnTo>
                    <a:lnTo>
                      <a:pt x="20874" y="40981"/>
                    </a:lnTo>
                    <a:lnTo>
                      <a:pt x="20386" y="42331"/>
                    </a:lnTo>
                    <a:lnTo>
                      <a:pt x="20386" y="42331"/>
                    </a:lnTo>
                    <a:lnTo>
                      <a:pt x="20142" y="43190"/>
                    </a:lnTo>
                    <a:lnTo>
                      <a:pt x="19532" y="43680"/>
                    </a:lnTo>
                    <a:lnTo>
                      <a:pt x="17945" y="44171"/>
                    </a:lnTo>
                    <a:lnTo>
                      <a:pt x="17945" y="44171"/>
                    </a:lnTo>
                    <a:lnTo>
                      <a:pt x="17334" y="44294"/>
                    </a:lnTo>
                    <a:lnTo>
                      <a:pt x="16846" y="44785"/>
                    </a:lnTo>
                    <a:lnTo>
                      <a:pt x="16602" y="45521"/>
                    </a:lnTo>
                    <a:lnTo>
                      <a:pt x="16846" y="46134"/>
                    </a:lnTo>
                    <a:lnTo>
                      <a:pt x="16846" y="46134"/>
                    </a:lnTo>
                    <a:lnTo>
                      <a:pt x="16846" y="46748"/>
                    </a:lnTo>
                    <a:lnTo>
                      <a:pt x="16602" y="47484"/>
                    </a:lnTo>
                    <a:lnTo>
                      <a:pt x="16602" y="47484"/>
                    </a:lnTo>
                    <a:lnTo>
                      <a:pt x="15991" y="48343"/>
                    </a:lnTo>
                    <a:lnTo>
                      <a:pt x="15747" y="48588"/>
                    </a:lnTo>
                    <a:lnTo>
                      <a:pt x="15503" y="49202"/>
                    </a:lnTo>
                    <a:lnTo>
                      <a:pt x="15503" y="49202"/>
                    </a:lnTo>
                    <a:lnTo>
                      <a:pt x="15503" y="49693"/>
                    </a:lnTo>
                    <a:lnTo>
                      <a:pt x="15015" y="50184"/>
                    </a:lnTo>
                    <a:lnTo>
                      <a:pt x="15015" y="50184"/>
                    </a:lnTo>
                    <a:lnTo>
                      <a:pt x="14404" y="50552"/>
                    </a:lnTo>
                    <a:lnTo>
                      <a:pt x="13794" y="50552"/>
                    </a:lnTo>
                    <a:lnTo>
                      <a:pt x="13794" y="50552"/>
                    </a:lnTo>
                    <a:lnTo>
                      <a:pt x="12695" y="50552"/>
                    </a:lnTo>
                    <a:lnTo>
                      <a:pt x="12207" y="50797"/>
                    </a:lnTo>
                    <a:lnTo>
                      <a:pt x="11719" y="51042"/>
                    </a:lnTo>
                    <a:lnTo>
                      <a:pt x="11719" y="51042"/>
                    </a:lnTo>
                    <a:lnTo>
                      <a:pt x="11597" y="51288"/>
                    </a:lnTo>
                    <a:lnTo>
                      <a:pt x="11108" y="51411"/>
                    </a:lnTo>
                    <a:lnTo>
                      <a:pt x="11108" y="51411"/>
                    </a:lnTo>
                    <a:lnTo>
                      <a:pt x="10864" y="51656"/>
                    </a:lnTo>
                    <a:lnTo>
                      <a:pt x="10864" y="51656"/>
                    </a:lnTo>
                    <a:lnTo>
                      <a:pt x="10010" y="52147"/>
                    </a:lnTo>
                    <a:lnTo>
                      <a:pt x="10010" y="52147"/>
                    </a:lnTo>
                    <a:lnTo>
                      <a:pt x="9521" y="52515"/>
                    </a:lnTo>
                    <a:lnTo>
                      <a:pt x="9521" y="52515"/>
                    </a:lnTo>
                    <a:lnTo>
                      <a:pt x="9155" y="52760"/>
                    </a:lnTo>
                    <a:lnTo>
                      <a:pt x="8667" y="53006"/>
                    </a:lnTo>
                    <a:lnTo>
                      <a:pt x="7568" y="53251"/>
                    </a:lnTo>
                    <a:lnTo>
                      <a:pt x="7568" y="53251"/>
                    </a:lnTo>
                    <a:lnTo>
                      <a:pt x="6469" y="53619"/>
                    </a:lnTo>
                    <a:lnTo>
                      <a:pt x="5371" y="54355"/>
                    </a:lnTo>
                    <a:lnTo>
                      <a:pt x="4516" y="55214"/>
                    </a:lnTo>
                    <a:lnTo>
                      <a:pt x="3173" y="55705"/>
                    </a:lnTo>
                    <a:lnTo>
                      <a:pt x="3173" y="55705"/>
                    </a:lnTo>
                    <a:lnTo>
                      <a:pt x="2075" y="56319"/>
                    </a:lnTo>
                    <a:lnTo>
                      <a:pt x="1342" y="56809"/>
                    </a:lnTo>
                    <a:lnTo>
                      <a:pt x="976" y="57177"/>
                    </a:lnTo>
                    <a:lnTo>
                      <a:pt x="976" y="57177"/>
                    </a:lnTo>
                    <a:lnTo>
                      <a:pt x="244" y="58527"/>
                    </a:lnTo>
                    <a:lnTo>
                      <a:pt x="0" y="59877"/>
                    </a:lnTo>
                    <a:lnTo>
                      <a:pt x="244" y="60981"/>
                    </a:lnTo>
                    <a:lnTo>
                      <a:pt x="976" y="62331"/>
                    </a:lnTo>
                    <a:lnTo>
                      <a:pt x="976" y="62331"/>
                    </a:lnTo>
                    <a:lnTo>
                      <a:pt x="1342" y="63190"/>
                    </a:lnTo>
                    <a:lnTo>
                      <a:pt x="1831" y="64294"/>
                    </a:lnTo>
                    <a:lnTo>
                      <a:pt x="1831" y="64294"/>
                    </a:lnTo>
                    <a:lnTo>
                      <a:pt x="1586" y="65030"/>
                    </a:lnTo>
                    <a:lnTo>
                      <a:pt x="1098" y="65644"/>
                    </a:lnTo>
                    <a:lnTo>
                      <a:pt x="1098" y="65644"/>
                    </a:lnTo>
                    <a:lnTo>
                      <a:pt x="976" y="66503"/>
                    </a:lnTo>
                    <a:lnTo>
                      <a:pt x="976" y="67484"/>
                    </a:lnTo>
                    <a:lnTo>
                      <a:pt x="1098" y="68343"/>
                    </a:lnTo>
                    <a:lnTo>
                      <a:pt x="1586" y="69202"/>
                    </a:lnTo>
                    <a:lnTo>
                      <a:pt x="1586" y="69202"/>
                    </a:lnTo>
                    <a:lnTo>
                      <a:pt x="2075" y="69693"/>
                    </a:lnTo>
                    <a:lnTo>
                      <a:pt x="2441" y="70306"/>
                    </a:lnTo>
                    <a:lnTo>
                      <a:pt x="3173" y="70797"/>
                    </a:lnTo>
                    <a:lnTo>
                      <a:pt x="3540" y="71411"/>
                    </a:lnTo>
                    <a:lnTo>
                      <a:pt x="3540" y="71411"/>
                    </a:lnTo>
                    <a:lnTo>
                      <a:pt x="3784" y="71656"/>
                    </a:lnTo>
                    <a:lnTo>
                      <a:pt x="3784" y="71656"/>
                    </a:lnTo>
                    <a:lnTo>
                      <a:pt x="3784" y="72269"/>
                    </a:lnTo>
                    <a:lnTo>
                      <a:pt x="3784" y="73006"/>
                    </a:lnTo>
                    <a:lnTo>
                      <a:pt x="3418" y="74355"/>
                    </a:lnTo>
                    <a:lnTo>
                      <a:pt x="3418" y="74355"/>
                    </a:lnTo>
                    <a:lnTo>
                      <a:pt x="3173" y="75828"/>
                    </a:lnTo>
                    <a:lnTo>
                      <a:pt x="3418" y="76564"/>
                    </a:lnTo>
                    <a:lnTo>
                      <a:pt x="3540" y="77177"/>
                    </a:lnTo>
                    <a:lnTo>
                      <a:pt x="3540" y="77177"/>
                    </a:lnTo>
                    <a:lnTo>
                      <a:pt x="4516" y="78282"/>
                    </a:lnTo>
                    <a:lnTo>
                      <a:pt x="4638" y="79018"/>
                    </a:lnTo>
                    <a:lnTo>
                      <a:pt x="5127" y="79631"/>
                    </a:lnTo>
                    <a:lnTo>
                      <a:pt x="5127" y="79631"/>
                    </a:lnTo>
                    <a:lnTo>
                      <a:pt x="5371" y="80368"/>
                    </a:lnTo>
                    <a:lnTo>
                      <a:pt x="5371" y="81226"/>
                    </a:lnTo>
                    <a:lnTo>
                      <a:pt x="5127" y="82944"/>
                    </a:lnTo>
                    <a:lnTo>
                      <a:pt x="5127" y="82944"/>
                    </a:lnTo>
                    <a:lnTo>
                      <a:pt x="4883" y="83926"/>
                    </a:lnTo>
                    <a:lnTo>
                      <a:pt x="4272" y="84539"/>
                    </a:lnTo>
                    <a:lnTo>
                      <a:pt x="4272" y="84539"/>
                    </a:lnTo>
                    <a:lnTo>
                      <a:pt x="4028" y="84785"/>
                    </a:lnTo>
                    <a:lnTo>
                      <a:pt x="3784" y="85030"/>
                    </a:lnTo>
                    <a:lnTo>
                      <a:pt x="3784" y="85030"/>
                    </a:lnTo>
                    <a:lnTo>
                      <a:pt x="3784" y="85398"/>
                    </a:lnTo>
                    <a:lnTo>
                      <a:pt x="4028" y="85889"/>
                    </a:lnTo>
                    <a:lnTo>
                      <a:pt x="4638" y="86503"/>
                    </a:lnTo>
                    <a:lnTo>
                      <a:pt x="5371" y="87239"/>
                    </a:lnTo>
                    <a:lnTo>
                      <a:pt x="5981" y="87361"/>
                    </a:lnTo>
                    <a:lnTo>
                      <a:pt x="5981" y="87361"/>
                    </a:lnTo>
                    <a:lnTo>
                      <a:pt x="7080" y="87607"/>
                    </a:lnTo>
                    <a:lnTo>
                      <a:pt x="8179" y="87852"/>
                    </a:lnTo>
                    <a:lnTo>
                      <a:pt x="9277" y="87607"/>
                    </a:lnTo>
                    <a:lnTo>
                      <a:pt x="10254" y="87239"/>
                    </a:lnTo>
                    <a:lnTo>
                      <a:pt x="10254" y="87239"/>
                    </a:lnTo>
                    <a:lnTo>
                      <a:pt x="11108" y="86257"/>
                    </a:lnTo>
                    <a:lnTo>
                      <a:pt x="11108" y="86257"/>
                    </a:lnTo>
                    <a:lnTo>
                      <a:pt x="11597" y="85889"/>
                    </a:lnTo>
                    <a:lnTo>
                      <a:pt x="12207" y="85889"/>
                    </a:lnTo>
                    <a:lnTo>
                      <a:pt x="12207" y="85889"/>
                    </a:lnTo>
                    <a:lnTo>
                      <a:pt x="13306" y="86134"/>
                    </a:lnTo>
                    <a:lnTo>
                      <a:pt x="14404" y="86134"/>
                    </a:lnTo>
                    <a:lnTo>
                      <a:pt x="15259" y="86257"/>
                    </a:lnTo>
                    <a:lnTo>
                      <a:pt x="16358" y="85889"/>
                    </a:lnTo>
                    <a:lnTo>
                      <a:pt x="16358" y="85889"/>
                    </a:lnTo>
                    <a:lnTo>
                      <a:pt x="17700" y="85398"/>
                    </a:lnTo>
                    <a:lnTo>
                      <a:pt x="18555" y="84539"/>
                    </a:lnTo>
                    <a:lnTo>
                      <a:pt x="18555" y="84539"/>
                    </a:lnTo>
                    <a:lnTo>
                      <a:pt x="20142" y="82944"/>
                    </a:lnTo>
                    <a:lnTo>
                      <a:pt x="20142" y="82944"/>
                    </a:lnTo>
                    <a:lnTo>
                      <a:pt x="21241" y="82331"/>
                    </a:lnTo>
                    <a:lnTo>
                      <a:pt x="22828" y="81595"/>
                    </a:lnTo>
                    <a:lnTo>
                      <a:pt x="22828" y="81595"/>
                    </a:lnTo>
                    <a:lnTo>
                      <a:pt x="25513" y="81226"/>
                    </a:lnTo>
                    <a:lnTo>
                      <a:pt x="26734" y="80736"/>
                    </a:lnTo>
                    <a:lnTo>
                      <a:pt x="28077" y="80368"/>
                    </a:lnTo>
                    <a:lnTo>
                      <a:pt x="28077" y="80368"/>
                    </a:lnTo>
                    <a:lnTo>
                      <a:pt x="29664" y="79877"/>
                    </a:lnTo>
                    <a:lnTo>
                      <a:pt x="31007" y="79386"/>
                    </a:lnTo>
                    <a:lnTo>
                      <a:pt x="32472" y="79263"/>
                    </a:lnTo>
                    <a:lnTo>
                      <a:pt x="33204" y="79386"/>
                    </a:lnTo>
                    <a:lnTo>
                      <a:pt x="34059" y="79631"/>
                    </a:lnTo>
                    <a:lnTo>
                      <a:pt x="34059" y="79631"/>
                    </a:lnTo>
                    <a:lnTo>
                      <a:pt x="35645" y="80490"/>
                    </a:lnTo>
                    <a:lnTo>
                      <a:pt x="35645" y="80490"/>
                    </a:lnTo>
                    <a:lnTo>
                      <a:pt x="36988" y="81226"/>
                    </a:lnTo>
                    <a:lnTo>
                      <a:pt x="36988" y="81226"/>
                    </a:lnTo>
                    <a:lnTo>
                      <a:pt x="37599" y="81226"/>
                    </a:lnTo>
                    <a:lnTo>
                      <a:pt x="38087" y="81595"/>
                    </a:lnTo>
                    <a:lnTo>
                      <a:pt x="38087" y="81595"/>
                    </a:lnTo>
                    <a:lnTo>
                      <a:pt x="38331" y="81840"/>
                    </a:lnTo>
                    <a:lnTo>
                      <a:pt x="38453" y="82331"/>
                    </a:lnTo>
                    <a:lnTo>
                      <a:pt x="38453" y="82331"/>
                    </a:lnTo>
                    <a:lnTo>
                      <a:pt x="38697" y="82576"/>
                    </a:lnTo>
                    <a:lnTo>
                      <a:pt x="38942" y="82699"/>
                    </a:lnTo>
                    <a:lnTo>
                      <a:pt x="39796" y="83190"/>
                    </a:lnTo>
                    <a:lnTo>
                      <a:pt x="39796" y="83190"/>
                    </a:lnTo>
                    <a:lnTo>
                      <a:pt x="40284" y="83926"/>
                    </a:lnTo>
                    <a:lnTo>
                      <a:pt x="40284" y="84785"/>
                    </a:lnTo>
                    <a:lnTo>
                      <a:pt x="40284" y="84785"/>
                    </a:lnTo>
                    <a:lnTo>
                      <a:pt x="40284" y="85153"/>
                    </a:lnTo>
                    <a:lnTo>
                      <a:pt x="40528" y="85644"/>
                    </a:lnTo>
                    <a:lnTo>
                      <a:pt x="40651" y="85889"/>
                    </a:lnTo>
                    <a:lnTo>
                      <a:pt x="41383" y="86134"/>
                    </a:lnTo>
                    <a:lnTo>
                      <a:pt x="41383" y="86134"/>
                    </a:lnTo>
                    <a:lnTo>
                      <a:pt x="41993" y="86257"/>
                    </a:lnTo>
                    <a:lnTo>
                      <a:pt x="42726" y="86257"/>
                    </a:lnTo>
                    <a:lnTo>
                      <a:pt x="42970" y="85889"/>
                    </a:lnTo>
                    <a:lnTo>
                      <a:pt x="43336" y="85153"/>
                    </a:lnTo>
                    <a:lnTo>
                      <a:pt x="43336" y="85153"/>
                    </a:lnTo>
                    <a:lnTo>
                      <a:pt x="43825" y="84049"/>
                    </a:lnTo>
                    <a:lnTo>
                      <a:pt x="44191" y="83680"/>
                    </a:lnTo>
                    <a:lnTo>
                      <a:pt x="44679" y="83435"/>
                    </a:lnTo>
                    <a:lnTo>
                      <a:pt x="44679" y="83435"/>
                    </a:lnTo>
                    <a:lnTo>
                      <a:pt x="45289" y="83190"/>
                    </a:lnTo>
                    <a:lnTo>
                      <a:pt x="45778" y="83190"/>
                    </a:lnTo>
                    <a:lnTo>
                      <a:pt x="46022" y="83435"/>
                    </a:lnTo>
                    <a:lnTo>
                      <a:pt x="46022" y="84049"/>
                    </a:lnTo>
                    <a:lnTo>
                      <a:pt x="46022" y="84049"/>
                    </a:lnTo>
                    <a:lnTo>
                      <a:pt x="46022" y="84539"/>
                    </a:lnTo>
                    <a:lnTo>
                      <a:pt x="45534" y="84785"/>
                    </a:lnTo>
                    <a:lnTo>
                      <a:pt x="44923" y="85398"/>
                    </a:lnTo>
                    <a:lnTo>
                      <a:pt x="44923" y="85398"/>
                    </a:lnTo>
                    <a:lnTo>
                      <a:pt x="44069" y="86503"/>
                    </a:lnTo>
                    <a:lnTo>
                      <a:pt x="43825" y="87239"/>
                    </a:lnTo>
                    <a:lnTo>
                      <a:pt x="43580" y="87607"/>
                    </a:lnTo>
                    <a:lnTo>
                      <a:pt x="43580" y="87607"/>
                    </a:lnTo>
                    <a:lnTo>
                      <a:pt x="43580" y="88098"/>
                    </a:lnTo>
                    <a:lnTo>
                      <a:pt x="43825" y="88343"/>
                    </a:lnTo>
                    <a:lnTo>
                      <a:pt x="44435" y="88588"/>
                    </a:lnTo>
                    <a:lnTo>
                      <a:pt x="44435" y="88588"/>
                    </a:lnTo>
                    <a:lnTo>
                      <a:pt x="44923" y="88588"/>
                    </a:lnTo>
                    <a:lnTo>
                      <a:pt x="45167" y="88343"/>
                    </a:lnTo>
                    <a:lnTo>
                      <a:pt x="45534" y="87607"/>
                    </a:lnTo>
                    <a:lnTo>
                      <a:pt x="45534" y="87607"/>
                    </a:lnTo>
                    <a:lnTo>
                      <a:pt x="46022" y="87361"/>
                    </a:lnTo>
                    <a:lnTo>
                      <a:pt x="46266" y="87361"/>
                    </a:lnTo>
                    <a:lnTo>
                      <a:pt x="46510" y="87607"/>
                    </a:lnTo>
                    <a:lnTo>
                      <a:pt x="46510" y="88098"/>
                    </a:lnTo>
                    <a:lnTo>
                      <a:pt x="46510" y="88098"/>
                    </a:lnTo>
                    <a:lnTo>
                      <a:pt x="46266" y="88588"/>
                    </a:lnTo>
                    <a:lnTo>
                      <a:pt x="46022" y="88711"/>
                    </a:lnTo>
                    <a:lnTo>
                      <a:pt x="45534" y="89202"/>
                    </a:lnTo>
                    <a:lnTo>
                      <a:pt x="45534" y="89693"/>
                    </a:lnTo>
                    <a:lnTo>
                      <a:pt x="45534" y="89693"/>
                    </a:lnTo>
                    <a:lnTo>
                      <a:pt x="45778" y="89815"/>
                    </a:lnTo>
                    <a:lnTo>
                      <a:pt x="46022" y="90061"/>
                    </a:lnTo>
                    <a:lnTo>
                      <a:pt x="46632" y="90061"/>
                    </a:lnTo>
                    <a:lnTo>
                      <a:pt x="47609" y="90061"/>
                    </a:lnTo>
                    <a:lnTo>
                      <a:pt x="48219" y="90306"/>
                    </a:lnTo>
                    <a:lnTo>
                      <a:pt x="48219" y="90306"/>
                    </a:lnTo>
                    <a:lnTo>
                      <a:pt x="48708" y="90552"/>
                    </a:lnTo>
                    <a:lnTo>
                      <a:pt x="48830" y="90797"/>
                    </a:lnTo>
                    <a:lnTo>
                      <a:pt x="49074" y="91656"/>
                    </a:lnTo>
                    <a:lnTo>
                      <a:pt x="49074" y="92269"/>
                    </a:lnTo>
                    <a:lnTo>
                      <a:pt x="48708" y="93251"/>
                    </a:lnTo>
                    <a:lnTo>
                      <a:pt x="48708" y="93251"/>
                    </a:lnTo>
                    <a:lnTo>
                      <a:pt x="48463" y="94355"/>
                    </a:lnTo>
                    <a:lnTo>
                      <a:pt x="48463" y="94969"/>
                    </a:lnTo>
                    <a:lnTo>
                      <a:pt x="48708" y="95214"/>
                    </a:lnTo>
                    <a:lnTo>
                      <a:pt x="48708" y="95214"/>
                    </a:lnTo>
                    <a:lnTo>
                      <a:pt x="49318" y="95582"/>
                    </a:lnTo>
                    <a:lnTo>
                      <a:pt x="49928" y="95828"/>
                    </a:lnTo>
                    <a:lnTo>
                      <a:pt x="51515" y="96073"/>
                    </a:lnTo>
                    <a:lnTo>
                      <a:pt x="51515" y="96073"/>
                    </a:lnTo>
                    <a:lnTo>
                      <a:pt x="52614" y="96319"/>
                    </a:lnTo>
                    <a:lnTo>
                      <a:pt x="53346" y="96687"/>
                    </a:lnTo>
                    <a:lnTo>
                      <a:pt x="54201" y="98282"/>
                    </a:lnTo>
                    <a:lnTo>
                      <a:pt x="54201" y="98282"/>
                    </a:lnTo>
                    <a:lnTo>
                      <a:pt x="54811" y="98773"/>
                    </a:lnTo>
                    <a:lnTo>
                      <a:pt x="55544" y="98773"/>
                    </a:lnTo>
                    <a:lnTo>
                      <a:pt x="56154" y="98527"/>
                    </a:lnTo>
                    <a:lnTo>
                      <a:pt x="56642" y="97914"/>
                    </a:lnTo>
                    <a:lnTo>
                      <a:pt x="56642" y="97914"/>
                    </a:lnTo>
                    <a:lnTo>
                      <a:pt x="57253" y="97423"/>
                    </a:lnTo>
                    <a:lnTo>
                      <a:pt x="57985" y="97177"/>
                    </a:lnTo>
                    <a:lnTo>
                      <a:pt x="58596" y="97177"/>
                    </a:lnTo>
                    <a:lnTo>
                      <a:pt x="59206" y="97423"/>
                    </a:lnTo>
                    <a:lnTo>
                      <a:pt x="59206" y="97423"/>
                    </a:lnTo>
                    <a:lnTo>
                      <a:pt x="59938" y="98282"/>
                    </a:lnTo>
                    <a:lnTo>
                      <a:pt x="60427" y="98773"/>
                    </a:lnTo>
                    <a:lnTo>
                      <a:pt x="61037" y="99018"/>
                    </a:lnTo>
                    <a:lnTo>
                      <a:pt x="61037" y="99018"/>
                    </a:lnTo>
                    <a:lnTo>
                      <a:pt x="61648" y="98773"/>
                    </a:lnTo>
                    <a:lnTo>
                      <a:pt x="62136" y="98282"/>
                    </a:lnTo>
                    <a:lnTo>
                      <a:pt x="62624" y="97914"/>
                    </a:lnTo>
                    <a:lnTo>
                      <a:pt x="62746" y="97177"/>
                    </a:lnTo>
                    <a:lnTo>
                      <a:pt x="62746" y="97177"/>
                    </a:lnTo>
                    <a:lnTo>
                      <a:pt x="62990" y="96319"/>
                    </a:lnTo>
                    <a:lnTo>
                      <a:pt x="63234" y="95828"/>
                    </a:lnTo>
                    <a:lnTo>
                      <a:pt x="63479" y="95582"/>
                    </a:lnTo>
                    <a:lnTo>
                      <a:pt x="63479" y="95582"/>
                    </a:lnTo>
                    <a:lnTo>
                      <a:pt x="63845" y="95460"/>
                    </a:lnTo>
                    <a:lnTo>
                      <a:pt x="64333" y="95460"/>
                    </a:lnTo>
                    <a:lnTo>
                      <a:pt x="65066" y="95460"/>
                    </a:lnTo>
                    <a:lnTo>
                      <a:pt x="65066" y="95460"/>
                    </a:lnTo>
                    <a:lnTo>
                      <a:pt x="65920" y="95582"/>
                    </a:lnTo>
                    <a:lnTo>
                      <a:pt x="66775" y="95460"/>
                    </a:lnTo>
                    <a:lnTo>
                      <a:pt x="67385" y="95214"/>
                    </a:lnTo>
                    <a:lnTo>
                      <a:pt x="67629" y="94969"/>
                    </a:lnTo>
                    <a:lnTo>
                      <a:pt x="67873" y="94478"/>
                    </a:lnTo>
                    <a:lnTo>
                      <a:pt x="67873" y="94478"/>
                    </a:lnTo>
                    <a:lnTo>
                      <a:pt x="67873" y="93865"/>
                    </a:lnTo>
                    <a:lnTo>
                      <a:pt x="67629" y="93374"/>
                    </a:lnTo>
                    <a:lnTo>
                      <a:pt x="67385" y="93006"/>
                    </a:lnTo>
                    <a:lnTo>
                      <a:pt x="67385" y="92515"/>
                    </a:lnTo>
                    <a:lnTo>
                      <a:pt x="67385" y="92515"/>
                    </a:lnTo>
                    <a:lnTo>
                      <a:pt x="67629" y="92024"/>
                    </a:lnTo>
                    <a:lnTo>
                      <a:pt x="67873" y="91901"/>
                    </a:lnTo>
                    <a:lnTo>
                      <a:pt x="67873" y="91901"/>
                    </a:lnTo>
                    <a:lnTo>
                      <a:pt x="67873" y="90920"/>
                    </a:lnTo>
                    <a:lnTo>
                      <a:pt x="67873" y="90920"/>
                    </a:lnTo>
                    <a:lnTo>
                      <a:pt x="68118" y="89693"/>
                    </a:lnTo>
                    <a:lnTo>
                      <a:pt x="68118" y="89202"/>
                    </a:lnTo>
                    <a:lnTo>
                      <a:pt x="68606" y="88588"/>
                    </a:lnTo>
                    <a:lnTo>
                      <a:pt x="68606" y="88588"/>
                    </a:lnTo>
                    <a:lnTo>
                      <a:pt x="68972" y="87852"/>
                    </a:lnTo>
                    <a:lnTo>
                      <a:pt x="69460" y="87239"/>
                    </a:lnTo>
                    <a:lnTo>
                      <a:pt x="69704" y="86257"/>
                    </a:lnTo>
                    <a:lnTo>
                      <a:pt x="69704" y="85398"/>
                    </a:lnTo>
                    <a:lnTo>
                      <a:pt x="69704" y="85398"/>
                    </a:lnTo>
                    <a:lnTo>
                      <a:pt x="69704" y="84294"/>
                    </a:lnTo>
                    <a:lnTo>
                      <a:pt x="69704" y="83680"/>
                    </a:lnTo>
                    <a:lnTo>
                      <a:pt x="69827" y="83190"/>
                    </a:lnTo>
                    <a:lnTo>
                      <a:pt x="69827" y="83190"/>
                    </a:lnTo>
                    <a:lnTo>
                      <a:pt x="70315" y="82576"/>
                    </a:lnTo>
                    <a:lnTo>
                      <a:pt x="70925" y="82331"/>
                    </a:lnTo>
                    <a:lnTo>
                      <a:pt x="72024" y="81840"/>
                    </a:lnTo>
                    <a:lnTo>
                      <a:pt x="72756" y="81595"/>
                    </a:lnTo>
                    <a:lnTo>
                      <a:pt x="73245" y="81226"/>
                    </a:lnTo>
                    <a:lnTo>
                      <a:pt x="73611" y="80736"/>
                    </a:lnTo>
                    <a:lnTo>
                      <a:pt x="73855" y="80122"/>
                    </a:lnTo>
                    <a:lnTo>
                      <a:pt x="73855" y="80122"/>
                    </a:lnTo>
                    <a:lnTo>
                      <a:pt x="73855" y="79018"/>
                    </a:lnTo>
                    <a:lnTo>
                      <a:pt x="73611" y="78159"/>
                    </a:lnTo>
                    <a:lnTo>
                      <a:pt x="73367" y="76073"/>
                    </a:lnTo>
                    <a:lnTo>
                      <a:pt x="73367" y="76073"/>
                    </a:lnTo>
                    <a:lnTo>
                      <a:pt x="73367" y="75460"/>
                    </a:lnTo>
                    <a:lnTo>
                      <a:pt x="73611" y="74723"/>
                    </a:lnTo>
                    <a:lnTo>
                      <a:pt x="74099" y="73496"/>
                    </a:lnTo>
                    <a:lnTo>
                      <a:pt x="74099" y="73496"/>
                    </a:lnTo>
                    <a:lnTo>
                      <a:pt x="74343" y="72760"/>
                    </a:lnTo>
                    <a:lnTo>
                      <a:pt x="74099" y="72269"/>
                    </a:lnTo>
                    <a:lnTo>
                      <a:pt x="73611" y="71165"/>
                    </a:lnTo>
                    <a:lnTo>
                      <a:pt x="73611" y="71165"/>
                    </a:lnTo>
                    <a:lnTo>
                      <a:pt x="73245" y="69938"/>
                    </a:lnTo>
                    <a:lnTo>
                      <a:pt x="73001" y="68588"/>
                    </a:lnTo>
                    <a:lnTo>
                      <a:pt x="73001" y="68588"/>
                    </a:lnTo>
                    <a:close/>
                    <a:moveTo>
                      <a:pt x="29053" y="2331"/>
                    </a:moveTo>
                    <a:lnTo>
                      <a:pt x="29053" y="2331"/>
                    </a:lnTo>
                    <a:lnTo>
                      <a:pt x="28565" y="2208"/>
                    </a:lnTo>
                    <a:lnTo>
                      <a:pt x="28321" y="2208"/>
                    </a:lnTo>
                    <a:lnTo>
                      <a:pt x="27833" y="2208"/>
                    </a:lnTo>
                    <a:lnTo>
                      <a:pt x="27711" y="1963"/>
                    </a:lnTo>
                    <a:lnTo>
                      <a:pt x="27711" y="1963"/>
                    </a:lnTo>
                    <a:lnTo>
                      <a:pt x="27711" y="1472"/>
                    </a:lnTo>
                    <a:lnTo>
                      <a:pt x="27711" y="858"/>
                    </a:lnTo>
                    <a:lnTo>
                      <a:pt x="27466" y="368"/>
                    </a:lnTo>
                    <a:lnTo>
                      <a:pt x="27222" y="0"/>
                    </a:lnTo>
                    <a:lnTo>
                      <a:pt x="27222" y="0"/>
                    </a:lnTo>
                    <a:lnTo>
                      <a:pt x="26978" y="0"/>
                    </a:lnTo>
                    <a:lnTo>
                      <a:pt x="26978" y="0"/>
                    </a:lnTo>
                    <a:lnTo>
                      <a:pt x="26734" y="122"/>
                    </a:lnTo>
                    <a:lnTo>
                      <a:pt x="26734" y="368"/>
                    </a:lnTo>
                    <a:lnTo>
                      <a:pt x="26368" y="1472"/>
                    </a:lnTo>
                    <a:lnTo>
                      <a:pt x="26368" y="3067"/>
                    </a:lnTo>
                    <a:lnTo>
                      <a:pt x="26368" y="3067"/>
                    </a:lnTo>
                    <a:lnTo>
                      <a:pt x="26734" y="3926"/>
                    </a:lnTo>
                    <a:lnTo>
                      <a:pt x="27222" y="4171"/>
                    </a:lnTo>
                    <a:lnTo>
                      <a:pt x="27466" y="4417"/>
                    </a:lnTo>
                    <a:lnTo>
                      <a:pt x="27466" y="4417"/>
                    </a:lnTo>
                    <a:lnTo>
                      <a:pt x="28077" y="4417"/>
                    </a:lnTo>
                    <a:lnTo>
                      <a:pt x="28321" y="4171"/>
                    </a:lnTo>
                    <a:lnTo>
                      <a:pt x="28565" y="3926"/>
                    </a:lnTo>
                    <a:lnTo>
                      <a:pt x="28565" y="3926"/>
                    </a:lnTo>
                    <a:lnTo>
                      <a:pt x="28321" y="3926"/>
                    </a:lnTo>
                    <a:lnTo>
                      <a:pt x="28321" y="3680"/>
                    </a:lnTo>
                    <a:lnTo>
                      <a:pt x="28321" y="3558"/>
                    </a:lnTo>
                    <a:lnTo>
                      <a:pt x="28321" y="3312"/>
                    </a:lnTo>
                    <a:lnTo>
                      <a:pt x="28321" y="3312"/>
                    </a:lnTo>
                    <a:lnTo>
                      <a:pt x="29053" y="2822"/>
                    </a:lnTo>
                    <a:lnTo>
                      <a:pt x="29053" y="2576"/>
                    </a:lnTo>
                    <a:lnTo>
                      <a:pt x="29053" y="2331"/>
                    </a:lnTo>
                    <a:lnTo>
                      <a:pt x="29053" y="2331"/>
                    </a:lnTo>
                    <a:close/>
                    <a:moveTo>
                      <a:pt x="118046" y="97177"/>
                    </a:moveTo>
                    <a:lnTo>
                      <a:pt x="118046" y="97177"/>
                    </a:lnTo>
                    <a:lnTo>
                      <a:pt x="116948" y="96932"/>
                    </a:lnTo>
                    <a:lnTo>
                      <a:pt x="115849" y="96564"/>
                    </a:lnTo>
                    <a:lnTo>
                      <a:pt x="115849" y="96564"/>
                    </a:lnTo>
                    <a:lnTo>
                      <a:pt x="115361" y="96073"/>
                    </a:lnTo>
                    <a:lnTo>
                      <a:pt x="115116" y="95214"/>
                    </a:lnTo>
                    <a:lnTo>
                      <a:pt x="115116" y="95214"/>
                    </a:lnTo>
                    <a:lnTo>
                      <a:pt x="114994" y="94355"/>
                    </a:lnTo>
                    <a:lnTo>
                      <a:pt x="114506" y="93619"/>
                    </a:lnTo>
                    <a:lnTo>
                      <a:pt x="113896" y="93251"/>
                    </a:lnTo>
                    <a:lnTo>
                      <a:pt x="113407" y="92269"/>
                    </a:lnTo>
                    <a:lnTo>
                      <a:pt x="113407" y="92269"/>
                    </a:lnTo>
                    <a:lnTo>
                      <a:pt x="113163" y="91656"/>
                    </a:lnTo>
                    <a:lnTo>
                      <a:pt x="112919" y="90552"/>
                    </a:lnTo>
                    <a:lnTo>
                      <a:pt x="112797" y="89693"/>
                    </a:lnTo>
                    <a:lnTo>
                      <a:pt x="112309" y="88957"/>
                    </a:lnTo>
                    <a:lnTo>
                      <a:pt x="112309" y="88957"/>
                    </a:lnTo>
                    <a:lnTo>
                      <a:pt x="111454" y="88588"/>
                    </a:lnTo>
                    <a:lnTo>
                      <a:pt x="110722" y="88588"/>
                    </a:lnTo>
                    <a:lnTo>
                      <a:pt x="110356" y="88588"/>
                    </a:lnTo>
                    <a:lnTo>
                      <a:pt x="110356" y="88588"/>
                    </a:lnTo>
                    <a:lnTo>
                      <a:pt x="110111" y="88711"/>
                    </a:lnTo>
                    <a:lnTo>
                      <a:pt x="110111" y="88711"/>
                    </a:lnTo>
                    <a:lnTo>
                      <a:pt x="110111" y="89447"/>
                    </a:lnTo>
                    <a:lnTo>
                      <a:pt x="110478" y="89815"/>
                    </a:lnTo>
                    <a:lnTo>
                      <a:pt x="111210" y="90797"/>
                    </a:lnTo>
                    <a:lnTo>
                      <a:pt x="111210" y="90797"/>
                    </a:lnTo>
                    <a:lnTo>
                      <a:pt x="111820" y="91656"/>
                    </a:lnTo>
                    <a:lnTo>
                      <a:pt x="112309" y="93006"/>
                    </a:lnTo>
                    <a:lnTo>
                      <a:pt x="112797" y="95582"/>
                    </a:lnTo>
                    <a:lnTo>
                      <a:pt x="112797" y="95582"/>
                    </a:lnTo>
                    <a:lnTo>
                      <a:pt x="112797" y="96564"/>
                    </a:lnTo>
                    <a:lnTo>
                      <a:pt x="112797" y="96932"/>
                    </a:lnTo>
                    <a:lnTo>
                      <a:pt x="112553" y="97423"/>
                    </a:lnTo>
                    <a:lnTo>
                      <a:pt x="112553" y="97423"/>
                    </a:lnTo>
                    <a:lnTo>
                      <a:pt x="111820" y="98282"/>
                    </a:lnTo>
                    <a:lnTo>
                      <a:pt x="111576" y="98773"/>
                    </a:lnTo>
                    <a:lnTo>
                      <a:pt x="111576" y="99386"/>
                    </a:lnTo>
                    <a:lnTo>
                      <a:pt x="111576" y="99386"/>
                    </a:lnTo>
                    <a:lnTo>
                      <a:pt x="111820" y="100122"/>
                    </a:lnTo>
                    <a:lnTo>
                      <a:pt x="112065" y="100736"/>
                    </a:lnTo>
                    <a:lnTo>
                      <a:pt x="112919" y="102085"/>
                    </a:lnTo>
                    <a:lnTo>
                      <a:pt x="112919" y="102085"/>
                    </a:lnTo>
                    <a:lnTo>
                      <a:pt x="113652" y="102331"/>
                    </a:lnTo>
                    <a:lnTo>
                      <a:pt x="113896" y="102699"/>
                    </a:lnTo>
                    <a:lnTo>
                      <a:pt x="113896" y="102699"/>
                    </a:lnTo>
                    <a:lnTo>
                      <a:pt x="113652" y="103435"/>
                    </a:lnTo>
                    <a:lnTo>
                      <a:pt x="113407" y="104049"/>
                    </a:lnTo>
                    <a:lnTo>
                      <a:pt x="113407" y="104049"/>
                    </a:lnTo>
                    <a:lnTo>
                      <a:pt x="113652" y="104539"/>
                    </a:lnTo>
                    <a:lnTo>
                      <a:pt x="114018" y="105153"/>
                    </a:lnTo>
                    <a:lnTo>
                      <a:pt x="114506" y="105398"/>
                    </a:lnTo>
                    <a:lnTo>
                      <a:pt x="115116" y="105398"/>
                    </a:lnTo>
                    <a:lnTo>
                      <a:pt x="115116" y="105398"/>
                    </a:lnTo>
                    <a:lnTo>
                      <a:pt x="115849" y="104907"/>
                    </a:lnTo>
                    <a:lnTo>
                      <a:pt x="116215" y="104294"/>
                    </a:lnTo>
                    <a:lnTo>
                      <a:pt x="116703" y="102699"/>
                    </a:lnTo>
                    <a:lnTo>
                      <a:pt x="116703" y="102699"/>
                    </a:lnTo>
                    <a:lnTo>
                      <a:pt x="117436" y="101595"/>
                    </a:lnTo>
                    <a:lnTo>
                      <a:pt x="118290" y="100736"/>
                    </a:lnTo>
                    <a:lnTo>
                      <a:pt x="118290" y="100736"/>
                    </a:lnTo>
                    <a:lnTo>
                      <a:pt x="119389" y="99141"/>
                    </a:lnTo>
                    <a:lnTo>
                      <a:pt x="119755" y="98527"/>
                    </a:lnTo>
                    <a:lnTo>
                      <a:pt x="120000" y="98036"/>
                    </a:lnTo>
                    <a:lnTo>
                      <a:pt x="119755" y="97668"/>
                    </a:lnTo>
                    <a:lnTo>
                      <a:pt x="119755" y="97668"/>
                    </a:lnTo>
                    <a:lnTo>
                      <a:pt x="119633" y="97177"/>
                    </a:lnTo>
                    <a:lnTo>
                      <a:pt x="119145" y="97177"/>
                    </a:lnTo>
                    <a:lnTo>
                      <a:pt x="118046" y="97177"/>
                    </a:lnTo>
                    <a:lnTo>
                      <a:pt x="118046" y="97177"/>
                    </a:lnTo>
                    <a:close/>
                    <a:moveTo>
                      <a:pt x="109013" y="104785"/>
                    </a:moveTo>
                    <a:lnTo>
                      <a:pt x="109013" y="104785"/>
                    </a:lnTo>
                    <a:lnTo>
                      <a:pt x="108524" y="104785"/>
                    </a:lnTo>
                    <a:lnTo>
                      <a:pt x="108524" y="104785"/>
                    </a:lnTo>
                    <a:lnTo>
                      <a:pt x="108036" y="105153"/>
                    </a:lnTo>
                    <a:lnTo>
                      <a:pt x="107670" y="105644"/>
                    </a:lnTo>
                    <a:lnTo>
                      <a:pt x="107182" y="106748"/>
                    </a:lnTo>
                    <a:lnTo>
                      <a:pt x="107182" y="106748"/>
                    </a:lnTo>
                    <a:lnTo>
                      <a:pt x="106937" y="108343"/>
                    </a:lnTo>
                    <a:lnTo>
                      <a:pt x="106815" y="108957"/>
                    </a:lnTo>
                    <a:lnTo>
                      <a:pt x="106571" y="109815"/>
                    </a:lnTo>
                    <a:lnTo>
                      <a:pt x="106571" y="109815"/>
                    </a:lnTo>
                    <a:lnTo>
                      <a:pt x="105839" y="110552"/>
                    </a:lnTo>
                    <a:lnTo>
                      <a:pt x="104984" y="111411"/>
                    </a:lnTo>
                    <a:lnTo>
                      <a:pt x="104130" y="111901"/>
                    </a:lnTo>
                    <a:lnTo>
                      <a:pt x="103275" y="112269"/>
                    </a:lnTo>
                    <a:lnTo>
                      <a:pt x="103275" y="112269"/>
                    </a:lnTo>
                    <a:lnTo>
                      <a:pt x="102299" y="112515"/>
                    </a:lnTo>
                    <a:lnTo>
                      <a:pt x="101932" y="112760"/>
                    </a:lnTo>
                    <a:lnTo>
                      <a:pt x="101688" y="113006"/>
                    </a:lnTo>
                    <a:lnTo>
                      <a:pt x="101688" y="113006"/>
                    </a:lnTo>
                    <a:lnTo>
                      <a:pt x="101200" y="113374"/>
                    </a:lnTo>
                    <a:lnTo>
                      <a:pt x="100834" y="113865"/>
                    </a:lnTo>
                    <a:lnTo>
                      <a:pt x="100834" y="113865"/>
                    </a:lnTo>
                    <a:lnTo>
                      <a:pt x="100834" y="113619"/>
                    </a:lnTo>
                    <a:lnTo>
                      <a:pt x="100834" y="113619"/>
                    </a:lnTo>
                    <a:lnTo>
                      <a:pt x="100834" y="114110"/>
                    </a:lnTo>
                    <a:lnTo>
                      <a:pt x="100590" y="114478"/>
                    </a:lnTo>
                    <a:lnTo>
                      <a:pt x="99979" y="114969"/>
                    </a:lnTo>
                    <a:lnTo>
                      <a:pt x="99247" y="115214"/>
                    </a:lnTo>
                    <a:lnTo>
                      <a:pt x="98636" y="115582"/>
                    </a:lnTo>
                    <a:lnTo>
                      <a:pt x="98636" y="115582"/>
                    </a:lnTo>
                    <a:lnTo>
                      <a:pt x="97904" y="116564"/>
                    </a:lnTo>
                    <a:lnTo>
                      <a:pt x="97660" y="117177"/>
                    </a:lnTo>
                    <a:lnTo>
                      <a:pt x="97660" y="117668"/>
                    </a:lnTo>
                    <a:lnTo>
                      <a:pt x="97660" y="117668"/>
                    </a:lnTo>
                    <a:lnTo>
                      <a:pt x="98148" y="118036"/>
                    </a:lnTo>
                    <a:lnTo>
                      <a:pt x="98392" y="118282"/>
                    </a:lnTo>
                    <a:lnTo>
                      <a:pt x="99491" y="118282"/>
                    </a:lnTo>
                    <a:lnTo>
                      <a:pt x="99491" y="118282"/>
                    </a:lnTo>
                    <a:lnTo>
                      <a:pt x="99735" y="118527"/>
                    </a:lnTo>
                    <a:lnTo>
                      <a:pt x="100101" y="118773"/>
                    </a:lnTo>
                    <a:lnTo>
                      <a:pt x="100590" y="119386"/>
                    </a:lnTo>
                    <a:lnTo>
                      <a:pt x="100590" y="119386"/>
                    </a:lnTo>
                    <a:lnTo>
                      <a:pt x="101200" y="119877"/>
                    </a:lnTo>
                    <a:lnTo>
                      <a:pt x="102299" y="120000"/>
                    </a:lnTo>
                    <a:lnTo>
                      <a:pt x="102299" y="120000"/>
                    </a:lnTo>
                    <a:lnTo>
                      <a:pt x="103397" y="119877"/>
                    </a:lnTo>
                    <a:lnTo>
                      <a:pt x="104374" y="119631"/>
                    </a:lnTo>
                    <a:lnTo>
                      <a:pt x="105228" y="119141"/>
                    </a:lnTo>
                    <a:lnTo>
                      <a:pt x="105473" y="118773"/>
                    </a:lnTo>
                    <a:lnTo>
                      <a:pt x="105473" y="118282"/>
                    </a:lnTo>
                    <a:lnTo>
                      <a:pt x="105473" y="118282"/>
                    </a:lnTo>
                    <a:lnTo>
                      <a:pt x="105717" y="116319"/>
                    </a:lnTo>
                    <a:lnTo>
                      <a:pt x="105717" y="115337"/>
                    </a:lnTo>
                    <a:lnTo>
                      <a:pt x="105839" y="114478"/>
                    </a:lnTo>
                    <a:lnTo>
                      <a:pt x="105839" y="114478"/>
                    </a:lnTo>
                    <a:lnTo>
                      <a:pt x="106815" y="113619"/>
                    </a:lnTo>
                    <a:lnTo>
                      <a:pt x="107670" y="113128"/>
                    </a:lnTo>
                    <a:lnTo>
                      <a:pt x="107670" y="113128"/>
                    </a:lnTo>
                    <a:lnTo>
                      <a:pt x="108524" y="113006"/>
                    </a:lnTo>
                    <a:lnTo>
                      <a:pt x="109013" y="112760"/>
                    </a:lnTo>
                    <a:lnTo>
                      <a:pt x="109257" y="112269"/>
                    </a:lnTo>
                    <a:lnTo>
                      <a:pt x="109257" y="112269"/>
                    </a:lnTo>
                    <a:lnTo>
                      <a:pt x="109379" y="111901"/>
                    </a:lnTo>
                    <a:lnTo>
                      <a:pt x="109379" y="111411"/>
                    </a:lnTo>
                    <a:lnTo>
                      <a:pt x="109257" y="110920"/>
                    </a:lnTo>
                    <a:lnTo>
                      <a:pt x="109379" y="110552"/>
                    </a:lnTo>
                    <a:lnTo>
                      <a:pt x="109379" y="110552"/>
                    </a:lnTo>
                    <a:lnTo>
                      <a:pt x="109623" y="110061"/>
                    </a:lnTo>
                    <a:lnTo>
                      <a:pt x="109867" y="109570"/>
                    </a:lnTo>
                    <a:lnTo>
                      <a:pt x="110722" y="108957"/>
                    </a:lnTo>
                    <a:lnTo>
                      <a:pt x="110722" y="108957"/>
                    </a:lnTo>
                    <a:lnTo>
                      <a:pt x="111576" y="108343"/>
                    </a:lnTo>
                    <a:lnTo>
                      <a:pt x="112065" y="107852"/>
                    </a:lnTo>
                    <a:lnTo>
                      <a:pt x="112309" y="107361"/>
                    </a:lnTo>
                    <a:lnTo>
                      <a:pt x="112309" y="107361"/>
                    </a:lnTo>
                    <a:lnTo>
                      <a:pt x="112309" y="106993"/>
                    </a:lnTo>
                    <a:lnTo>
                      <a:pt x="112065" y="106257"/>
                    </a:lnTo>
                    <a:lnTo>
                      <a:pt x="111454" y="105398"/>
                    </a:lnTo>
                    <a:lnTo>
                      <a:pt x="111454" y="105398"/>
                    </a:lnTo>
                    <a:lnTo>
                      <a:pt x="110478" y="104785"/>
                    </a:lnTo>
                    <a:lnTo>
                      <a:pt x="109013" y="104785"/>
                    </a:lnTo>
                    <a:lnTo>
                      <a:pt x="109013" y="104785"/>
                    </a:lnTo>
                    <a:close/>
                    <a:moveTo>
                      <a:pt x="17945" y="8343"/>
                    </a:moveTo>
                    <a:lnTo>
                      <a:pt x="17945" y="8343"/>
                    </a:lnTo>
                    <a:lnTo>
                      <a:pt x="18433" y="8220"/>
                    </a:lnTo>
                    <a:lnTo>
                      <a:pt x="18555" y="7484"/>
                    </a:lnTo>
                    <a:lnTo>
                      <a:pt x="18555" y="6993"/>
                    </a:lnTo>
                    <a:lnTo>
                      <a:pt x="18433" y="6625"/>
                    </a:lnTo>
                    <a:lnTo>
                      <a:pt x="18433" y="6625"/>
                    </a:lnTo>
                    <a:lnTo>
                      <a:pt x="17945" y="6134"/>
                    </a:lnTo>
                    <a:lnTo>
                      <a:pt x="17090" y="5889"/>
                    </a:lnTo>
                    <a:lnTo>
                      <a:pt x="15747" y="6134"/>
                    </a:lnTo>
                    <a:lnTo>
                      <a:pt x="15747" y="6134"/>
                    </a:lnTo>
                    <a:lnTo>
                      <a:pt x="14649" y="5889"/>
                    </a:lnTo>
                    <a:lnTo>
                      <a:pt x="13916" y="5766"/>
                    </a:lnTo>
                    <a:lnTo>
                      <a:pt x="13916" y="5521"/>
                    </a:lnTo>
                    <a:lnTo>
                      <a:pt x="13916" y="5276"/>
                    </a:lnTo>
                    <a:lnTo>
                      <a:pt x="13916" y="5276"/>
                    </a:lnTo>
                    <a:lnTo>
                      <a:pt x="14160" y="4785"/>
                    </a:lnTo>
                    <a:lnTo>
                      <a:pt x="15015" y="4662"/>
                    </a:lnTo>
                    <a:lnTo>
                      <a:pt x="16358" y="4417"/>
                    </a:lnTo>
                    <a:lnTo>
                      <a:pt x="16358" y="4417"/>
                    </a:lnTo>
                    <a:lnTo>
                      <a:pt x="17456" y="4417"/>
                    </a:lnTo>
                    <a:lnTo>
                      <a:pt x="18433" y="4417"/>
                    </a:lnTo>
                    <a:lnTo>
                      <a:pt x="18433" y="4417"/>
                    </a:lnTo>
                    <a:lnTo>
                      <a:pt x="19532" y="4417"/>
                    </a:lnTo>
                    <a:lnTo>
                      <a:pt x="20386" y="4171"/>
                    </a:lnTo>
                    <a:lnTo>
                      <a:pt x="21241" y="3558"/>
                    </a:lnTo>
                    <a:lnTo>
                      <a:pt x="21485" y="3312"/>
                    </a:lnTo>
                    <a:lnTo>
                      <a:pt x="21729" y="2576"/>
                    </a:lnTo>
                    <a:lnTo>
                      <a:pt x="21729" y="2576"/>
                    </a:lnTo>
                    <a:lnTo>
                      <a:pt x="21485" y="2208"/>
                    </a:lnTo>
                    <a:lnTo>
                      <a:pt x="21241" y="1963"/>
                    </a:lnTo>
                    <a:lnTo>
                      <a:pt x="21241" y="1963"/>
                    </a:lnTo>
                    <a:lnTo>
                      <a:pt x="20874" y="2208"/>
                    </a:lnTo>
                    <a:lnTo>
                      <a:pt x="20142" y="2331"/>
                    </a:lnTo>
                    <a:lnTo>
                      <a:pt x="20142" y="2331"/>
                    </a:lnTo>
                    <a:lnTo>
                      <a:pt x="19532" y="2822"/>
                    </a:lnTo>
                    <a:lnTo>
                      <a:pt x="18799" y="3067"/>
                    </a:lnTo>
                    <a:lnTo>
                      <a:pt x="18799" y="3067"/>
                    </a:lnTo>
                    <a:lnTo>
                      <a:pt x="17456" y="3067"/>
                    </a:lnTo>
                    <a:lnTo>
                      <a:pt x="16358" y="2822"/>
                    </a:lnTo>
                    <a:lnTo>
                      <a:pt x="16358" y="2822"/>
                    </a:lnTo>
                    <a:lnTo>
                      <a:pt x="15015" y="2822"/>
                    </a:lnTo>
                    <a:lnTo>
                      <a:pt x="15015" y="2822"/>
                    </a:lnTo>
                    <a:lnTo>
                      <a:pt x="14649" y="2331"/>
                    </a:lnTo>
                    <a:lnTo>
                      <a:pt x="14160" y="2208"/>
                    </a:lnTo>
                    <a:lnTo>
                      <a:pt x="13916" y="2208"/>
                    </a:lnTo>
                    <a:lnTo>
                      <a:pt x="13916" y="2208"/>
                    </a:lnTo>
                    <a:lnTo>
                      <a:pt x="13306" y="2331"/>
                    </a:lnTo>
                    <a:lnTo>
                      <a:pt x="12695" y="2576"/>
                    </a:lnTo>
                    <a:lnTo>
                      <a:pt x="12207" y="3312"/>
                    </a:lnTo>
                    <a:lnTo>
                      <a:pt x="11963" y="3926"/>
                    </a:lnTo>
                    <a:lnTo>
                      <a:pt x="11963" y="3926"/>
                    </a:lnTo>
                    <a:lnTo>
                      <a:pt x="11963" y="4662"/>
                    </a:lnTo>
                    <a:lnTo>
                      <a:pt x="12207" y="5030"/>
                    </a:lnTo>
                    <a:lnTo>
                      <a:pt x="12207" y="5766"/>
                    </a:lnTo>
                    <a:lnTo>
                      <a:pt x="11963" y="6380"/>
                    </a:lnTo>
                    <a:lnTo>
                      <a:pt x="11963" y="6380"/>
                    </a:lnTo>
                    <a:lnTo>
                      <a:pt x="11597" y="6993"/>
                    </a:lnTo>
                    <a:lnTo>
                      <a:pt x="11353" y="7975"/>
                    </a:lnTo>
                    <a:lnTo>
                      <a:pt x="11353" y="7975"/>
                    </a:lnTo>
                    <a:lnTo>
                      <a:pt x="11597" y="8834"/>
                    </a:lnTo>
                    <a:lnTo>
                      <a:pt x="11597" y="9447"/>
                    </a:lnTo>
                    <a:lnTo>
                      <a:pt x="11597" y="9447"/>
                    </a:lnTo>
                    <a:lnTo>
                      <a:pt x="11108" y="10797"/>
                    </a:lnTo>
                    <a:lnTo>
                      <a:pt x="10864" y="11288"/>
                    </a:lnTo>
                    <a:lnTo>
                      <a:pt x="11108" y="11901"/>
                    </a:lnTo>
                    <a:lnTo>
                      <a:pt x="11108" y="11901"/>
                    </a:lnTo>
                    <a:lnTo>
                      <a:pt x="11108" y="12638"/>
                    </a:lnTo>
                    <a:lnTo>
                      <a:pt x="11108" y="13251"/>
                    </a:lnTo>
                    <a:lnTo>
                      <a:pt x="11108" y="13251"/>
                    </a:lnTo>
                    <a:lnTo>
                      <a:pt x="11108" y="15092"/>
                    </a:lnTo>
                    <a:lnTo>
                      <a:pt x="11353" y="16196"/>
                    </a:lnTo>
                    <a:lnTo>
                      <a:pt x="11597" y="17055"/>
                    </a:lnTo>
                    <a:lnTo>
                      <a:pt x="11597" y="17055"/>
                    </a:lnTo>
                    <a:lnTo>
                      <a:pt x="11963" y="17300"/>
                    </a:lnTo>
                    <a:lnTo>
                      <a:pt x="12451" y="17300"/>
                    </a:lnTo>
                    <a:lnTo>
                      <a:pt x="12817" y="17300"/>
                    </a:lnTo>
                    <a:lnTo>
                      <a:pt x="13062" y="16809"/>
                    </a:lnTo>
                    <a:lnTo>
                      <a:pt x="13916" y="15950"/>
                    </a:lnTo>
                    <a:lnTo>
                      <a:pt x="14160" y="15092"/>
                    </a:lnTo>
                    <a:lnTo>
                      <a:pt x="14160" y="15092"/>
                    </a:lnTo>
                    <a:lnTo>
                      <a:pt x="13916" y="14110"/>
                    </a:lnTo>
                    <a:lnTo>
                      <a:pt x="13916" y="13496"/>
                    </a:lnTo>
                    <a:lnTo>
                      <a:pt x="13916" y="13006"/>
                    </a:lnTo>
                    <a:lnTo>
                      <a:pt x="13916" y="13006"/>
                    </a:lnTo>
                    <a:lnTo>
                      <a:pt x="14160" y="12638"/>
                    </a:lnTo>
                    <a:lnTo>
                      <a:pt x="14404" y="12392"/>
                    </a:lnTo>
                    <a:lnTo>
                      <a:pt x="14893" y="12392"/>
                    </a:lnTo>
                    <a:lnTo>
                      <a:pt x="15015" y="12638"/>
                    </a:lnTo>
                    <a:lnTo>
                      <a:pt x="15015" y="12638"/>
                    </a:lnTo>
                    <a:lnTo>
                      <a:pt x="15259" y="13006"/>
                    </a:lnTo>
                    <a:lnTo>
                      <a:pt x="15503" y="13496"/>
                    </a:lnTo>
                    <a:lnTo>
                      <a:pt x="15747" y="14110"/>
                    </a:lnTo>
                    <a:lnTo>
                      <a:pt x="15991" y="14601"/>
                    </a:lnTo>
                    <a:lnTo>
                      <a:pt x="15991" y="14601"/>
                    </a:lnTo>
                    <a:lnTo>
                      <a:pt x="16236" y="15092"/>
                    </a:lnTo>
                    <a:lnTo>
                      <a:pt x="16358" y="15092"/>
                    </a:lnTo>
                    <a:lnTo>
                      <a:pt x="16602" y="15214"/>
                    </a:lnTo>
                    <a:lnTo>
                      <a:pt x="16602" y="15214"/>
                    </a:lnTo>
                    <a:lnTo>
                      <a:pt x="16846" y="15092"/>
                    </a:lnTo>
                    <a:lnTo>
                      <a:pt x="16846" y="14601"/>
                    </a:lnTo>
                    <a:lnTo>
                      <a:pt x="16846" y="14601"/>
                    </a:lnTo>
                    <a:lnTo>
                      <a:pt x="17700" y="14110"/>
                    </a:lnTo>
                    <a:lnTo>
                      <a:pt x="17945" y="13987"/>
                    </a:lnTo>
                    <a:lnTo>
                      <a:pt x="18189" y="13742"/>
                    </a:lnTo>
                    <a:lnTo>
                      <a:pt x="18189" y="13742"/>
                    </a:lnTo>
                    <a:lnTo>
                      <a:pt x="18189" y="13251"/>
                    </a:lnTo>
                    <a:lnTo>
                      <a:pt x="17945" y="12883"/>
                    </a:lnTo>
                    <a:lnTo>
                      <a:pt x="17334" y="12147"/>
                    </a:lnTo>
                    <a:lnTo>
                      <a:pt x="17334" y="12147"/>
                    </a:lnTo>
                    <a:lnTo>
                      <a:pt x="16358" y="11533"/>
                    </a:lnTo>
                    <a:lnTo>
                      <a:pt x="15991" y="11288"/>
                    </a:lnTo>
                    <a:lnTo>
                      <a:pt x="15747" y="10797"/>
                    </a:lnTo>
                    <a:lnTo>
                      <a:pt x="15747" y="10797"/>
                    </a:lnTo>
                    <a:lnTo>
                      <a:pt x="15503" y="10429"/>
                    </a:lnTo>
                    <a:lnTo>
                      <a:pt x="15503" y="9938"/>
                    </a:lnTo>
                    <a:lnTo>
                      <a:pt x="15747" y="9325"/>
                    </a:lnTo>
                    <a:lnTo>
                      <a:pt x="15991" y="8834"/>
                    </a:lnTo>
                    <a:lnTo>
                      <a:pt x="15991" y="8834"/>
                    </a:lnTo>
                    <a:lnTo>
                      <a:pt x="16358" y="8588"/>
                    </a:lnTo>
                    <a:lnTo>
                      <a:pt x="17090" y="8588"/>
                    </a:lnTo>
                    <a:lnTo>
                      <a:pt x="17456" y="8588"/>
                    </a:lnTo>
                    <a:lnTo>
                      <a:pt x="17945" y="8343"/>
                    </a:lnTo>
                    <a:lnTo>
                      <a:pt x="17945" y="8343"/>
                    </a:lnTo>
                    <a:close/>
                    <a:moveTo>
                      <a:pt x="19043" y="29693"/>
                    </a:moveTo>
                    <a:lnTo>
                      <a:pt x="19043" y="29693"/>
                    </a:lnTo>
                    <a:lnTo>
                      <a:pt x="19654" y="29447"/>
                    </a:lnTo>
                    <a:lnTo>
                      <a:pt x="20142" y="29202"/>
                    </a:lnTo>
                    <a:lnTo>
                      <a:pt x="21241" y="28588"/>
                    </a:lnTo>
                    <a:lnTo>
                      <a:pt x="21241" y="28588"/>
                    </a:lnTo>
                    <a:lnTo>
                      <a:pt x="21973" y="28098"/>
                    </a:lnTo>
                    <a:lnTo>
                      <a:pt x="22339" y="27730"/>
                    </a:lnTo>
                    <a:lnTo>
                      <a:pt x="23194" y="26871"/>
                    </a:lnTo>
                    <a:lnTo>
                      <a:pt x="23194" y="26871"/>
                    </a:lnTo>
                    <a:lnTo>
                      <a:pt x="24415" y="26380"/>
                    </a:lnTo>
                    <a:lnTo>
                      <a:pt x="25025" y="25889"/>
                    </a:lnTo>
                    <a:lnTo>
                      <a:pt x="25513" y="25521"/>
                    </a:lnTo>
                    <a:lnTo>
                      <a:pt x="25513" y="25521"/>
                    </a:lnTo>
                    <a:lnTo>
                      <a:pt x="25513" y="25276"/>
                    </a:lnTo>
                    <a:lnTo>
                      <a:pt x="25269" y="25030"/>
                    </a:lnTo>
                    <a:lnTo>
                      <a:pt x="25269" y="25030"/>
                    </a:lnTo>
                    <a:lnTo>
                      <a:pt x="24537" y="25030"/>
                    </a:lnTo>
                    <a:lnTo>
                      <a:pt x="24170" y="25276"/>
                    </a:lnTo>
                    <a:lnTo>
                      <a:pt x="24170" y="25276"/>
                    </a:lnTo>
                    <a:lnTo>
                      <a:pt x="23682" y="25521"/>
                    </a:lnTo>
                    <a:lnTo>
                      <a:pt x="23194" y="25644"/>
                    </a:lnTo>
                    <a:lnTo>
                      <a:pt x="23194" y="25644"/>
                    </a:lnTo>
                    <a:lnTo>
                      <a:pt x="22583" y="25644"/>
                    </a:lnTo>
                    <a:lnTo>
                      <a:pt x="22583" y="25644"/>
                    </a:lnTo>
                    <a:lnTo>
                      <a:pt x="22095" y="25644"/>
                    </a:lnTo>
                    <a:lnTo>
                      <a:pt x="21973" y="25889"/>
                    </a:lnTo>
                    <a:lnTo>
                      <a:pt x="21973" y="26134"/>
                    </a:lnTo>
                    <a:lnTo>
                      <a:pt x="21729" y="26380"/>
                    </a:lnTo>
                    <a:lnTo>
                      <a:pt x="21729" y="26380"/>
                    </a:lnTo>
                    <a:lnTo>
                      <a:pt x="21241" y="26625"/>
                    </a:lnTo>
                    <a:lnTo>
                      <a:pt x="20874" y="26625"/>
                    </a:lnTo>
                    <a:lnTo>
                      <a:pt x="20874" y="26625"/>
                    </a:lnTo>
                    <a:lnTo>
                      <a:pt x="20386" y="26871"/>
                    </a:lnTo>
                    <a:lnTo>
                      <a:pt x="20142" y="26993"/>
                    </a:lnTo>
                    <a:lnTo>
                      <a:pt x="20142" y="26993"/>
                    </a:lnTo>
                    <a:lnTo>
                      <a:pt x="18799" y="28343"/>
                    </a:lnTo>
                    <a:lnTo>
                      <a:pt x="18799" y="28343"/>
                    </a:lnTo>
                    <a:lnTo>
                      <a:pt x="18433" y="28834"/>
                    </a:lnTo>
                    <a:lnTo>
                      <a:pt x="18189" y="29202"/>
                    </a:lnTo>
                    <a:lnTo>
                      <a:pt x="18433" y="29447"/>
                    </a:lnTo>
                    <a:lnTo>
                      <a:pt x="19043" y="29693"/>
                    </a:lnTo>
                    <a:lnTo>
                      <a:pt x="19043" y="29693"/>
                    </a:lnTo>
                    <a:close/>
                  </a:path>
                </a:pathLst>
              </a:custGeom>
              <a:solidFill>
                <a:srgbClr val="FBFCFC"/>
              </a:solidFill>
              <a:ln cap="flat" cmpd="sng" w="9525">
                <a:solidFill>
                  <a:srgbClr val="FBFCF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Helvetica Neue Light"/>
                  <a:ea typeface="Helvetica Neue Light"/>
                  <a:cs typeface="Helvetica Neue Light"/>
                  <a:sym typeface="Helvetica Neue Light"/>
                </a:endParaRPr>
              </a:p>
            </p:txBody>
          </p:sp>
          <p:sp>
            <p:nvSpPr>
              <p:cNvPr id="1578" name="Google Shape;1578;p117"/>
              <p:cNvSpPr/>
              <p:nvPr/>
            </p:nvSpPr>
            <p:spPr>
              <a:xfrm>
                <a:off x="250825" y="1412875"/>
                <a:ext cx="3741600" cy="2843100"/>
              </a:xfrm>
              <a:custGeom>
                <a:rect b="b" l="l" r="r" t="t"/>
                <a:pathLst>
                  <a:path extrusionOk="0" h="120000" w="120000">
                    <a:moveTo>
                      <a:pt x="55290" y="19028"/>
                    </a:moveTo>
                    <a:lnTo>
                      <a:pt x="55290" y="19028"/>
                    </a:lnTo>
                    <a:lnTo>
                      <a:pt x="55290" y="18693"/>
                    </a:lnTo>
                    <a:lnTo>
                      <a:pt x="55392" y="18425"/>
                    </a:lnTo>
                    <a:lnTo>
                      <a:pt x="55647" y="17956"/>
                    </a:lnTo>
                    <a:lnTo>
                      <a:pt x="55647" y="17956"/>
                    </a:lnTo>
                    <a:lnTo>
                      <a:pt x="56105" y="17487"/>
                    </a:lnTo>
                    <a:lnTo>
                      <a:pt x="56105" y="17487"/>
                    </a:lnTo>
                    <a:lnTo>
                      <a:pt x="56563" y="17353"/>
                    </a:lnTo>
                    <a:lnTo>
                      <a:pt x="56563" y="17353"/>
                    </a:lnTo>
                    <a:lnTo>
                      <a:pt x="56767" y="17487"/>
                    </a:lnTo>
                    <a:lnTo>
                      <a:pt x="56970" y="17554"/>
                    </a:lnTo>
                    <a:lnTo>
                      <a:pt x="57225" y="17956"/>
                    </a:lnTo>
                    <a:lnTo>
                      <a:pt x="57428" y="18425"/>
                    </a:lnTo>
                    <a:lnTo>
                      <a:pt x="57428" y="18894"/>
                    </a:lnTo>
                    <a:lnTo>
                      <a:pt x="57428" y="18894"/>
                    </a:lnTo>
                    <a:lnTo>
                      <a:pt x="57327" y="19430"/>
                    </a:lnTo>
                    <a:lnTo>
                      <a:pt x="57123" y="19497"/>
                    </a:lnTo>
                    <a:lnTo>
                      <a:pt x="56868" y="19631"/>
                    </a:lnTo>
                    <a:lnTo>
                      <a:pt x="56512" y="19631"/>
                    </a:lnTo>
                    <a:lnTo>
                      <a:pt x="56512" y="19631"/>
                    </a:lnTo>
                    <a:lnTo>
                      <a:pt x="55850" y="19497"/>
                    </a:lnTo>
                    <a:lnTo>
                      <a:pt x="55494" y="19430"/>
                    </a:lnTo>
                    <a:lnTo>
                      <a:pt x="55392" y="19162"/>
                    </a:lnTo>
                    <a:lnTo>
                      <a:pt x="55290" y="19028"/>
                    </a:lnTo>
                    <a:lnTo>
                      <a:pt x="55290" y="19028"/>
                    </a:lnTo>
                    <a:close/>
                    <a:moveTo>
                      <a:pt x="57123" y="14338"/>
                    </a:moveTo>
                    <a:lnTo>
                      <a:pt x="57123" y="14338"/>
                    </a:lnTo>
                    <a:lnTo>
                      <a:pt x="57581" y="14338"/>
                    </a:lnTo>
                    <a:lnTo>
                      <a:pt x="57887" y="14070"/>
                    </a:lnTo>
                    <a:lnTo>
                      <a:pt x="58039" y="13936"/>
                    </a:lnTo>
                    <a:lnTo>
                      <a:pt x="58141" y="13668"/>
                    </a:lnTo>
                    <a:lnTo>
                      <a:pt x="58039" y="13467"/>
                    </a:lnTo>
                    <a:lnTo>
                      <a:pt x="57887" y="13199"/>
                    </a:lnTo>
                    <a:lnTo>
                      <a:pt x="57581" y="13199"/>
                    </a:lnTo>
                    <a:lnTo>
                      <a:pt x="57123" y="13199"/>
                    </a:lnTo>
                    <a:lnTo>
                      <a:pt x="57123" y="13199"/>
                    </a:lnTo>
                    <a:lnTo>
                      <a:pt x="56767" y="13467"/>
                    </a:lnTo>
                    <a:lnTo>
                      <a:pt x="56308" y="13668"/>
                    </a:lnTo>
                    <a:lnTo>
                      <a:pt x="56003" y="13668"/>
                    </a:lnTo>
                    <a:lnTo>
                      <a:pt x="56003" y="13668"/>
                    </a:lnTo>
                    <a:lnTo>
                      <a:pt x="55952" y="13601"/>
                    </a:lnTo>
                    <a:lnTo>
                      <a:pt x="55748" y="13601"/>
                    </a:lnTo>
                    <a:lnTo>
                      <a:pt x="55545" y="13936"/>
                    </a:lnTo>
                    <a:lnTo>
                      <a:pt x="55545" y="13936"/>
                    </a:lnTo>
                    <a:lnTo>
                      <a:pt x="55748" y="13936"/>
                    </a:lnTo>
                    <a:lnTo>
                      <a:pt x="55850" y="13936"/>
                    </a:lnTo>
                    <a:lnTo>
                      <a:pt x="55952" y="13802"/>
                    </a:lnTo>
                    <a:lnTo>
                      <a:pt x="56003" y="13802"/>
                    </a:lnTo>
                    <a:lnTo>
                      <a:pt x="56003" y="13802"/>
                    </a:lnTo>
                    <a:lnTo>
                      <a:pt x="56563" y="14070"/>
                    </a:lnTo>
                    <a:lnTo>
                      <a:pt x="56868" y="14204"/>
                    </a:lnTo>
                    <a:lnTo>
                      <a:pt x="57123" y="14338"/>
                    </a:lnTo>
                    <a:lnTo>
                      <a:pt x="57123" y="14338"/>
                    </a:lnTo>
                    <a:close/>
                    <a:moveTo>
                      <a:pt x="71429" y="32227"/>
                    </a:moveTo>
                    <a:lnTo>
                      <a:pt x="71429" y="32227"/>
                    </a:lnTo>
                    <a:lnTo>
                      <a:pt x="71327" y="32227"/>
                    </a:lnTo>
                    <a:lnTo>
                      <a:pt x="71327" y="32227"/>
                    </a:lnTo>
                    <a:lnTo>
                      <a:pt x="71124" y="32361"/>
                    </a:lnTo>
                    <a:lnTo>
                      <a:pt x="70971" y="32495"/>
                    </a:lnTo>
                    <a:lnTo>
                      <a:pt x="70869" y="32629"/>
                    </a:lnTo>
                    <a:lnTo>
                      <a:pt x="70869" y="32830"/>
                    </a:lnTo>
                    <a:lnTo>
                      <a:pt x="70869" y="33433"/>
                    </a:lnTo>
                    <a:lnTo>
                      <a:pt x="71073" y="33567"/>
                    </a:lnTo>
                    <a:lnTo>
                      <a:pt x="71124" y="33835"/>
                    </a:lnTo>
                    <a:lnTo>
                      <a:pt x="71124" y="33835"/>
                    </a:lnTo>
                    <a:lnTo>
                      <a:pt x="71429" y="33835"/>
                    </a:lnTo>
                    <a:lnTo>
                      <a:pt x="71582" y="33701"/>
                    </a:lnTo>
                    <a:lnTo>
                      <a:pt x="71684" y="33433"/>
                    </a:lnTo>
                    <a:lnTo>
                      <a:pt x="71786" y="33232"/>
                    </a:lnTo>
                    <a:lnTo>
                      <a:pt x="71786" y="32830"/>
                    </a:lnTo>
                    <a:lnTo>
                      <a:pt x="71684" y="32629"/>
                    </a:lnTo>
                    <a:lnTo>
                      <a:pt x="71582" y="32361"/>
                    </a:lnTo>
                    <a:lnTo>
                      <a:pt x="71429" y="32227"/>
                    </a:lnTo>
                    <a:lnTo>
                      <a:pt x="71429" y="32227"/>
                    </a:lnTo>
                    <a:close/>
                    <a:moveTo>
                      <a:pt x="58701" y="17956"/>
                    </a:moveTo>
                    <a:lnTo>
                      <a:pt x="58701" y="17956"/>
                    </a:lnTo>
                    <a:lnTo>
                      <a:pt x="58803" y="18425"/>
                    </a:lnTo>
                    <a:lnTo>
                      <a:pt x="58905" y="18894"/>
                    </a:lnTo>
                    <a:lnTo>
                      <a:pt x="59058" y="19162"/>
                    </a:lnTo>
                    <a:lnTo>
                      <a:pt x="59363" y="19430"/>
                    </a:lnTo>
                    <a:lnTo>
                      <a:pt x="59363" y="19430"/>
                    </a:lnTo>
                    <a:lnTo>
                      <a:pt x="59719" y="19497"/>
                    </a:lnTo>
                    <a:lnTo>
                      <a:pt x="60178" y="19497"/>
                    </a:lnTo>
                    <a:lnTo>
                      <a:pt x="60178" y="19497"/>
                    </a:lnTo>
                    <a:lnTo>
                      <a:pt x="60432" y="19430"/>
                    </a:lnTo>
                    <a:lnTo>
                      <a:pt x="60636" y="19430"/>
                    </a:lnTo>
                    <a:lnTo>
                      <a:pt x="60636" y="19430"/>
                    </a:lnTo>
                    <a:lnTo>
                      <a:pt x="60890" y="19631"/>
                    </a:lnTo>
                    <a:lnTo>
                      <a:pt x="61094" y="19765"/>
                    </a:lnTo>
                    <a:lnTo>
                      <a:pt x="61094" y="19765"/>
                    </a:lnTo>
                    <a:lnTo>
                      <a:pt x="61298" y="19765"/>
                    </a:lnTo>
                    <a:lnTo>
                      <a:pt x="61349" y="19765"/>
                    </a:lnTo>
                    <a:lnTo>
                      <a:pt x="61756" y="19430"/>
                    </a:lnTo>
                    <a:lnTo>
                      <a:pt x="62316" y="18760"/>
                    </a:lnTo>
                    <a:lnTo>
                      <a:pt x="62316" y="18760"/>
                    </a:lnTo>
                    <a:lnTo>
                      <a:pt x="62571" y="18559"/>
                    </a:lnTo>
                    <a:lnTo>
                      <a:pt x="62927" y="18559"/>
                    </a:lnTo>
                    <a:lnTo>
                      <a:pt x="63232" y="18693"/>
                    </a:lnTo>
                    <a:lnTo>
                      <a:pt x="63487" y="18894"/>
                    </a:lnTo>
                    <a:lnTo>
                      <a:pt x="63487" y="18894"/>
                    </a:lnTo>
                    <a:lnTo>
                      <a:pt x="63843" y="19296"/>
                    </a:lnTo>
                    <a:lnTo>
                      <a:pt x="64149" y="19497"/>
                    </a:lnTo>
                    <a:lnTo>
                      <a:pt x="64403" y="19497"/>
                    </a:lnTo>
                    <a:lnTo>
                      <a:pt x="64862" y="19430"/>
                    </a:lnTo>
                    <a:lnTo>
                      <a:pt x="64862" y="19430"/>
                    </a:lnTo>
                    <a:lnTo>
                      <a:pt x="65167" y="19162"/>
                    </a:lnTo>
                    <a:lnTo>
                      <a:pt x="65320" y="19028"/>
                    </a:lnTo>
                    <a:lnTo>
                      <a:pt x="65523" y="19028"/>
                    </a:lnTo>
                    <a:lnTo>
                      <a:pt x="65523" y="19028"/>
                    </a:lnTo>
                    <a:lnTo>
                      <a:pt x="65778" y="19296"/>
                    </a:lnTo>
                    <a:lnTo>
                      <a:pt x="66084" y="19497"/>
                    </a:lnTo>
                    <a:lnTo>
                      <a:pt x="66084" y="19497"/>
                    </a:lnTo>
                    <a:lnTo>
                      <a:pt x="66542" y="19631"/>
                    </a:lnTo>
                    <a:lnTo>
                      <a:pt x="67204" y="19497"/>
                    </a:lnTo>
                    <a:lnTo>
                      <a:pt x="67713" y="19296"/>
                    </a:lnTo>
                    <a:lnTo>
                      <a:pt x="67916" y="19162"/>
                    </a:lnTo>
                    <a:lnTo>
                      <a:pt x="68018" y="18894"/>
                    </a:lnTo>
                    <a:lnTo>
                      <a:pt x="68018" y="18894"/>
                    </a:lnTo>
                    <a:lnTo>
                      <a:pt x="68120" y="18291"/>
                    </a:lnTo>
                    <a:lnTo>
                      <a:pt x="68018" y="17956"/>
                    </a:lnTo>
                    <a:lnTo>
                      <a:pt x="67713" y="17554"/>
                    </a:lnTo>
                    <a:lnTo>
                      <a:pt x="67356" y="17353"/>
                    </a:lnTo>
                    <a:lnTo>
                      <a:pt x="67356" y="17353"/>
                    </a:lnTo>
                    <a:lnTo>
                      <a:pt x="66542" y="17353"/>
                    </a:lnTo>
                    <a:lnTo>
                      <a:pt x="66542" y="17353"/>
                    </a:lnTo>
                    <a:lnTo>
                      <a:pt x="66185" y="17219"/>
                    </a:lnTo>
                    <a:lnTo>
                      <a:pt x="65778" y="17085"/>
                    </a:lnTo>
                    <a:lnTo>
                      <a:pt x="65778" y="17085"/>
                    </a:lnTo>
                    <a:lnTo>
                      <a:pt x="65523" y="17085"/>
                    </a:lnTo>
                    <a:lnTo>
                      <a:pt x="65320" y="17085"/>
                    </a:lnTo>
                    <a:lnTo>
                      <a:pt x="64963" y="17219"/>
                    </a:lnTo>
                    <a:lnTo>
                      <a:pt x="64963" y="17219"/>
                    </a:lnTo>
                    <a:lnTo>
                      <a:pt x="64709" y="17353"/>
                    </a:lnTo>
                    <a:lnTo>
                      <a:pt x="64403" y="17353"/>
                    </a:lnTo>
                    <a:lnTo>
                      <a:pt x="63792" y="17219"/>
                    </a:lnTo>
                    <a:lnTo>
                      <a:pt x="63792" y="17219"/>
                    </a:lnTo>
                    <a:lnTo>
                      <a:pt x="63487" y="17219"/>
                    </a:lnTo>
                    <a:lnTo>
                      <a:pt x="63232" y="17353"/>
                    </a:lnTo>
                    <a:lnTo>
                      <a:pt x="62672" y="17688"/>
                    </a:lnTo>
                    <a:lnTo>
                      <a:pt x="62672" y="17688"/>
                    </a:lnTo>
                    <a:lnTo>
                      <a:pt x="62316" y="17822"/>
                    </a:lnTo>
                    <a:lnTo>
                      <a:pt x="61858" y="17956"/>
                    </a:lnTo>
                    <a:lnTo>
                      <a:pt x="61450" y="17956"/>
                    </a:lnTo>
                    <a:lnTo>
                      <a:pt x="61094" y="17688"/>
                    </a:lnTo>
                    <a:lnTo>
                      <a:pt x="61094" y="17688"/>
                    </a:lnTo>
                    <a:lnTo>
                      <a:pt x="60840" y="17487"/>
                    </a:lnTo>
                    <a:lnTo>
                      <a:pt x="60840" y="17487"/>
                    </a:lnTo>
                    <a:lnTo>
                      <a:pt x="60432" y="17353"/>
                    </a:lnTo>
                    <a:lnTo>
                      <a:pt x="60432" y="17353"/>
                    </a:lnTo>
                    <a:lnTo>
                      <a:pt x="60381" y="17085"/>
                    </a:lnTo>
                    <a:lnTo>
                      <a:pt x="60280" y="16884"/>
                    </a:lnTo>
                    <a:lnTo>
                      <a:pt x="60178" y="16348"/>
                    </a:lnTo>
                    <a:lnTo>
                      <a:pt x="60178" y="16348"/>
                    </a:lnTo>
                    <a:lnTo>
                      <a:pt x="59974" y="16013"/>
                    </a:lnTo>
                    <a:lnTo>
                      <a:pt x="59821" y="15879"/>
                    </a:lnTo>
                    <a:lnTo>
                      <a:pt x="59516" y="15879"/>
                    </a:lnTo>
                    <a:lnTo>
                      <a:pt x="59261" y="15745"/>
                    </a:lnTo>
                    <a:lnTo>
                      <a:pt x="59261" y="15745"/>
                    </a:lnTo>
                    <a:lnTo>
                      <a:pt x="58956" y="15410"/>
                    </a:lnTo>
                    <a:lnTo>
                      <a:pt x="58803" y="15276"/>
                    </a:lnTo>
                    <a:lnTo>
                      <a:pt x="58599" y="15276"/>
                    </a:lnTo>
                    <a:lnTo>
                      <a:pt x="58599" y="15276"/>
                    </a:lnTo>
                    <a:lnTo>
                      <a:pt x="58345" y="15276"/>
                    </a:lnTo>
                    <a:lnTo>
                      <a:pt x="57988" y="15410"/>
                    </a:lnTo>
                    <a:lnTo>
                      <a:pt x="57988" y="15410"/>
                    </a:lnTo>
                    <a:lnTo>
                      <a:pt x="57785" y="15410"/>
                    </a:lnTo>
                    <a:lnTo>
                      <a:pt x="57683" y="15276"/>
                    </a:lnTo>
                    <a:lnTo>
                      <a:pt x="57581" y="15142"/>
                    </a:lnTo>
                    <a:lnTo>
                      <a:pt x="57479" y="14941"/>
                    </a:lnTo>
                    <a:lnTo>
                      <a:pt x="57479" y="14941"/>
                    </a:lnTo>
                    <a:lnTo>
                      <a:pt x="57123" y="14807"/>
                    </a:lnTo>
                    <a:lnTo>
                      <a:pt x="56767" y="14673"/>
                    </a:lnTo>
                    <a:lnTo>
                      <a:pt x="56308" y="14807"/>
                    </a:lnTo>
                    <a:lnTo>
                      <a:pt x="55952" y="15008"/>
                    </a:lnTo>
                    <a:lnTo>
                      <a:pt x="55952" y="15008"/>
                    </a:lnTo>
                    <a:lnTo>
                      <a:pt x="55850" y="15142"/>
                    </a:lnTo>
                    <a:lnTo>
                      <a:pt x="55850" y="15142"/>
                    </a:lnTo>
                    <a:lnTo>
                      <a:pt x="55748" y="15410"/>
                    </a:lnTo>
                    <a:lnTo>
                      <a:pt x="55850" y="15544"/>
                    </a:lnTo>
                    <a:lnTo>
                      <a:pt x="56003" y="15745"/>
                    </a:lnTo>
                    <a:lnTo>
                      <a:pt x="56308" y="15879"/>
                    </a:lnTo>
                    <a:lnTo>
                      <a:pt x="56563" y="15879"/>
                    </a:lnTo>
                    <a:lnTo>
                      <a:pt x="56563" y="15879"/>
                    </a:lnTo>
                    <a:lnTo>
                      <a:pt x="57683" y="15879"/>
                    </a:lnTo>
                    <a:lnTo>
                      <a:pt x="58243" y="16147"/>
                    </a:lnTo>
                    <a:lnTo>
                      <a:pt x="58447" y="16214"/>
                    </a:lnTo>
                    <a:lnTo>
                      <a:pt x="58599" y="16482"/>
                    </a:lnTo>
                    <a:lnTo>
                      <a:pt x="58599" y="16482"/>
                    </a:lnTo>
                    <a:lnTo>
                      <a:pt x="58701" y="16750"/>
                    </a:lnTo>
                    <a:lnTo>
                      <a:pt x="58701" y="17219"/>
                    </a:lnTo>
                    <a:lnTo>
                      <a:pt x="58701" y="17956"/>
                    </a:lnTo>
                    <a:lnTo>
                      <a:pt x="58701" y="17956"/>
                    </a:lnTo>
                    <a:close/>
                    <a:moveTo>
                      <a:pt x="52541" y="15142"/>
                    </a:moveTo>
                    <a:lnTo>
                      <a:pt x="52541" y="15142"/>
                    </a:lnTo>
                    <a:lnTo>
                      <a:pt x="52337" y="15276"/>
                    </a:lnTo>
                    <a:lnTo>
                      <a:pt x="52235" y="15544"/>
                    </a:lnTo>
                    <a:lnTo>
                      <a:pt x="52235" y="15611"/>
                    </a:lnTo>
                    <a:lnTo>
                      <a:pt x="52235" y="15879"/>
                    </a:lnTo>
                    <a:lnTo>
                      <a:pt x="52439" y="16214"/>
                    </a:lnTo>
                    <a:lnTo>
                      <a:pt x="52439" y="16750"/>
                    </a:lnTo>
                    <a:lnTo>
                      <a:pt x="52439" y="16750"/>
                    </a:lnTo>
                    <a:lnTo>
                      <a:pt x="52439" y="16951"/>
                    </a:lnTo>
                    <a:lnTo>
                      <a:pt x="52337" y="17085"/>
                    </a:lnTo>
                    <a:lnTo>
                      <a:pt x="52235" y="16951"/>
                    </a:lnTo>
                    <a:lnTo>
                      <a:pt x="52083" y="16884"/>
                    </a:lnTo>
                    <a:lnTo>
                      <a:pt x="51675" y="16013"/>
                    </a:lnTo>
                    <a:lnTo>
                      <a:pt x="51675" y="16013"/>
                    </a:lnTo>
                    <a:lnTo>
                      <a:pt x="51624" y="15879"/>
                    </a:lnTo>
                    <a:lnTo>
                      <a:pt x="51319" y="15745"/>
                    </a:lnTo>
                    <a:lnTo>
                      <a:pt x="51166" y="15745"/>
                    </a:lnTo>
                    <a:lnTo>
                      <a:pt x="51064" y="15879"/>
                    </a:lnTo>
                    <a:lnTo>
                      <a:pt x="51064" y="15879"/>
                    </a:lnTo>
                    <a:lnTo>
                      <a:pt x="50963" y="16147"/>
                    </a:lnTo>
                    <a:lnTo>
                      <a:pt x="51064" y="16214"/>
                    </a:lnTo>
                    <a:lnTo>
                      <a:pt x="51166" y="16482"/>
                    </a:lnTo>
                    <a:lnTo>
                      <a:pt x="51421" y="16750"/>
                    </a:lnTo>
                    <a:lnTo>
                      <a:pt x="51523" y="17085"/>
                    </a:lnTo>
                    <a:lnTo>
                      <a:pt x="51523" y="17085"/>
                    </a:lnTo>
                    <a:lnTo>
                      <a:pt x="51523" y="17353"/>
                    </a:lnTo>
                    <a:lnTo>
                      <a:pt x="51319" y="17487"/>
                    </a:lnTo>
                    <a:lnTo>
                      <a:pt x="50963" y="17554"/>
                    </a:lnTo>
                    <a:lnTo>
                      <a:pt x="50963" y="17554"/>
                    </a:lnTo>
                    <a:lnTo>
                      <a:pt x="50708" y="17554"/>
                    </a:lnTo>
                    <a:lnTo>
                      <a:pt x="50504" y="17822"/>
                    </a:lnTo>
                    <a:lnTo>
                      <a:pt x="50403" y="17956"/>
                    </a:lnTo>
                    <a:lnTo>
                      <a:pt x="50504" y="18291"/>
                    </a:lnTo>
                    <a:lnTo>
                      <a:pt x="50504" y="18291"/>
                    </a:lnTo>
                    <a:lnTo>
                      <a:pt x="50708" y="18425"/>
                    </a:lnTo>
                    <a:lnTo>
                      <a:pt x="50759" y="18425"/>
                    </a:lnTo>
                    <a:lnTo>
                      <a:pt x="51064" y="18291"/>
                    </a:lnTo>
                    <a:lnTo>
                      <a:pt x="51523" y="18090"/>
                    </a:lnTo>
                    <a:lnTo>
                      <a:pt x="51523" y="18090"/>
                    </a:lnTo>
                    <a:lnTo>
                      <a:pt x="51879" y="17822"/>
                    </a:lnTo>
                    <a:lnTo>
                      <a:pt x="52083" y="17822"/>
                    </a:lnTo>
                    <a:lnTo>
                      <a:pt x="52235" y="17822"/>
                    </a:lnTo>
                    <a:lnTo>
                      <a:pt x="52235" y="17822"/>
                    </a:lnTo>
                    <a:lnTo>
                      <a:pt x="52337" y="17956"/>
                    </a:lnTo>
                    <a:lnTo>
                      <a:pt x="52337" y="18090"/>
                    </a:lnTo>
                    <a:lnTo>
                      <a:pt x="52235" y="18291"/>
                    </a:lnTo>
                    <a:lnTo>
                      <a:pt x="52235" y="18291"/>
                    </a:lnTo>
                    <a:lnTo>
                      <a:pt x="52235" y="18559"/>
                    </a:lnTo>
                    <a:lnTo>
                      <a:pt x="52235" y="18760"/>
                    </a:lnTo>
                    <a:lnTo>
                      <a:pt x="52439" y="19028"/>
                    </a:lnTo>
                    <a:lnTo>
                      <a:pt x="52694" y="19162"/>
                    </a:lnTo>
                    <a:lnTo>
                      <a:pt x="52694" y="19162"/>
                    </a:lnTo>
                    <a:lnTo>
                      <a:pt x="53355" y="19162"/>
                    </a:lnTo>
                    <a:lnTo>
                      <a:pt x="54017" y="19028"/>
                    </a:lnTo>
                    <a:lnTo>
                      <a:pt x="54017" y="19028"/>
                    </a:lnTo>
                    <a:lnTo>
                      <a:pt x="54272" y="18894"/>
                    </a:lnTo>
                    <a:lnTo>
                      <a:pt x="54577" y="18425"/>
                    </a:lnTo>
                    <a:lnTo>
                      <a:pt x="54577" y="18425"/>
                    </a:lnTo>
                    <a:lnTo>
                      <a:pt x="54628" y="18090"/>
                    </a:lnTo>
                    <a:lnTo>
                      <a:pt x="54577" y="17822"/>
                    </a:lnTo>
                    <a:lnTo>
                      <a:pt x="54374" y="17554"/>
                    </a:lnTo>
                    <a:lnTo>
                      <a:pt x="54272" y="17219"/>
                    </a:lnTo>
                    <a:lnTo>
                      <a:pt x="54272" y="17219"/>
                    </a:lnTo>
                    <a:lnTo>
                      <a:pt x="54170" y="16951"/>
                    </a:lnTo>
                    <a:lnTo>
                      <a:pt x="54272" y="16616"/>
                    </a:lnTo>
                    <a:lnTo>
                      <a:pt x="54272" y="16214"/>
                    </a:lnTo>
                    <a:lnTo>
                      <a:pt x="54272" y="15879"/>
                    </a:lnTo>
                    <a:lnTo>
                      <a:pt x="54272" y="15879"/>
                    </a:lnTo>
                    <a:lnTo>
                      <a:pt x="54017" y="15544"/>
                    </a:lnTo>
                    <a:lnTo>
                      <a:pt x="53559" y="15142"/>
                    </a:lnTo>
                    <a:lnTo>
                      <a:pt x="53559" y="15142"/>
                    </a:lnTo>
                    <a:lnTo>
                      <a:pt x="53152" y="15008"/>
                    </a:lnTo>
                    <a:lnTo>
                      <a:pt x="52694" y="15008"/>
                    </a:lnTo>
                    <a:lnTo>
                      <a:pt x="52694" y="15008"/>
                    </a:lnTo>
                    <a:lnTo>
                      <a:pt x="52541" y="15142"/>
                    </a:lnTo>
                    <a:lnTo>
                      <a:pt x="52541" y="15142"/>
                    </a:lnTo>
                    <a:close/>
                    <a:moveTo>
                      <a:pt x="54017" y="29078"/>
                    </a:moveTo>
                    <a:lnTo>
                      <a:pt x="54017" y="29078"/>
                    </a:lnTo>
                    <a:lnTo>
                      <a:pt x="53712" y="28944"/>
                    </a:lnTo>
                    <a:lnTo>
                      <a:pt x="53355" y="29078"/>
                    </a:lnTo>
                    <a:lnTo>
                      <a:pt x="53152" y="29346"/>
                    </a:lnTo>
                    <a:lnTo>
                      <a:pt x="52999" y="29681"/>
                    </a:lnTo>
                    <a:lnTo>
                      <a:pt x="52999" y="29681"/>
                    </a:lnTo>
                    <a:lnTo>
                      <a:pt x="52999" y="30217"/>
                    </a:lnTo>
                    <a:lnTo>
                      <a:pt x="53152" y="30686"/>
                    </a:lnTo>
                    <a:lnTo>
                      <a:pt x="53457" y="31021"/>
                    </a:lnTo>
                    <a:lnTo>
                      <a:pt x="53814" y="31423"/>
                    </a:lnTo>
                    <a:lnTo>
                      <a:pt x="54272" y="31624"/>
                    </a:lnTo>
                    <a:lnTo>
                      <a:pt x="54730" y="31758"/>
                    </a:lnTo>
                    <a:lnTo>
                      <a:pt x="55086" y="31758"/>
                    </a:lnTo>
                    <a:lnTo>
                      <a:pt x="55494" y="31624"/>
                    </a:lnTo>
                    <a:lnTo>
                      <a:pt x="55494" y="31624"/>
                    </a:lnTo>
                    <a:lnTo>
                      <a:pt x="55647" y="31490"/>
                    </a:lnTo>
                    <a:lnTo>
                      <a:pt x="55748" y="31423"/>
                    </a:lnTo>
                    <a:lnTo>
                      <a:pt x="55850" y="30887"/>
                    </a:lnTo>
                    <a:lnTo>
                      <a:pt x="55748" y="30418"/>
                    </a:lnTo>
                    <a:lnTo>
                      <a:pt x="55748" y="29949"/>
                    </a:lnTo>
                    <a:lnTo>
                      <a:pt x="55748" y="29949"/>
                    </a:lnTo>
                    <a:lnTo>
                      <a:pt x="55494" y="29681"/>
                    </a:lnTo>
                    <a:lnTo>
                      <a:pt x="55086" y="29480"/>
                    </a:lnTo>
                    <a:lnTo>
                      <a:pt x="54374" y="29078"/>
                    </a:lnTo>
                    <a:lnTo>
                      <a:pt x="54374" y="29078"/>
                    </a:lnTo>
                    <a:lnTo>
                      <a:pt x="54017" y="29078"/>
                    </a:lnTo>
                    <a:lnTo>
                      <a:pt x="54017" y="29078"/>
                    </a:lnTo>
                    <a:close/>
                    <a:moveTo>
                      <a:pt x="54832" y="23182"/>
                    </a:moveTo>
                    <a:lnTo>
                      <a:pt x="54832" y="23182"/>
                    </a:lnTo>
                    <a:lnTo>
                      <a:pt x="54577" y="23048"/>
                    </a:lnTo>
                    <a:lnTo>
                      <a:pt x="54170" y="22780"/>
                    </a:lnTo>
                    <a:lnTo>
                      <a:pt x="54017" y="22445"/>
                    </a:lnTo>
                    <a:lnTo>
                      <a:pt x="54017" y="22311"/>
                    </a:lnTo>
                    <a:lnTo>
                      <a:pt x="54068" y="22043"/>
                    </a:lnTo>
                    <a:lnTo>
                      <a:pt x="54068" y="22043"/>
                    </a:lnTo>
                    <a:lnTo>
                      <a:pt x="54272" y="21842"/>
                    </a:lnTo>
                    <a:lnTo>
                      <a:pt x="54577" y="21708"/>
                    </a:lnTo>
                    <a:lnTo>
                      <a:pt x="54577" y="21708"/>
                    </a:lnTo>
                    <a:lnTo>
                      <a:pt x="54628" y="21440"/>
                    </a:lnTo>
                    <a:lnTo>
                      <a:pt x="54628" y="21105"/>
                    </a:lnTo>
                    <a:lnTo>
                      <a:pt x="54577" y="20837"/>
                    </a:lnTo>
                    <a:lnTo>
                      <a:pt x="54476" y="20636"/>
                    </a:lnTo>
                    <a:lnTo>
                      <a:pt x="54476" y="20636"/>
                    </a:lnTo>
                    <a:lnTo>
                      <a:pt x="54374" y="20502"/>
                    </a:lnTo>
                    <a:lnTo>
                      <a:pt x="54170" y="20368"/>
                    </a:lnTo>
                    <a:lnTo>
                      <a:pt x="53814" y="20368"/>
                    </a:lnTo>
                    <a:lnTo>
                      <a:pt x="53814" y="20368"/>
                    </a:lnTo>
                    <a:lnTo>
                      <a:pt x="53559" y="20502"/>
                    </a:lnTo>
                    <a:lnTo>
                      <a:pt x="53355" y="20636"/>
                    </a:lnTo>
                    <a:lnTo>
                      <a:pt x="53355" y="20636"/>
                    </a:lnTo>
                    <a:lnTo>
                      <a:pt x="52897" y="20971"/>
                    </a:lnTo>
                    <a:lnTo>
                      <a:pt x="52439" y="21105"/>
                    </a:lnTo>
                    <a:lnTo>
                      <a:pt x="52439" y="21105"/>
                    </a:lnTo>
                    <a:lnTo>
                      <a:pt x="52083" y="21239"/>
                    </a:lnTo>
                    <a:lnTo>
                      <a:pt x="51777" y="21440"/>
                    </a:lnTo>
                    <a:lnTo>
                      <a:pt x="51675" y="21574"/>
                    </a:lnTo>
                    <a:lnTo>
                      <a:pt x="51675" y="21708"/>
                    </a:lnTo>
                    <a:lnTo>
                      <a:pt x="51777" y="21976"/>
                    </a:lnTo>
                    <a:lnTo>
                      <a:pt x="51981" y="22177"/>
                    </a:lnTo>
                    <a:lnTo>
                      <a:pt x="51981" y="22177"/>
                    </a:lnTo>
                    <a:lnTo>
                      <a:pt x="52134" y="22445"/>
                    </a:lnTo>
                    <a:lnTo>
                      <a:pt x="52235" y="22780"/>
                    </a:lnTo>
                    <a:lnTo>
                      <a:pt x="52235" y="22914"/>
                    </a:lnTo>
                    <a:lnTo>
                      <a:pt x="52134" y="23182"/>
                    </a:lnTo>
                    <a:lnTo>
                      <a:pt x="52083" y="23182"/>
                    </a:lnTo>
                    <a:lnTo>
                      <a:pt x="51879" y="23249"/>
                    </a:lnTo>
                    <a:lnTo>
                      <a:pt x="51879" y="23249"/>
                    </a:lnTo>
                    <a:lnTo>
                      <a:pt x="51675" y="23249"/>
                    </a:lnTo>
                    <a:lnTo>
                      <a:pt x="51421" y="23182"/>
                    </a:lnTo>
                    <a:lnTo>
                      <a:pt x="51217" y="23048"/>
                    </a:lnTo>
                    <a:lnTo>
                      <a:pt x="51064" y="22914"/>
                    </a:lnTo>
                    <a:lnTo>
                      <a:pt x="51064" y="22914"/>
                    </a:lnTo>
                    <a:lnTo>
                      <a:pt x="50759" y="23048"/>
                    </a:lnTo>
                    <a:lnTo>
                      <a:pt x="50708" y="23182"/>
                    </a:lnTo>
                    <a:lnTo>
                      <a:pt x="50606" y="23383"/>
                    </a:lnTo>
                    <a:lnTo>
                      <a:pt x="50504" y="23785"/>
                    </a:lnTo>
                    <a:lnTo>
                      <a:pt x="50504" y="23785"/>
                    </a:lnTo>
                    <a:lnTo>
                      <a:pt x="50606" y="24120"/>
                    </a:lnTo>
                    <a:lnTo>
                      <a:pt x="50759" y="24254"/>
                    </a:lnTo>
                    <a:lnTo>
                      <a:pt x="51319" y="24254"/>
                    </a:lnTo>
                    <a:lnTo>
                      <a:pt x="51319" y="24254"/>
                    </a:lnTo>
                    <a:lnTo>
                      <a:pt x="51675" y="24388"/>
                    </a:lnTo>
                    <a:lnTo>
                      <a:pt x="51981" y="24723"/>
                    </a:lnTo>
                    <a:lnTo>
                      <a:pt x="52439" y="25460"/>
                    </a:lnTo>
                    <a:lnTo>
                      <a:pt x="52439" y="25460"/>
                    </a:lnTo>
                    <a:lnTo>
                      <a:pt x="52897" y="25929"/>
                    </a:lnTo>
                    <a:lnTo>
                      <a:pt x="53101" y="26197"/>
                    </a:lnTo>
                    <a:lnTo>
                      <a:pt x="53457" y="26197"/>
                    </a:lnTo>
                    <a:lnTo>
                      <a:pt x="53457" y="26197"/>
                    </a:lnTo>
                    <a:lnTo>
                      <a:pt x="53712" y="26063"/>
                    </a:lnTo>
                    <a:lnTo>
                      <a:pt x="54017" y="25929"/>
                    </a:lnTo>
                    <a:lnTo>
                      <a:pt x="54577" y="25728"/>
                    </a:lnTo>
                    <a:lnTo>
                      <a:pt x="54577" y="25728"/>
                    </a:lnTo>
                    <a:lnTo>
                      <a:pt x="54832" y="25594"/>
                    </a:lnTo>
                    <a:lnTo>
                      <a:pt x="54934" y="25460"/>
                    </a:lnTo>
                    <a:lnTo>
                      <a:pt x="55188" y="24991"/>
                    </a:lnTo>
                    <a:lnTo>
                      <a:pt x="55392" y="24388"/>
                    </a:lnTo>
                    <a:lnTo>
                      <a:pt x="55494" y="23785"/>
                    </a:lnTo>
                    <a:lnTo>
                      <a:pt x="55494" y="23785"/>
                    </a:lnTo>
                    <a:lnTo>
                      <a:pt x="55392" y="23383"/>
                    </a:lnTo>
                    <a:lnTo>
                      <a:pt x="55290" y="23249"/>
                    </a:lnTo>
                    <a:lnTo>
                      <a:pt x="54832" y="23182"/>
                    </a:lnTo>
                    <a:lnTo>
                      <a:pt x="54832" y="23182"/>
                    </a:lnTo>
                    <a:close/>
                    <a:moveTo>
                      <a:pt x="54374" y="12261"/>
                    </a:moveTo>
                    <a:lnTo>
                      <a:pt x="54374" y="12261"/>
                    </a:lnTo>
                    <a:lnTo>
                      <a:pt x="54577" y="12395"/>
                    </a:lnTo>
                    <a:lnTo>
                      <a:pt x="54577" y="12462"/>
                    </a:lnTo>
                    <a:lnTo>
                      <a:pt x="54577" y="12730"/>
                    </a:lnTo>
                    <a:lnTo>
                      <a:pt x="54628" y="12998"/>
                    </a:lnTo>
                    <a:lnTo>
                      <a:pt x="54628" y="12998"/>
                    </a:lnTo>
                    <a:lnTo>
                      <a:pt x="54832" y="13199"/>
                    </a:lnTo>
                    <a:lnTo>
                      <a:pt x="55036" y="13333"/>
                    </a:lnTo>
                    <a:lnTo>
                      <a:pt x="55494" y="13467"/>
                    </a:lnTo>
                    <a:lnTo>
                      <a:pt x="55952" y="13333"/>
                    </a:lnTo>
                    <a:lnTo>
                      <a:pt x="56308" y="13065"/>
                    </a:lnTo>
                    <a:lnTo>
                      <a:pt x="56308" y="13065"/>
                    </a:lnTo>
                    <a:lnTo>
                      <a:pt x="56410" y="12864"/>
                    </a:lnTo>
                    <a:lnTo>
                      <a:pt x="56410" y="12730"/>
                    </a:lnTo>
                    <a:lnTo>
                      <a:pt x="56308" y="12462"/>
                    </a:lnTo>
                    <a:lnTo>
                      <a:pt x="56207" y="12261"/>
                    </a:lnTo>
                    <a:lnTo>
                      <a:pt x="55494" y="11658"/>
                    </a:lnTo>
                    <a:lnTo>
                      <a:pt x="55494" y="11658"/>
                    </a:lnTo>
                    <a:lnTo>
                      <a:pt x="55188" y="11256"/>
                    </a:lnTo>
                    <a:lnTo>
                      <a:pt x="54730" y="11055"/>
                    </a:lnTo>
                    <a:lnTo>
                      <a:pt x="54374" y="10921"/>
                    </a:lnTo>
                    <a:lnTo>
                      <a:pt x="54170" y="10921"/>
                    </a:lnTo>
                    <a:lnTo>
                      <a:pt x="54017" y="11055"/>
                    </a:lnTo>
                    <a:lnTo>
                      <a:pt x="54017" y="11055"/>
                    </a:lnTo>
                    <a:lnTo>
                      <a:pt x="53814" y="11256"/>
                    </a:lnTo>
                    <a:lnTo>
                      <a:pt x="53814" y="11256"/>
                    </a:lnTo>
                    <a:lnTo>
                      <a:pt x="53712" y="11390"/>
                    </a:lnTo>
                    <a:lnTo>
                      <a:pt x="53712" y="11524"/>
                    </a:lnTo>
                    <a:lnTo>
                      <a:pt x="53915" y="11859"/>
                    </a:lnTo>
                    <a:lnTo>
                      <a:pt x="54374" y="12261"/>
                    </a:lnTo>
                    <a:lnTo>
                      <a:pt x="54374" y="12261"/>
                    </a:lnTo>
                    <a:close/>
                    <a:moveTo>
                      <a:pt x="34569" y="26197"/>
                    </a:moveTo>
                    <a:lnTo>
                      <a:pt x="34569" y="26197"/>
                    </a:lnTo>
                    <a:lnTo>
                      <a:pt x="35180" y="26331"/>
                    </a:lnTo>
                    <a:lnTo>
                      <a:pt x="35740" y="26197"/>
                    </a:lnTo>
                    <a:lnTo>
                      <a:pt x="35740" y="26197"/>
                    </a:lnTo>
                    <a:lnTo>
                      <a:pt x="36147" y="26197"/>
                    </a:lnTo>
                    <a:lnTo>
                      <a:pt x="36198" y="26063"/>
                    </a:lnTo>
                    <a:lnTo>
                      <a:pt x="36300" y="26063"/>
                    </a:lnTo>
                    <a:lnTo>
                      <a:pt x="36300" y="26063"/>
                    </a:lnTo>
                    <a:lnTo>
                      <a:pt x="36402" y="25728"/>
                    </a:lnTo>
                    <a:lnTo>
                      <a:pt x="36402" y="25460"/>
                    </a:lnTo>
                    <a:lnTo>
                      <a:pt x="36605" y="24857"/>
                    </a:lnTo>
                    <a:lnTo>
                      <a:pt x="36605" y="24857"/>
                    </a:lnTo>
                    <a:lnTo>
                      <a:pt x="36860" y="24254"/>
                    </a:lnTo>
                    <a:lnTo>
                      <a:pt x="37216" y="23785"/>
                    </a:lnTo>
                    <a:lnTo>
                      <a:pt x="37216" y="23785"/>
                    </a:lnTo>
                    <a:lnTo>
                      <a:pt x="37675" y="23249"/>
                    </a:lnTo>
                    <a:lnTo>
                      <a:pt x="38235" y="22914"/>
                    </a:lnTo>
                    <a:lnTo>
                      <a:pt x="38235" y="22914"/>
                    </a:lnTo>
                    <a:lnTo>
                      <a:pt x="39253" y="22445"/>
                    </a:lnTo>
                    <a:lnTo>
                      <a:pt x="39711" y="22043"/>
                    </a:lnTo>
                    <a:lnTo>
                      <a:pt x="39915" y="21842"/>
                    </a:lnTo>
                    <a:lnTo>
                      <a:pt x="40016" y="21440"/>
                    </a:lnTo>
                    <a:lnTo>
                      <a:pt x="40016" y="21440"/>
                    </a:lnTo>
                    <a:lnTo>
                      <a:pt x="40067" y="21239"/>
                    </a:lnTo>
                    <a:lnTo>
                      <a:pt x="40016" y="20971"/>
                    </a:lnTo>
                    <a:lnTo>
                      <a:pt x="40016" y="20703"/>
                    </a:lnTo>
                    <a:lnTo>
                      <a:pt x="39813" y="20636"/>
                    </a:lnTo>
                    <a:lnTo>
                      <a:pt x="39507" y="20502"/>
                    </a:lnTo>
                    <a:lnTo>
                      <a:pt x="39151" y="20636"/>
                    </a:lnTo>
                    <a:lnTo>
                      <a:pt x="39151" y="20636"/>
                    </a:lnTo>
                    <a:lnTo>
                      <a:pt x="38896" y="20837"/>
                    </a:lnTo>
                    <a:lnTo>
                      <a:pt x="38693" y="20971"/>
                    </a:lnTo>
                    <a:lnTo>
                      <a:pt x="38438" y="20971"/>
                    </a:lnTo>
                    <a:lnTo>
                      <a:pt x="38438" y="20971"/>
                    </a:lnTo>
                    <a:lnTo>
                      <a:pt x="37980" y="20837"/>
                    </a:lnTo>
                    <a:lnTo>
                      <a:pt x="37522" y="20703"/>
                    </a:lnTo>
                    <a:lnTo>
                      <a:pt x="37522" y="20703"/>
                    </a:lnTo>
                    <a:lnTo>
                      <a:pt x="36656" y="20368"/>
                    </a:lnTo>
                    <a:lnTo>
                      <a:pt x="36045" y="20033"/>
                    </a:lnTo>
                    <a:lnTo>
                      <a:pt x="36045" y="20033"/>
                    </a:lnTo>
                    <a:lnTo>
                      <a:pt x="35638" y="19899"/>
                    </a:lnTo>
                    <a:lnTo>
                      <a:pt x="35282" y="19899"/>
                    </a:lnTo>
                    <a:lnTo>
                      <a:pt x="35282" y="19899"/>
                    </a:lnTo>
                    <a:lnTo>
                      <a:pt x="34823" y="20100"/>
                    </a:lnTo>
                    <a:lnTo>
                      <a:pt x="34365" y="20502"/>
                    </a:lnTo>
                    <a:lnTo>
                      <a:pt x="34111" y="20971"/>
                    </a:lnTo>
                    <a:lnTo>
                      <a:pt x="33907" y="21440"/>
                    </a:lnTo>
                    <a:lnTo>
                      <a:pt x="33907" y="21440"/>
                    </a:lnTo>
                    <a:lnTo>
                      <a:pt x="33805" y="22579"/>
                    </a:lnTo>
                    <a:lnTo>
                      <a:pt x="33805" y="22579"/>
                    </a:lnTo>
                    <a:lnTo>
                      <a:pt x="33652" y="23249"/>
                    </a:lnTo>
                    <a:lnTo>
                      <a:pt x="33449" y="24120"/>
                    </a:lnTo>
                    <a:lnTo>
                      <a:pt x="33449" y="24120"/>
                    </a:lnTo>
                    <a:lnTo>
                      <a:pt x="33551" y="24723"/>
                    </a:lnTo>
                    <a:lnTo>
                      <a:pt x="33703" y="25326"/>
                    </a:lnTo>
                    <a:lnTo>
                      <a:pt x="34111" y="25929"/>
                    </a:lnTo>
                    <a:lnTo>
                      <a:pt x="34569" y="26197"/>
                    </a:lnTo>
                    <a:lnTo>
                      <a:pt x="34569" y="26197"/>
                    </a:lnTo>
                    <a:close/>
                    <a:moveTo>
                      <a:pt x="35129" y="17219"/>
                    </a:moveTo>
                    <a:lnTo>
                      <a:pt x="35129" y="17219"/>
                    </a:lnTo>
                    <a:lnTo>
                      <a:pt x="35282" y="17085"/>
                    </a:lnTo>
                    <a:lnTo>
                      <a:pt x="35485" y="17085"/>
                    </a:lnTo>
                    <a:lnTo>
                      <a:pt x="35943" y="17219"/>
                    </a:lnTo>
                    <a:lnTo>
                      <a:pt x="35943" y="17219"/>
                    </a:lnTo>
                    <a:lnTo>
                      <a:pt x="36045" y="17219"/>
                    </a:lnTo>
                    <a:lnTo>
                      <a:pt x="36198" y="17085"/>
                    </a:lnTo>
                    <a:lnTo>
                      <a:pt x="36504" y="16951"/>
                    </a:lnTo>
                    <a:lnTo>
                      <a:pt x="36504" y="16951"/>
                    </a:lnTo>
                    <a:lnTo>
                      <a:pt x="36656" y="16884"/>
                    </a:lnTo>
                    <a:lnTo>
                      <a:pt x="36860" y="16951"/>
                    </a:lnTo>
                    <a:lnTo>
                      <a:pt x="36860" y="16951"/>
                    </a:lnTo>
                    <a:lnTo>
                      <a:pt x="37064" y="16884"/>
                    </a:lnTo>
                    <a:lnTo>
                      <a:pt x="37216" y="16750"/>
                    </a:lnTo>
                    <a:lnTo>
                      <a:pt x="37420" y="16616"/>
                    </a:lnTo>
                    <a:lnTo>
                      <a:pt x="37573" y="16348"/>
                    </a:lnTo>
                    <a:lnTo>
                      <a:pt x="37573" y="16348"/>
                    </a:lnTo>
                    <a:lnTo>
                      <a:pt x="37573" y="15879"/>
                    </a:lnTo>
                    <a:lnTo>
                      <a:pt x="37675" y="15410"/>
                    </a:lnTo>
                    <a:lnTo>
                      <a:pt x="37675" y="15410"/>
                    </a:lnTo>
                    <a:lnTo>
                      <a:pt x="37776" y="15276"/>
                    </a:lnTo>
                    <a:lnTo>
                      <a:pt x="37878" y="15276"/>
                    </a:lnTo>
                    <a:lnTo>
                      <a:pt x="38082" y="15410"/>
                    </a:lnTo>
                    <a:lnTo>
                      <a:pt x="38082" y="15410"/>
                    </a:lnTo>
                    <a:lnTo>
                      <a:pt x="38235" y="15008"/>
                    </a:lnTo>
                    <a:lnTo>
                      <a:pt x="38336" y="14941"/>
                    </a:lnTo>
                    <a:lnTo>
                      <a:pt x="38438" y="15008"/>
                    </a:lnTo>
                    <a:lnTo>
                      <a:pt x="38438" y="15008"/>
                    </a:lnTo>
                    <a:lnTo>
                      <a:pt x="38438" y="15276"/>
                    </a:lnTo>
                    <a:lnTo>
                      <a:pt x="38336" y="15544"/>
                    </a:lnTo>
                    <a:lnTo>
                      <a:pt x="38235" y="15745"/>
                    </a:lnTo>
                    <a:lnTo>
                      <a:pt x="38336" y="15879"/>
                    </a:lnTo>
                    <a:lnTo>
                      <a:pt x="38438" y="16013"/>
                    </a:lnTo>
                    <a:lnTo>
                      <a:pt x="38438" y="16013"/>
                    </a:lnTo>
                    <a:lnTo>
                      <a:pt x="38540" y="16013"/>
                    </a:lnTo>
                    <a:lnTo>
                      <a:pt x="38693" y="16013"/>
                    </a:lnTo>
                    <a:lnTo>
                      <a:pt x="38998" y="15611"/>
                    </a:lnTo>
                    <a:lnTo>
                      <a:pt x="39355" y="14941"/>
                    </a:lnTo>
                    <a:lnTo>
                      <a:pt x="39355" y="14941"/>
                    </a:lnTo>
                    <a:lnTo>
                      <a:pt x="39609" y="14673"/>
                    </a:lnTo>
                    <a:lnTo>
                      <a:pt x="40016" y="14539"/>
                    </a:lnTo>
                    <a:lnTo>
                      <a:pt x="40169" y="14338"/>
                    </a:lnTo>
                    <a:lnTo>
                      <a:pt x="40271" y="14070"/>
                    </a:lnTo>
                    <a:lnTo>
                      <a:pt x="40271" y="13802"/>
                    </a:lnTo>
                    <a:lnTo>
                      <a:pt x="40271" y="13802"/>
                    </a:lnTo>
                    <a:lnTo>
                      <a:pt x="40271" y="13333"/>
                    </a:lnTo>
                    <a:lnTo>
                      <a:pt x="40067" y="12998"/>
                    </a:lnTo>
                    <a:lnTo>
                      <a:pt x="40067" y="12998"/>
                    </a:lnTo>
                    <a:lnTo>
                      <a:pt x="39711" y="12730"/>
                    </a:lnTo>
                    <a:lnTo>
                      <a:pt x="39507" y="12730"/>
                    </a:lnTo>
                    <a:lnTo>
                      <a:pt x="39355" y="12730"/>
                    </a:lnTo>
                    <a:lnTo>
                      <a:pt x="39355" y="12730"/>
                    </a:lnTo>
                    <a:lnTo>
                      <a:pt x="39355" y="12730"/>
                    </a:lnTo>
                    <a:lnTo>
                      <a:pt x="39355" y="12730"/>
                    </a:lnTo>
                    <a:lnTo>
                      <a:pt x="39253" y="12864"/>
                    </a:lnTo>
                    <a:lnTo>
                      <a:pt x="39151" y="13065"/>
                    </a:lnTo>
                    <a:lnTo>
                      <a:pt x="38998" y="13333"/>
                    </a:lnTo>
                    <a:lnTo>
                      <a:pt x="38998" y="13333"/>
                    </a:lnTo>
                    <a:lnTo>
                      <a:pt x="38896" y="13601"/>
                    </a:lnTo>
                    <a:lnTo>
                      <a:pt x="38795" y="13601"/>
                    </a:lnTo>
                    <a:lnTo>
                      <a:pt x="38438" y="13601"/>
                    </a:lnTo>
                    <a:lnTo>
                      <a:pt x="37776" y="13467"/>
                    </a:lnTo>
                    <a:lnTo>
                      <a:pt x="37776" y="13467"/>
                    </a:lnTo>
                    <a:lnTo>
                      <a:pt x="37420" y="13467"/>
                    </a:lnTo>
                    <a:lnTo>
                      <a:pt x="37064" y="13467"/>
                    </a:lnTo>
                    <a:lnTo>
                      <a:pt x="36656" y="13668"/>
                    </a:lnTo>
                    <a:lnTo>
                      <a:pt x="36402" y="13936"/>
                    </a:lnTo>
                    <a:lnTo>
                      <a:pt x="36402" y="13936"/>
                    </a:lnTo>
                    <a:lnTo>
                      <a:pt x="36198" y="14204"/>
                    </a:lnTo>
                    <a:lnTo>
                      <a:pt x="36045" y="14405"/>
                    </a:lnTo>
                    <a:lnTo>
                      <a:pt x="36045" y="14405"/>
                    </a:lnTo>
                    <a:lnTo>
                      <a:pt x="35740" y="14673"/>
                    </a:lnTo>
                    <a:lnTo>
                      <a:pt x="35485" y="14807"/>
                    </a:lnTo>
                    <a:lnTo>
                      <a:pt x="35485" y="14807"/>
                    </a:lnTo>
                    <a:lnTo>
                      <a:pt x="35129" y="14941"/>
                    </a:lnTo>
                    <a:lnTo>
                      <a:pt x="34722" y="15142"/>
                    </a:lnTo>
                    <a:lnTo>
                      <a:pt x="34467" y="15544"/>
                    </a:lnTo>
                    <a:lnTo>
                      <a:pt x="34212" y="15879"/>
                    </a:lnTo>
                    <a:lnTo>
                      <a:pt x="34212" y="15879"/>
                    </a:lnTo>
                    <a:lnTo>
                      <a:pt x="34111" y="16214"/>
                    </a:lnTo>
                    <a:lnTo>
                      <a:pt x="34111" y="16616"/>
                    </a:lnTo>
                    <a:lnTo>
                      <a:pt x="34212" y="16951"/>
                    </a:lnTo>
                    <a:lnTo>
                      <a:pt x="34263" y="17353"/>
                    </a:lnTo>
                    <a:lnTo>
                      <a:pt x="34263" y="17353"/>
                    </a:lnTo>
                    <a:lnTo>
                      <a:pt x="34467" y="17487"/>
                    </a:lnTo>
                    <a:lnTo>
                      <a:pt x="34671" y="17487"/>
                    </a:lnTo>
                    <a:lnTo>
                      <a:pt x="35129" y="17219"/>
                    </a:lnTo>
                    <a:lnTo>
                      <a:pt x="35129" y="17219"/>
                    </a:lnTo>
                    <a:close/>
                    <a:moveTo>
                      <a:pt x="39507" y="17353"/>
                    </a:moveTo>
                    <a:lnTo>
                      <a:pt x="39507" y="17353"/>
                    </a:lnTo>
                    <a:lnTo>
                      <a:pt x="39456" y="17688"/>
                    </a:lnTo>
                    <a:lnTo>
                      <a:pt x="39507" y="17956"/>
                    </a:lnTo>
                    <a:lnTo>
                      <a:pt x="39609" y="18157"/>
                    </a:lnTo>
                    <a:lnTo>
                      <a:pt x="39813" y="18425"/>
                    </a:lnTo>
                    <a:lnTo>
                      <a:pt x="40016" y="18559"/>
                    </a:lnTo>
                    <a:lnTo>
                      <a:pt x="40271" y="18559"/>
                    </a:lnTo>
                    <a:lnTo>
                      <a:pt x="40526" y="18425"/>
                    </a:lnTo>
                    <a:lnTo>
                      <a:pt x="40729" y="18157"/>
                    </a:lnTo>
                    <a:lnTo>
                      <a:pt x="40729" y="18157"/>
                    </a:lnTo>
                    <a:lnTo>
                      <a:pt x="40933" y="17822"/>
                    </a:lnTo>
                    <a:lnTo>
                      <a:pt x="40984" y="17688"/>
                    </a:lnTo>
                    <a:lnTo>
                      <a:pt x="41086" y="17554"/>
                    </a:lnTo>
                    <a:lnTo>
                      <a:pt x="41086" y="17554"/>
                    </a:lnTo>
                    <a:lnTo>
                      <a:pt x="41391" y="17487"/>
                    </a:lnTo>
                    <a:lnTo>
                      <a:pt x="41493" y="17688"/>
                    </a:lnTo>
                    <a:lnTo>
                      <a:pt x="41646" y="17956"/>
                    </a:lnTo>
                    <a:lnTo>
                      <a:pt x="41747" y="18157"/>
                    </a:lnTo>
                    <a:lnTo>
                      <a:pt x="41747" y="18157"/>
                    </a:lnTo>
                    <a:lnTo>
                      <a:pt x="42002" y="18291"/>
                    </a:lnTo>
                    <a:lnTo>
                      <a:pt x="42206" y="18291"/>
                    </a:lnTo>
                    <a:lnTo>
                      <a:pt x="42766" y="18157"/>
                    </a:lnTo>
                    <a:lnTo>
                      <a:pt x="42766" y="18157"/>
                    </a:lnTo>
                    <a:lnTo>
                      <a:pt x="43682" y="18157"/>
                    </a:lnTo>
                    <a:lnTo>
                      <a:pt x="43682" y="18157"/>
                    </a:lnTo>
                    <a:lnTo>
                      <a:pt x="43937" y="18157"/>
                    </a:lnTo>
                    <a:lnTo>
                      <a:pt x="43937" y="18291"/>
                    </a:lnTo>
                    <a:lnTo>
                      <a:pt x="43937" y="18425"/>
                    </a:lnTo>
                    <a:lnTo>
                      <a:pt x="43937" y="18425"/>
                    </a:lnTo>
                    <a:lnTo>
                      <a:pt x="43784" y="18693"/>
                    </a:lnTo>
                    <a:lnTo>
                      <a:pt x="43478" y="18760"/>
                    </a:lnTo>
                    <a:lnTo>
                      <a:pt x="42918" y="18894"/>
                    </a:lnTo>
                    <a:lnTo>
                      <a:pt x="42918" y="18894"/>
                    </a:lnTo>
                    <a:lnTo>
                      <a:pt x="42460" y="19028"/>
                    </a:lnTo>
                    <a:lnTo>
                      <a:pt x="41951" y="19296"/>
                    </a:lnTo>
                    <a:lnTo>
                      <a:pt x="41646" y="19497"/>
                    </a:lnTo>
                    <a:lnTo>
                      <a:pt x="41493" y="19765"/>
                    </a:lnTo>
                    <a:lnTo>
                      <a:pt x="41493" y="20033"/>
                    </a:lnTo>
                    <a:lnTo>
                      <a:pt x="41544" y="20234"/>
                    </a:lnTo>
                    <a:lnTo>
                      <a:pt x="41544" y="20234"/>
                    </a:lnTo>
                    <a:lnTo>
                      <a:pt x="41849" y="20368"/>
                    </a:lnTo>
                    <a:lnTo>
                      <a:pt x="42002" y="20502"/>
                    </a:lnTo>
                    <a:lnTo>
                      <a:pt x="42308" y="20368"/>
                    </a:lnTo>
                    <a:lnTo>
                      <a:pt x="42562" y="20234"/>
                    </a:lnTo>
                    <a:lnTo>
                      <a:pt x="43122" y="19899"/>
                    </a:lnTo>
                    <a:lnTo>
                      <a:pt x="43580" y="19497"/>
                    </a:lnTo>
                    <a:lnTo>
                      <a:pt x="43580" y="19497"/>
                    </a:lnTo>
                    <a:lnTo>
                      <a:pt x="44242" y="19162"/>
                    </a:lnTo>
                    <a:lnTo>
                      <a:pt x="44599" y="19028"/>
                    </a:lnTo>
                    <a:lnTo>
                      <a:pt x="44955" y="19028"/>
                    </a:lnTo>
                    <a:lnTo>
                      <a:pt x="44955" y="19028"/>
                    </a:lnTo>
                    <a:lnTo>
                      <a:pt x="45515" y="19028"/>
                    </a:lnTo>
                    <a:lnTo>
                      <a:pt x="46075" y="18894"/>
                    </a:lnTo>
                    <a:lnTo>
                      <a:pt x="46075" y="18894"/>
                    </a:lnTo>
                    <a:lnTo>
                      <a:pt x="46431" y="18760"/>
                    </a:lnTo>
                    <a:lnTo>
                      <a:pt x="46991" y="18425"/>
                    </a:lnTo>
                    <a:lnTo>
                      <a:pt x="47450" y="18090"/>
                    </a:lnTo>
                    <a:lnTo>
                      <a:pt x="47551" y="17688"/>
                    </a:lnTo>
                    <a:lnTo>
                      <a:pt x="47653" y="17487"/>
                    </a:lnTo>
                    <a:lnTo>
                      <a:pt x="47653" y="17487"/>
                    </a:lnTo>
                    <a:lnTo>
                      <a:pt x="47653" y="17085"/>
                    </a:lnTo>
                    <a:lnTo>
                      <a:pt x="47551" y="16616"/>
                    </a:lnTo>
                    <a:lnTo>
                      <a:pt x="47450" y="16482"/>
                    </a:lnTo>
                    <a:lnTo>
                      <a:pt x="47348" y="16482"/>
                    </a:lnTo>
                    <a:lnTo>
                      <a:pt x="47195" y="16482"/>
                    </a:lnTo>
                    <a:lnTo>
                      <a:pt x="47093" y="16750"/>
                    </a:lnTo>
                    <a:lnTo>
                      <a:pt x="47093" y="16750"/>
                    </a:lnTo>
                    <a:lnTo>
                      <a:pt x="46890" y="17219"/>
                    </a:lnTo>
                    <a:lnTo>
                      <a:pt x="46788" y="17353"/>
                    </a:lnTo>
                    <a:lnTo>
                      <a:pt x="46533" y="17353"/>
                    </a:lnTo>
                    <a:lnTo>
                      <a:pt x="46533" y="17353"/>
                    </a:lnTo>
                    <a:lnTo>
                      <a:pt x="46431" y="17085"/>
                    </a:lnTo>
                    <a:lnTo>
                      <a:pt x="46330" y="16750"/>
                    </a:lnTo>
                    <a:lnTo>
                      <a:pt x="46279" y="16482"/>
                    </a:lnTo>
                    <a:lnTo>
                      <a:pt x="46177" y="16147"/>
                    </a:lnTo>
                    <a:lnTo>
                      <a:pt x="46177" y="16147"/>
                    </a:lnTo>
                    <a:lnTo>
                      <a:pt x="45820" y="15745"/>
                    </a:lnTo>
                    <a:lnTo>
                      <a:pt x="45820" y="15745"/>
                    </a:lnTo>
                    <a:lnTo>
                      <a:pt x="45413" y="15142"/>
                    </a:lnTo>
                    <a:lnTo>
                      <a:pt x="45413" y="15142"/>
                    </a:lnTo>
                    <a:lnTo>
                      <a:pt x="45159" y="15008"/>
                    </a:lnTo>
                    <a:lnTo>
                      <a:pt x="44955" y="14941"/>
                    </a:lnTo>
                    <a:lnTo>
                      <a:pt x="44955" y="14941"/>
                    </a:lnTo>
                    <a:lnTo>
                      <a:pt x="44700" y="15008"/>
                    </a:lnTo>
                    <a:lnTo>
                      <a:pt x="44599" y="15142"/>
                    </a:lnTo>
                    <a:lnTo>
                      <a:pt x="44497" y="15276"/>
                    </a:lnTo>
                    <a:lnTo>
                      <a:pt x="44497" y="15276"/>
                    </a:lnTo>
                    <a:lnTo>
                      <a:pt x="44497" y="15611"/>
                    </a:lnTo>
                    <a:lnTo>
                      <a:pt x="44599" y="15745"/>
                    </a:lnTo>
                    <a:lnTo>
                      <a:pt x="44853" y="16214"/>
                    </a:lnTo>
                    <a:lnTo>
                      <a:pt x="45159" y="16616"/>
                    </a:lnTo>
                    <a:lnTo>
                      <a:pt x="45260" y="16884"/>
                    </a:lnTo>
                    <a:lnTo>
                      <a:pt x="45362" y="17085"/>
                    </a:lnTo>
                    <a:lnTo>
                      <a:pt x="45362" y="17085"/>
                    </a:lnTo>
                    <a:lnTo>
                      <a:pt x="45260" y="17353"/>
                    </a:lnTo>
                    <a:lnTo>
                      <a:pt x="45159" y="17487"/>
                    </a:lnTo>
                    <a:lnTo>
                      <a:pt x="44853" y="17688"/>
                    </a:lnTo>
                    <a:lnTo>
                      <a:pt x="44497" y="17822"/>
                    </a:lnTo>
                    <a:lnTo>
                      <a:pt x="44242" y="17822"/>
                    </a:lnTo>
                    <a:lnTo>
                      <a:pt x="44242" y="17822"/>
                    </a:lnTo>
                    <a:lnTo>
                      <a:pt x="43886" y="17688"/>
                    </a:lnTo>
                    <a:lnTo>
                      <a:pt x="43580" y="17353"/>
                    </a:lnTo>
                    <a:lnTo>
                      <a:pt x="43326" y="17085"/>
                    </a:lnTo>
                    <a:lnTo>
                      <a:pt x="42918" y="16884"/>
                    </a:lnTo>
                    <a:lnTo>
                      <a:pt x="42918" y="16884"/>
                    </a:lnTo>
                    <a:lnTo>
                      <a:pt x="42664" y="16884"/>
                    </a:lnTo>
                    <a:lnTo>
                      <a:pt x="42409" y="16884"/>
                    </a:lnTo>
                    <a:lnTo>
                      <a:pt x="42409" y="16884"/>
                    </a:lnTo>
                    <a:lnTo>
                      <a:pt x="42002" y="16616"/>
                    </a:lnTo>
                    <a:lnTo>
                      <a:pt x="41747" y="16348"/>
                    </a:lnTo>
                    <a:lnTo>
                      <a:pt x="41747" y="16348"/>
                    </a:lnTo>
                    <a:lnTo>
                      <a:pt x="41391" y="16214"/>
                    </a:lnTo>
                    <a:lnTo>
                      <a:pt x="41086" y="16214"/>
                    </a:lnTo>
                    <a:lnTo>
                      <a:pt x="40475" y="16348"/>
                    </a:lnTo>
                    <a:lnTo>
                      <a:pt x="40475" y="16348"/>
                    </a:lnTo>
                    <a:lnTo>
                      <a:pt x="40067" y="16482"/>
                    </a:lnTo>
                    <a:lnTo>
                      <a:pt x="39813" y="16616"/>
                    </a:lnTo>
                    <a:lnTo>
                      <a:pt x="39609" y="16884"/>
                    </a:lnTo>
                    <a:lnTo>
                      <a:pt x="39507" y="17353"/>
                    </a:lnTo>
                    <a:lnTo>
                      <a:pt x="39507" y="17353"/>
                    </a:lnTo>
                    <a:close/>
                    <a:moveTo>
                      <a:pt x="48468" y="11122"/>
                    </a:moveTo>
                    <a:lnTo>
                      <a:pt x="48468" y="11122"/>
                    </a:lnTo>
                    <a:lnTo>
                      <a:pt x="48672" y="11390"/>
                    </a:lnTo>
                    <a:lnTo>
                      <a:pt x="48824" y="11792"/>
                    </a:lnTo>
                    <a:lnTo>
                      <a:pt x="48824" y="11792"/>
                    </a:lnTo>
                    <a:lnTo>
                      <a:pt x="49130" y="11993"/>
                    </a:lnTo>
                    <a:lnTo>
                      <a:pt x="49486" y="11993"/>
                    </a:lnTo>
                    <a:lnTo>
                      <a:pt x="50148" y="11859"/>
                    </a:lnTo>
                    <a:lnTo>
                      <a:pt x="50148" y="11859"/>
                    </a:lnTo>
                    <a:lnTo>
                      <a:pt x="50403" y="11859"/>
                    </a:lnTo>
                    <a:lnTo>
                      <a:pt x="50708" y="11859"/>
                    </a:lnTo>
                    <a:lnTo>
                      <a:pt x="50861" y="11993"/>
                    </a:lnTo>
                    <a:lnTo>
                      <a:pt x="51166" y="12261"/>
                    </a:lnTo>
                    <a:lnTo>
                      <a:pt x="51166" y="12261"/>
                    </a:lnTo>
                    <a:lnTo>
                      <a:pt x="51777" y="13065"/>
                    </a:lnTo>
                    <a:lnTo>
                      <a:pt x="52134" y="13467"/>
                    </a:lnTo>
                    <a:lnTo>
                      <a:pt x="52643" y="13601"/>
                    </a:lnTo>
                    <a:lnTo>
                      <a:pt x="52643" y="13601"/>
                    </a:lnTo>
                    <a:lnTo>
                      <a:pt x="52795" y="13467"/>
                    </a:lnTo>
                    <a:lnTo>
                      <a:pt x="52897" y="13199"/>
                    </a:lnTo>
                    <a:lnTo>
                      <a:pt x="52897" y="12998"/>
                    </a:lnTo>
                    <a:lnTo>
                      <a:pt x="52795" y="12730"/>
                    </a:lnTo>
                    <a:lnTo>
                      <a:pt x="52795" y="12730"/>
                    </a:lnTo>
                    <a:lnTo>
                      <a:pt x="52643" y="12395"/>
                    </a:lnTo>
                    <a:lnTo>
                      <a:pt x="52337" y="12127"/>
                    </a:lnTo>
                    <a:lnTo>
                      <a:pt x="51675" y="11792"/>
                    </a:lnTo>
                    <a:lnTo>
                      <a:pt x="51675" y="11792"/>
                    </a:lnTo>
                    <a:lnTo>
                      <a:pt x="51319" y="11390"/>
                    </a:lnTo>
                    <a:lnTo>
                      <a:pt x="50963" y="11055"/>
                    </a:lnTo>
                    <a:lnTo>
                      <a:pt x="50963" y="11055"/>
                    </a:lnTo>
                    <a:lnTo>
                      <a:pt x="50504" y="10787"/>
                    </a:lnTo>
                    <a:lnTo>
                      <a:pt x="49690" y="10452"/>
                    </a:lnTo>
                    <a:lnTo>
                      <a:pt x="48824" y="10318"/>
                    </a:lnTo>
                    <a:lnTo>
                      <a:pt x="48468" y="10318"/>
                    </a:lnTo>
                    <a:lnTo>
                      <a:pt x="48213" y="10452"/>
                    </a:lnTo>
                    <a:lnTo>
                      <a:pt x="48213" y="10452"/>
                    </a:lnTo>
                    <a:lnTo>
                      <a:pt x="48112" y="10519"/>
                    </a:lnTo>
                    <a:lnTo>
                      <a:pt x="48112" y="10787"/>
                    </a:lnTo>
                    <a:lnTo>
                      <a:pt x="48112" y="10787"/>
                    </a:lnTo>
                    <a:lnTo>
                      <a:pt x="48213" y="11055"/>
                    </a:lnTo>
                    <a:lnTo>
                      <a:pt x="48468" y="11122"/>
                    </a:lnTo>
                    <a:lnTo>
                      <a:pt x="48468" y="11122"/>
                    </a:lnTo>
                    <a:close/>
                    <a:moveTo>
                      <a:pt x="46737" y="23182"/>
                    </a:moveTo>
                    <a:lnTo>
                      <a:pt x="46737" y="23182"/>
                    </a:lnTo>
                    <a:lnTo>
                      <a:pt x="46991" y="23651"/>
                    </a:lnTo>
                    <a:lnTo>
                      <a:pt x="47348" y="23986"/>
                    </a:lnTo>
                    <a:lnTo>
                      <a:pt x="47348" y="23986"/>
                    </a:lnTo>
                    <a:lnTo>
                      <a:pt x="47653" y="24120"/>
                    </a:lnTo>
                    <a:lnTo>
                      <a:pt x="47755" y="24254"/>
                    </a:lnTo>
                    <a:lnTo>
                      <a:pt x="47755" y="24522"/>
                    </a:lnTo>
                    <a:lnTo>
                      <a:pt x="47755" y="24522"/>
                    </a:lnTo>
                    <a:lnTo>
                      <a:pt x="47450" y="24589"/>
                    </a:lnTo>
                    <a:lnTo>
                      <a:pt x="47297" y="24522"/>
                    </a:lnTo>
                    <a:lnTo>
                      <a:pt x="46991" y="24522"/>
                    </a:lnTo>
                    <a:lnTo>
                      <a:pt x="46788" y="24589"/>
                    </a:lnTo>
                    <a:lnTo>
                      <a:pt x="46788" y="24589"/>
                    </a:lnTo>
                    <a:lnTo>
                      <a:pt x="46737" y="24723"/>
                    </a:lnTo>
                    <a:lnTo>
                      <a:pt x="46533" y="25125"/>
                    </a:lnTo>
                    <a:lnTo>
                      <a:pt x="46330" y="25326"/>
                    </a:lnTo>
                    <a:lnTo>
                      <a:pt x="46177" y="25326"/>
                    </a:lnTo>
                    <a:lnTo>
                      <a:pt x="46177" y="25326"/>
                    </a:lnTo>
                    <a:lnTo>
                      <a:pt x="46075" y="25192"/>
                    </a:lnTo>
                    <a:lnTo>
                      <a:pt x="45973" y="24857"/>
                    </a:lnTo>
                    <a:lnTo>
                      <a:pt x="45973" y="24589"/>
                    </a:lnTo>
                    <a:lnTo>
                      <a:pt x="45973" y="24388"/>
                    </a:lnTo>
                    <a:lnTo>
                      <a:pt x="45973" y="24388"/>
                    </a:lnTo>
                    <a:lnTo>
                      <a:pt x="46279" y="24120"/>
                    </a:lnTo>
                    <a:lnTo>
                      <a:pt x="46330" y="23852"/>
                    </a:lnTo>
                    <a:lnTo>
                      <a:pt x="46431" y="23785"/>
                    </a:lnTo>
                    <a:lnTo>
                      <a:pt x="46431" y="23785"/>
                    </a:lnTo>
                    <a:lnTo>
                      <a:pt x="46330" y="23517"/>
                    </a:lnTo>
                    <a:lnTo>
                      <a:pt x="46279" y="23383"/>
                    </a:lnTo>
                    <a:lnTo>
                      <a:pt x="46075" y="23048"/>
                    </a:lnTo>
                    <a:lnTo>
                      <a:pt x="46075" y="23048"/>
                    </a:lnTo>
                    <a:lnTo>
                      <a:pt x="45820" y="22914"/>
                    </a:lnTo>
                    <a:lnTo>
                      <a:pt x="45515" y="23048"/>
                    </a:lnTo>
                    <a:lnTo>
                      <a:pt x="44955" y="23383"/>
                    </a:lnTo>
                    <a:lnTo>
                      <a:pt x="44700" y="23651"/>
                    </a:lnTo>
                    <a:lnTo>
                      <a:pt x="44497" y="23651"/>
                    </a:lnTo>
                    <a:lnTo>
                      <a:pt x="44242" y="23517"/>
                    </a:lnTo>
                    <a:lnTo>
                      <a:pt x="44039" y="23048"/>
                    </a:lnTo>
                    <a:lnTo>
                      <a:pt x="44039" y="23048"/>
                    </a:lnTo>
                    <a:lnTo>
                      <a:pt x="44039" y="22780"/>
                    </a:lnTo>
                    <a:lnTo>
                      <a:pt x="43937" y="22646"/>
                    </a:lnTo>
                    <a:lnTo>
                      <a:pt x="43937" y="22646"/>
                    </a:lnTo>
                    <a:lnTo>
                      <a:pt x="43682" y="22445"/>
                    </a:lnTo>
                    <a:lnTo>
                      <a:pt x="43428" y="22445"/>
                    </a:lnTo>
                    <a:lnTo>
                      <a:pt x="43428" y="22445"/>
                    </a:lnTo>
                    <a:lnTo>
                      <a:pt x="43224" y="22445"/>
                    </a:lnTo>
                    <a:lnTo>
                      <a:pt x="43122" y="22579"/>
                    </a:lnTo>
                    <a:lnTo>
                      <a:pt x="43020" y="22914"/>
                    </a:lnTo>
                    <a:lnTo>
                      <a:pt x="43020" y="23383"/>
                    </a:lnTo>
                    <a:lnTo>
                      <a:pt x="43020" y="23651"/>
                    </a:lnTo>
                    <a:lnTo>
                      <a:pt x="42868" y="23785"/>
                    </a:lnTo>
                    <a:lnTo>
                      <a:pt x="42868" y="23785"/>
                    </a:lnTo>
                    <a:lnTo>
                      <a:pt x="42562" y="23852"/>
                    </a:lnTo>
                    <a:lnTo>
                      <a:pt x="42308" y="23852"/>
                    </a:lnTo>
                    <a:lnTo>
                      <a:pt x="42002" y="23651"/>
                    </a:lnTo>
                    <a:lnTo>
                      <a:pt x="41849" y="23249"/>
                    </a:lnTo>
                    <a:lnTo>
                      <a:pt x="41849" y="23249"/>
                    </a:lnTo>
                    <a:lnTo>
                      <a:pt x="41646" y="22646"/>
                    </a:lnTo>
                    <a:lnTo>
                      <a:pt x="41544" y="22445"/>
                    </a:lnTo>
                    <a:lnTo>
                      <a:pt x="41289" y="22311"/>
                    </a:lnTo>
                    <a:lnTo>
                      <a:pt x="41289" y="22311"/>
                    </a:lnTo>
                    <a:lnTo>
                      <a:pt x="40984" y="22445"/>
                    </a:lnTo>
                    <a:lnTo>
                      <a:pt x="40984" y="22445"/>
                    </a:lnTo>
                    <a:lnTo>
                      <a:pt x="40526" y="22646"/>
                    </a:lnTo>
                    <a:lnTo>
                      <a:pt x="40373" y="22914"/>
                    </a:lnTo>
                    <a:lnTo>
                      <a:pt x="40067" y="23048"/>
                    </a:lnTo>
                    <a:lnTo>
                      <a:pt x="40067" y="23048"/>
                    </a:lnTo>
                    <a:lnTo>
                      <a:pt x="39355" y="23249"/>
                    </a:lnTo>
                    <a:lnTo>
                      <a:pt x="39049" y="23517"/>
                    </a:lnTo>
                    <a:lnTo>
                      <a:pt x="38795" y="23785"/>
                    </a:lnTo>
                    <a:lnTo>
                      <a:pt x="38795" y="23785"/>
                    </a:lnTo>
                    <a:lnTo>
                      <a:pt x="38591" y="24120"/>
                    </a:lnTo>
                    <a:lnTo>
                      <a:pt x="38438" y="24388"/>
                    </a:lnTo>
                    <a:lnTo>
                      <a:pt x="38438" y="24388"/>
                    </a:lnTo>
                    <a:lnTo>
                      <a:pt x="38133" y="24589"/>
                    </a:lnTo>
                    <a:lnTo>
                      <a:pt x="38082" y="24857"/>
                    </a:lnTo>
                    <a:lnTo>
                      <a:pt x="37980" y="25125"/>
                    </a:lnTo>
                    <a:lnTo>
                      <a:pt x="37980" y="25125"/>
                    </a:lnTo>
                    <a:lnTo>
                      <a:pt x="38082" y="25326"/>
                    </a:lnTo>
                    <a:lnTo>
                      <a:pt x="38133" y="25460"/>
                    </a:lnTo>
                    <a:lnTo>
                      <a:pt x="38336" y="25728"/>
                    </a:lnTo>
                    <a:lnTo>
                      <a:pt x="38693" y="25728"/>
                    </a:lnTo>
                    <a:lnTo>
                      <a:pt x="38998" y="25795"/>
                    </a:lnTo>
                    <a:lnTo>
                      <a:pt x="38998" y="25795"/>
                    </a:lnTo>
                    <a:lnTo>
                      <a:pt x="39813" y="25594"/>
                    </a:lnTo>
                    <a:lnTo>
                      <a:pt x="39813" y="25594"/>
                    </a:lnTo>
                    <a:lnTo>
                      <a:pt x="40475" y="25594"/>
                    </a:lnTo>
                    <a:lnTo>
                      <a:pt x="41086" y="25728"/>
                    </a:lnTo>
                    <a:lnTo>
                      <a:pt x="41086" y="25728"/>
                    </a:lnTo>
                    <a:lnTo>
                      <a:pt x="41086" y="25929"/>
                    </a:lnTo>
                    <a:lnTo>
                      <a:pt x="41086" y="26063"/>
                    </a:lnTo>
                    <a:lnTo>
                      <a:pt x="40831" y="26331"/>
                    </a:lnTo>
                    <a:lnTo>
                      <a:pt x="40475" y="26398"/>
                    </a:lnTo>
                    <a:lnTo>
                      <a:pt x="40016" y="26398"/>
                    </a:lnTo>
                    <a:lnTo>
                      <a:pt x="39507" y="26532"/>
                    </a:lnTo>
                    <a:lnTo>
                      <a:pt x="39151" y="26666"/>
                    </a:lnTo>
                    <a:lnTo>
                      <a:pt x="38896" y="26800"/>
                    </a:lnTo>
                    <a:lnTo>
                      <a:pt x="38795" y="26934"/>
                    </a:lnTo>
                    <a:lnTo>
                      <a:pt x="38795" y="27135"/>
                    </a:lnTo>
                    <a:lnTo>
                      <a:pt x="38795" y="27135"/>
                    </a:lnTo>
                    <a:lnTo>
                      <a:pt x="38896" y="27403"/>
                    </a:lnTo>
                    <a:lnTo>
                      <a:pt x="39151" y="27537"/>
                    </a:lnTo>
                    <a:lnTo>
                      <a:pt x="39456" y="27537"/>
                    </a:lnTo>
                    <a:lnTo>
                      <a:pt x="39915" y="27537"/>
                    </a:lnTo>
                    <a:lnTo>
                      <a:pt x="40627" y="27269"/>
                    </a:lnTo>
                    <a:lnTo>
                      <a:pt x="41187" y="27135"/>
                    </a:lnTo>
                    <a:lnTo>
                      <a:pt x="41187" y="27135"/>
                    </a:lnTo>
                    <a:lnTo>
                      <a:pt x="41646" y="26934"/>
                    </a:lnTo>
                    <a:lnTo>
                      <a:pt x="42206" y="26800"/>
                    </a:lnTo>
                    <a:lnTo>
                      <a:pt x="42460" y="26800"/>
                    </a:lnTo>
                    <a:lnTo>
                      <a:pt x="42766" y="26934"/>
                    </a:lnTo>
                    <a:lnTo>
                      <a:pt x="43020" y="27068"/>
                    </a:lnTo>
                    <a:lnTo>
                      <a:pt x="43224" y="27269"/>
                    </a:lnTo>
                    <a:lnTo>
                      <a:pt x="43224" y="27269"/>
                    </a:lnTo>
                    <a:lnTo>
                      <a:pt x="43326" y="27537"/>
                    </a:lnTo>
                    <a:lnTo>
                      <a:pt x="43326" y="27738"/>
                    </a:lnTo>
                    <a:lnTo>
                      <a:pt x="43326" y="27872"/>
                    </a:lnTo>
                    <a:lnTo>
                      <a:pt x="43224" y="28006"/>
                    </a:lnTo>
                    <a:lnTo>
                      <a:pt x="42868" y="28140"/>
                    </a:lnTo>
                    <a:lnTo>
                      <a:pt x="42460" y="28140"/>
                    </a:lnTo>
                    <a:lnTo>
                      <a:pt x="42460" y="28140"/>
                    </a:lnTo>
                    <a:lnTo>
                      <a:pt x="41747" y="28140"/>
                    </a:lnTo>
                    <a:lnTo>
                      <a:pt x="40627" y="28274"/>
                    </a:lnTo>
                    <a:lnTo>
                      <a:pt x="40067" y="28341"/>
                    </a:lnTo>
                    <a:lnTo>
                      <a:pt x="39711" y="28609"/>
                    </a:lnTo>
                    <a:lnTo>
                      <a:pt x="39609" y="28743"/>
                    </a:lnTo>
                    <a:lnTo>
                      <a:pt x="39609" y="28944"/>
                    </a:lnTo>
                    <a:lnTo>
                      <a:pt x="39609" y="29212"/>
                    </a:lnTo>
                    <a:lnTo>
                      <a:pt x="39711" y="29614"/>
                    </a:lnTo>
                    <a:lnTo>
                      <a:pt x="39711" y="29614"/>
                    </a:lnTo>
                    <a:lnTo>
                      <a:pt x="39813" y="29815"/>
                    </a:lnTo>
                    <a:lnTo>
                      <a:pt x="40016" y="30083"/>
                    </a:lnTo>
                    <a:lnTo>
                      <a:pt x="40475" y="30284"/>
                    </a:lnTo>
                    <a:lnTo>
                      <a:pt x="40475" y="30284"/>
                    </a:lnTo>
                    <a:lnTo>
                      <a:pt x="41187" y="30820"/>
                    </a:lnTo>
                    <a:lnTo>
                      <a:pt x="41951" y="31155"/>
                    </a:lnTo>
                    <a:lnTo>
                      <a:pt x="41951" y="31155"/>
                    </a:lnTo>
                    <a:lnTo>
                      <a:pt x="42460" y="31155"/>
                    </a:lnTo>
                    <a:lnTo>
                      <a:pt x="42918" y="31155"/>
                    </a:lnTo>
                    <a:lnTo>
                      <a:pt x="43937" y="30887"/>
                    </a:lnTo>
                    <a:lnTo>
                      <a:pt x="43937" y="30887"/>
                    </a:lnTo>
                    <a:lnTo>
                      <a:pt x="44395" y="30820"/>
                    </a:lnTo>
                    <a:lnTo>
                      <a:pt x="44802" y="30552"/>
                    </a:lnTo>
                    <a:lnTo>
                      <a:pt x="44802" y="30552"/>
                    </a:lnTo>
                    <a:lnTo>
                      <a:pt x="45362" y="30217"/>
                    </a:lnTo>
                    <a:lnTo>
                      <a:pt x="45871" y="29949"/>
                    </a:lnTo>
                    <a:lnTo>
                      <a:pt x="45871" y="29949"/>
                    </a:lnTo>
                    <a:lnTo>
                      <a:pt x="46533" y="29815"/>
                    </a:lnTo>
                    <a:lnTo>
                      <a:pt x="47195" y="29681"/>
                    </a:lnTo>
                    <a:lnTo>
                      <a:pt x="47195" y="29681"/>
                    </a:lnTo>
                    <a:lnTo>
                      <a:pt x="47348" y="29681"/>
                    </a:lnTo>
                    <a:lnTo>
                      <a:pt x="47450" y="29480"/>
                    </a:lnTo>
                    <a:lnTo>
                      <a:pt x="47653" y="29346"/>
                    </a:lnTo>
                    <a:lnTo>
                      <a:pt x="47806" y="29346"/>
                    </a:lnTo>
                    <a:lnTo>
                      <a:pt x="47806" y="29346"/>
                    </a:lnTo>
                    <a:lnTo>
                      <a:pt x="48112" y="29480"/>
                    </a:lnTo>
                    <a:lnTo>
                      <a:pt x="48264" y="29681"/>
                    </a:lnTo>
                    <a:lnTo>
                      <a:pt x="48672" y="30284"/>
                    </a:lnTo>
                    <a:lnTo>
                      <a:pt x="48672" y="30284"/>
                    </a:lnTo>
                    <a:lnTo>
                      <a:pt x="49028" y="30686"/>
                    </a:lnTo>
                    <a:lnTo>
                      <a:pt x="49486" y="30887"/>
                    </a:lnTo>
                    <a:lnTo>
                      <a:pt x="49843" y="31021"/>
                    </a:lnTo>
                    <a:lnTo>
                      <a:pt x="50301" y="31021"/>
                    </a:lnTo>
                    <a:lnTo>
                      <a:pt x="50301" y="31021"/>
                    </a:lnTo>
                    <a:lnTo>
                      <a:pt x="50606" y="30887"/>
                    </a:lnTo>
                    <a:lnTo>
                      <a:pt x="50759" y="30820"/>
                    </a:lnTo>
                    <a:lnTo>
                      <a:pt x="50861" y="30552"/>
                    </a:lnTo>
                    <a:lnTo>
                      <a:pt x="50708" y="30284"/>
                    </a:lnTo>
                    <a:lnTo>
                      <a:pt x="50708" y="30284"/>
                    </a:lnTo>
                    <a:lnTo>
                      <a:pt x="50199" y="29949"/>
                    </a:lnTo>
                    <a:lnTo>
                      <a:pt x="50046" y="29681"/>
                    </a:lnTo>
                    <a:lnTo>
                      <a:pt x="50046" y="29614"/>
                    </a:lnTo>
                    <a:lnTo>
                      <a:pt x="50148" y="29480"/>
                    </a:lnTo>
                    <a:lnTo>
                      <a:pt x="50148" y="29480"/>
                    </a:lnTo>
                    <a:lnTo>
                      <a:pt x="50301" y="29346"/>
                    </a:lnTo>
                    <a:lnTo>
                      <a:pt x="50606" y="29346"/>
                    </a:lnTo>
                    <a:lnTo>
                      <a:pt x="51217" y="29346"/>
                    </a:lnTo>
                    <a:lnTo>
                      <a:pt x="51523" y="29346"/>
                    </a:lnTo>
                    <a:lnTo>
                      <a:pt x="51675" y="29212"/>
                    </a:lnTo>
                    <a:lnTo>
                      <a:pt x="51777" y="28944"/>
                    </a:lnTo>
                    <a:lnTo>
                      <a:pt x="51675" y="28609"/>
                    </a:lnTo>
                    <a:lnTo>
                      <a:pt x="51675" y="28609"/>
                    </a:lnTo>
                    <a:lnTo>
                      <a:pt x="51421" y="28274"/>
                    </a:lnTo>
                    <a:lnTo>
                      <a:pt x="51064" y="28006"/>
                    </a:lnTo>
                    <a:lnTo>
                      <a:pt x="50403" y="27738"/>
                    </a:lnTo>
                    <a:lnTo>
                      <a:pt x="50403" y="27738"/>
                    </a:lnTo>
                    <a:lnTo>
                      <a:pt x="49588" y="27269"/>
                    </a:lnTo>
                    <a:lnTo>
                      <a:pt x="49282" y="26934"/>
                    </a:lnTo>
                    <a:lnTo>
                      <a:pt x="48926" y="26532"/>
                    </a:lnTo>
                    <a:lnTo>
                      <a:pt x="48926" y="26532"/>
                    </a:lnTo>
                    <a:lnTo>
                      <a:pt x="48722" y="26197"/>
                    </a:lnTo>
                    <a:lnTo>
                      <a:pt x="48672" y="25728"/>
                    </a:lnTo>
                    <a:lnTo>
                      <a:pt x="48672" y="25728"/>
                    </a:lnTo>
                    <a:lnTo>
                      <a:pt x="48570" y="25192"/>
                    </a:lnTo>
                    <a:lnTo>
                      <a:pt x="48570" y="24991"/>
                    </a:lnTo>
                    <a:lnTo>
                      <a:pt x="48468" y="24723"/>
                    </a:lnTo>
                    <a:lnTo>
                      <a:pt x="48468" y="24723"/>
                    </a:lnTo>
                    <a:lnTo>
                      <a:pt x="48213" y="24589"/>
                    </a:lnTo>
                    <a:lnTo>
                      <a:pt x="48112" y="24522"/>
                    </a:lnTo>
                    <a:lnTo>
                      <a:pt x="48010" y="24254"/>
                    </a:lnTo>
                    <a:lnTo>
                      <a:pt x="48010" y="24254"/>
                    </a:lnTo>
                    <a:lnTo>
                      <a:pt x="48010" y="23986"/>
                    </a:lnTo>
                    <a:lnTo>
                      <a:pt x="48112" y="23852"/>
                    </a:lnTo>
                    <a:lnTo>
                      <a:pt x="48112" y="23651"/>
                    </a:lnTo>
                    <a:lnTo>
                      <a:pt x="48112" y="23383"/>
                    </a:lnTo>
                    <a:lnTo>
                      <a:pt x="48112" y="23383"/>
                    </a:lnTo>
                    <a:lnTo>
                      <a:pt x="47806" y="22780"/>
                    </a:lnTo>
                    <a:lnTo>
                      <a:pt x="47450" y="22445"/>
                    </a:lnTo>
                    <a:lnTo>
                      <a:pt x="47450" y="22445"/>
                    </a:lnTo>
                    <a:lnTo>
                      <a:pt x="47195" y="22311"/>
                    </a:lnTo>
                    <a:lnTo>
                      <a:pt x="46890" y="22579"/>
                    </a:lnTo>
                    <a:lnTo>
                      <a:pt x="46737" y="22780"/>
                    </a:lnTo>
                    <a:lnTo>
                      <a:pt x="46737" y="23048"/>
                    </a:lnTo>
                    <a:lnTo>
                      <a:pt x="46737" y="23182"/>
                    </a:lnTo>
                    <a:lnTo>
                      <a:pt x="46737" y="23182"/>
                    </a:lnTo>
                    <a:close/>
                    <a:moveTo>
                      <a:pt x="43682" y="14941"/>
                    </a:moveTo>
                    <a:lnTo>
                      <a:pt x="43682" y="14941"/>
                    </a:lnTo>
                    <a:lnTo>
                      <a:pt x="44039" y="14807"/>
                    </a:lnTo>
                    <a:lnTo>
                      <a:pt x="44242" y="14673"/>
                    </a:lnTo>
                    <a:lnTo>
                      <a:pt x="44344" y="14539"/>
                    </a:lnTo>
                    <a:lnTo>
                      <a:pt x="44344" y="14539"/>
                    </a:lnTo>
                    <a:lnTo>
                      <a:pt x="44395" y="14204"/>
                    </a:lnTo>
                    <a:lnTo>
                      <a:pt x="44497" y="13936"/>
                    </a:lnTo>
                    <a:lnTo>
                      <a:pt x="44497" y="13601"/>
                    </a:lnTo>
                    <a:lnTo>
                      <a:pt x="44599" y="13333"/>
                    </a:lnTo>
                    <a:lnTo>
                      <a:pt x="44599" y="13333"/>
                    </a:lnTo>
                    <a:lnTo>
                      <a:pt x="44802" y="13065"/>
                    </a:lnTo>
                    <a:lnTo>
                      <a:pt x="44853" y="12998"/>
                    </a:lnTo>
                    <a:lnTo>
                      <a:pt x="44955" y="12864"/>
                    </a:lnTo>
                    <a:lnTo>
                      <a:pt x="44955" y="12864"/>
                    </a:lnTo>
                    <a:lnTo>
                      <a:pt x="44853" y="12730"/>
                    </a:lnTo>
                    <a:lnTo>
                      <a:pt x="44700" y="12462"/>
                    </a:lnTo>
                    <a:lnTo>
                      <a:pt x="44242" y="12395"/>
                    </a:lnTo>
                    <a:lnTo>
                      <a:pt x="44242" y="12395"/>
                    </a:lnTo>
                    <a:lnTo>
                      <a:pt x="43937" y="12462"/>
                    </a:lnTo>
                    <a:lnTo>
                      <a:pt x="43682" y="12730"/>
                    </a:lnTo>
                    <a:lnTo>
                      <a:pt x="43682" y="12730"/>
                    </a:lnTo>
                    <a:lnTo>
                      <a:pt x="43326" y="13065"/>
                    </a:lnTo>
                    <a:lnTo>
                      <a:pt x="42918" y="13333"/>
                    </a:lnTo>
                    <a:lnTo>
                      <a:pt x="42918" y="13333"/>
                    </a:lnTo>
                    <a:lnTo>
                      <a:pt x="42664" y="13467"/>
                    </a:lnTo>
                    <a:lnTo>
                      <a:pt x="42460" y="13467"/>
                    </a:lnTo>
                    <a:lnTo>
                      <a:pt x="42409" y="13601"/>
                    </a:lnTo>
                    <a:lnTo>
                      <a:pt x="42409" y="13601"/>
                    </a:lnTo>
                    <a:lnTo>
                      <a:pt x="42308" y="13936"/>
                    </a:lnTo>
                    <a:lnTo>
                      <a:pt x="42308" y="14204"/>
                    </a:lnTo>
                    <a:lnTo>
                      <a:pt x="42409" y="14405"/>
                    </a:lnTo>
                    <a:lnTo>
                      <a:pt x="42664" y="14673"/>
                    </a:lnTo>
                    <a:lnTo>
                      <a:pt x="43224" y="14807"/>
                    </a:lnTo>
                    <a:lnTo>
                      <a:pt x="43682" y="14941"/>
                    </a:lnTo>
                    <a:lnTo>
                      <a:pt x="43682" y="14941"/>
                    </a:lnTo>
                    <a:close/>
                    <a:moveTo>
                      <a:pt x="44395" y="12127"/>
                    </a:moveTo>
                    <a:lnTo>
                      <a:pt x="44395" y="12127"/>
                    </a:lnTo>
                    <a:lnTo>
                      <a:pt x="44599" y="12261"/>
                    </a:lnTo>
                    <a:lnTo>
                      <a:pt x="44802" y="12261"/>
                    </a:lnTo>
                    <a:lnTo>
                      <a:pt x="44955" y="12261"/>
                    </a:lnTo>
                    <a:lnTo>
                      <a:pt x="44955" y="12261"/>
                    </a:lnTo>
                    <a:lnTo>
                      <a:pt x="45260" y="12127"/>
                    </a:lnTo>
                    <a:lnTo>
                      <a:pt x="45413" y="11792"/>
                    </a:lnTo>
                    <a:lnTo>
                      <a:pt x="45362" y="11390"/>
                    </a:lnTo>
                    <a:lnTo>
                      <a:pt x="45159" y="11122"/>
                    </a:lnTo>
                    <a:lnTo>
                      <a:pt x="45159" y="11122"/>
                    </a:lnTo>
                    <a:lnTo>
                      <a:pt x="44955" y="11055"/>
                    </a:lnTo>
                    <a:lnTo>
                      <a:pt x="44802" y="11055"/>
                    </a:lnTo>
                    <a:lnTo>
                      <a:pt x="44802" y="11055"/>
                    </a:lnTo>
                    <a:lnTo>
                      <a:pt x="44395" y="11256"/>
                    </a:lnTo>
                    <a:lnTo>
                      <a:pt x="44140" y="11658"/>
                    </a:lnTo>
                    <a:lnTo>
                      <a:pt x="44039" y="11792"/>
                    </a:lnTo>
                    <a:lnTo>
                      <a:pt x="44140" y="11859"/>
                    </a:lnTo>
                    <a:lnTo>
                      <a:pt x="44242" y="11993"/>
                    </a:lnTo>
                    <a:lnTo>
                      <a:pt x="44395" y="12127"/>
                    </a:lnTo>
                    <a:lnTo>
                      <a:pt x="44395" y="12127"/>
                    </a:lnTo>
                    <a:close/>
                    <a:moveTo>
                      <a:pt x="82681" y="35644"/>
                    </a:moveTo>
                    <a:lnTo>
                      <a:pt x="82681" y="35644"/>
                    </a:lnTo>
                    <a:lnTo>
                      <a:pt x="82681" y="35309"/>
                    </a:lnTo>
                    <a:lnTo>
                      <a:pt x="82681" y="34907"/>
                    </a:lnTo>
                    <a:lnTo>
                      <a:pt x="82681" y="34639"/>
                    </a:lnTo>
                    <a:lnTo>
                      <a:pt x="82477" y="34438"/>
                    </a:lnTo>
                    <a:lnTo>
                      <a:pt x="82375" y="34170"/>
                    </a:lnTo>
                    <a:lnTo>
                      <a:pt x="82121" y="34036"/>
                    </a:lnTo>
                    <a:lnTo>
                      <a:pt x="81663" y="33969"/>
                    </a:lnTo>
                    <a:lnTo>
                      <a:pt x="81663" y="33969"/>
                    </a:lnTo>
                    <a:lnTo>
                      <a:pt x="80644" y="33969"/>
                    </a:lnTo>
                    <a:lnTo>
                      <a:pt x="80186" y="33835"/>
                    </a:lnTo>
                    <a:lnTo>
                      <a:pt x="79728" y="33567"/>
                    </a:lnTo>
                    <a:lnTo>
                      <a:pt x="79728" y="33567"/>
                    </a:lnTo>
                    <a:lnTo>
                      <a:pt x="78812" y="32964"/>
                    </a:lnTo>
                    <a:lnTo>
                      <a:pt x="78353" y="32763"/>
                    </a:lnTo>
                    <a:lnTo>
                      <a:pt x="77946" y="32361"/>
                    </a:lnTo>
                    <a:lnTo>
                      <a:pt x="77946" y="32361"/>
                    </a:lnTo>
                    <a:lnTo>
                      <a:pt x="77793" y="32026"/>
                    </a:lnTo>
                    <a:lnTo>
                      <a:pt x="77590" y="31624"/>
                    </a:lnTo>
                    <a:lnTo>
                      <a:pt x="77335" y="30820"/>
                    </a:lnTo>
                    <a:lnTo>
                      <a:pt x="77030" y="29949"/>
                    </a:lnTo>
                    <a:lnTo>
                      <a:pt x="76877" y="29078"/>
                    </a:lnTo>
                    <a:lnTo>
                      <a:pt x="76877" y="29078"/>
                    </a:lnTo>
                    <a:lnTo>
                      <a:pt x="76317" y="28006"/>
                    </a:lnTo>
                    <a:lnTo>
                      <a:pt x="76011" y="27537"/>
                    </a:lnTo>
                    <a:lnTo>
                      <a:pt x="75655" y="27135"/>
                    </a:lnTo>
                    <a:lnTo>
                      <a:pt x="75655" y="27135"/>
                    </a:lnTo>
                    <a:lnTo>
                      <a:pt x="75197" y="26800"/>
                    </a:lnTo>
                    <a:lnTo>
                      <a:pt x="74637" y="26532"/>
                    </a:lnTo>
                    <a:lnTo>
                      <a:pt x="74637" y="26532"/>
                    </a:lnTo>
                    <a:lnTo>
                      <a:pt x="74077" y="26331"/>
                    </a:lnTo>
                    <a:lnTo>
                      <a:pt x="74077" y="26331"/>
                    </a:lnTo>
                    <a:lnTo>
                      <a:pt x="73822" y="26197"/>
                    </a:lnTo>
                    <a:lnTo>
                      <a:pt x="73822" y="26197"/>
                    </a:lnTo>
                    <a:lnTo>
                      <a:pt x="73822" y="25929"/>
                    </a:lnTo>
                    <a:lnTo>
                      <a:pt x="73720" y="25929"/>
                    </a:lnTo>
                    <a:lnTo>
                      <a:pt x="73822" y="26063"/>
                    </a:lnTo>
                    <a:lnTo>
                      <a:pt x="73822" y="26063"/>
                    </a:lnTo>
                    <a:lnTo>
                      <a:pt x="73517" y="25795"/>
                    </a:lnTo>
                    <a:lnTo>
                      <a:pt x="73364" y="25460"/>
                    </a:lnTo>
                    <a:lnTo>
                      <a:pt x="72906" y="24723"/>
                    </a:lnTo>
                    <a:lnTo>
                      <a:pt x="72906" y="24723"/>
                    </a:lnTo>
                    <a:lnTo>
                      <a:pt x="72600" y="24388"/>
                    </a:lnTo>
                    <a:lnTo>
                      <a:pt x="72244" y="24254"/>
                    </a:lnTo>
                    <a:lnTo>
                      <a:pt x="71429" y="23986"/>
                    </a:lnTo>
                    <a:lnTo>
                      <a:pt x="71429" y="23986"/>
                    </a:lnTo>
                    <a:lnTo>
                      <a:pt x="70767" y="23852"/>
                    </a:lnTo>
                    <a:lnTo>
                      <a:pt x="69953" y="23651"/>
                    </a:lnTo>
                    <a:lnTo>
                      <a:pt x="69596" y="23517"/>
                    </a:lnTo>
                    <a:lnTo>
                      <a:pt x="69291" y="23182"/>
                    </a:lnTo>
                    <a:lnTo>
                      <a:pt x="69189" y="22780"/>
                    </a:lnTo>
                    <a:lnTo>
                      <a:pt x="69393" y="22311"/>
                    </a:lnTo>
                    <a:lnTo>
                      <a:pt x="69393" y="22311"/>
                    </a:lnTo>
                    <a:lnTo>
                      <a:pt x="69647" y="21976"/>
                    </a:lnTo>
                    <a:lnTo>
                      <a:pt x="69749" y="21708"/>
                    </a:lnTo>
                    <a:lnTo>
                      <a:pt x="69851" y="21440"/>
                    </a:lnTo>
                    <a:lnTo>
                      <a:pt x="69851" y="21440"/>
                    </a:lnTo>
                    <a:lnTo>
                      <a:pt x="69749" y="21239"/>
                    </a:lnTo>
                    <a:lnTo>
                      <a:pt x="69647" y="21105"/>
                    </a:lnTo>
                    <a:lnTo>
                      <a:pt x="69291" y="20971"/>
                    </a:lnTo>
                    <a:lnTo>
                      <a:pt x="68935" y="20971"/>
                    </a:lnTo>
                    <a:lnTo>
                      <a:pt x="68629" y="21105"/>
                    </a:lnTo>
                    <a:lnTo>
                      <a:pt x="68629" y="21105"/>
                    </a:lnTo>
                    <a:lnTo>
                      <a:pt x="68120" y="21306"/>
                    </a:lnTo>
                    <a:lnTo>
                      <a:pt x="67458" y="21440"/>
                    </a:lnTo>
                    <a:lnTo>
                      <a:pt x="67458" y="21440"/>
                    </a:lnTo>
                    <a:lnTo>
                      <a:pt x="67000" y="21440"/>
                    </a:lnTo>
                    <a:lnTo>
                      <a:pt x="66440" y="21440"/>
                    </a:lnTo>
                    <a:lnTo>
                      <a:pt x="66440" y="21440"/>
                    </a:lnTo>
                    <a:lnTo>
                      <a:pt x="65880" y="21440"/>
                    </a:lnTo>
                    <a:lnTo>
                      <a:pt x="65218" y="21574"/>
                    </a:lnTo>
                    <a:lnTo>
                      <a:pt x="64709" y="21976"/>
                    </a:lnTo>
                    <a:lnTo>
                      <a:pt x="64403" y="22043"/>
                    </a:lnTo>
                    <a:lnTo>
                      <a:pt x="64302" y="22445"/>
                    </a:lnTo>
                    <a:lnTo>
                      <a:pt x="64302" y="22445"/>
                    </a:lnTo>
                    <a:lnTo>
                      <a:pt x="64251" y="22780"/>
                    </a:lnTo>
                    <a:lnTo>
                      <a:pt x="64302" y="23249"/>
                    </a:lnTo>
                    <a:lnTo>
                      <a:pt x="64505" y="24254"/>
                    </a:lnTo>
                    <a:lnTo>
                      <a:pt x="64505" y="24254"/>
                    </a:lnTo>
                    <a:lnTo>
                      <a:pt x="64709" y="25125"/>
                    </a:lnTo>
                    <a:lnTo>
                      <a:pt x="64709" y="25594"/>
                    </a:lnTo>
                    <a:lnTo>
                      <a:pt x="64709" y="25728"/>
                    </a:lnTo>
                    <a:lnTo>
                      <a:pt x="64607" y="25795"/>
                    </a:lnTo>
                    <a:lnTo>
                      <a:pt x="64607" y="25795"/>
                    </a:lnTo>
                    <a:lnTo>
                      <a:pt x="64302" y="25929"/>
                    </a:lnTo>
                    <a:lnTo>
                      <a:pt x="64047" y="25795"/>
                    </a:lnTo>
                    <a:lnTo>
                      <a:pt x="63792" y="25728"/>
                    </a:lnTo>
                    <a:lnTo>
                      <a:pt x="63589" y="25460"/>
                    </a:lnTo>
                    <a:lnTo>
                      <a:pt x="63589" y="25460"/>
                    </a:lnTo>
                    <a:lnTo>
                      <a:pt x="63487" y="25125"/>
                    </a:lnTo>
                    <a:lnTo>
                      <a:pt x="63385" y="24589"/>
                    </a:lnTo>
                    <a:lnTo>
                      <a:pt x="63385" y="23785"/>
                    </a:lnTo>
                    <a:lnTo>
                      <a:pt x="63385" y="23785"/>
                    </a:lnTo>
                    <a:lnTo>
                      <a:pt x="63487" y="22579"/>
                    </a:lnTo>
                    <a:lnTo>
                      <a:pt x="63487" y="21842"/>
                    </a:lnTo>
                    <a:lnTo>
                      <a:pt x="63283" y="21574"/>
                    </a:lnTo>
                    <a:lnTo>
                      <a:pt x="63232" y="21306"/>
                    </a:lnTo>
                    <a:lnTo>
                      <a:pt x="63232" y="21306"/>
                    </a:lnTo>
                    <a:lnTo>
                      <a:pt x="62927" y="21239"/>
                    </a:lnTo>
                    <a:lnTo>
                      <a:pt x="62774" y="21239"/>
                    </a:lnTo>
                    <a:lnTo>
                      <a:pt x="62469" y="21239"/>
                    </a:lnTo>
                    <a:lnTo>
                      <a:pt x="62316" y="21306"/>
                    </a:lnTo>
                    <a:lnTo>
                      <a:pt x="62011" y="21842"/>
                    </a:lnTo>
                    <a:lnTo>
                      <a:pt x="61756" y="22311"/>
                    </a:lnTo>
                    <a:lnTo>
                      <a:pt x="61756" y="22311"/>
                    </a:lnTo>
                    <a:lnTo>
                      <a:pt x="61349" y="23048"/>
                    </a:lnTo>
                    <a:lnTo>
                      <a:pt x="61196" y="23249"/>
                    </a:lnTo>
                    <a:lnTo>
                      <a:pt x="60992" y="23785"/>
                    </a:lnTo>
                    <a:lnTo>
                      <a:pt x="60992" y="23785"/>
                    </a:lnTo>
                    <a:lnTo>
                      <a:pt x="60840" y="24723"/>
                    </a:lnTo>
                    <a:lnTo>
                      <a:pt x="60840" y="25192"/>
                    </a:lnTo>
                    <a:lnTo>
                      <a:pt x="60840" y="25460"/>
                    </a:lnTo>
                    <a:lnTo>
                      <a:pt x="60992" y="25594"/>
                    </a:lnTo>
                    <a:lnTo>
                      <a:pt x="60992" y="25594"/>
                    </a:lnTo>
                    <a:lnTo>
                      <a:pt x="61349" y="25929"/>
                    </a:lnTo>
                    <a:lnTo>
                      <a:pt x="61450" y="26063"/>
                    </a:lnTo>
                    <a:lnTo>
                      <a:pt x="61654" y="26331"/>
                    </a:lnTo>
                    <a:lnTo>
                      <a:pt x="61654" y="26331"/>
                    </a:lnTo>
                    <a:lnTo>
                      <a:pt x="61858" y="26666"/>
                    </a:lnTo>
                    <a:lnTo>
                      <a:pt x="61909" y="27135"/>
                    </a:lnTo>
                    <a:lnTo>
                      <a:pt x="62011" y="27537"/>
                    </a:lnTo>
                    <a:lnTo>
                      <a:pt x="62316" y="27738"/>
                    </a:lnTo>
                    <a:lnTo>
                      <a:pt x="62316" y="27738"/>
                    </a:lnTo>
                    <a:lnTo>
                      <a:pt x="62672" y="28140"/>
                    </a:lnTo>
                    <a:lnTo>
                      <a:pt x="63029" y="28140"/>
                    </a:lnTo>
                    <a:lnTo>
                      <a:pt x="63385" y="28006"/>
                    </a:lnTo>
                    <a:lnTo>
                      <a:pt x="63843" y="28006"/>
                    </a:lnTo>
                    <a:lnTo>
                      <a:pt x="63843" y="28006"/>
                    </a:lnTo>
                    <a:lnTo>
                      <a:pt x="64251" y="28140"/>
                    </a:lnTo>
                    <a:lnTo>
                      <a:pt x="64505" y="28341"/>
                    </a:lnTo>
                    <a:lnTo>
                      <a:pt x="64505" y="28341"/>
                    </a:lnTo>
                    <a:lnTo>
                      <a:pt x="64862" y="28475"/>
                    </a:lnTo>
                    <a:lnTo>
                      <a:pt x="65218" y="28609"/>
                    </a:lnTo>
                    <a:lnTo>
                      <a:pt x="65218" y="28609"/>
                    </a:lnTo>
                    <a:lnTo>
                      <a:pt x="65982" y="28609"/>
                    </a:lnTo>
                    <a:lnTo>
                      <a:pt x="65982" y="28609"/>
                    </a:lnTo>
                    <a:lnTo>
                      <a:pt x="66338" y="28743"/>
                    </a:lnTo>
                    <a:lnTo>
                      <a:pt x="66796" y="28877"/>
                    </a:lnTo>
                    <a:lnTo>
                      <a:pt x="66796" y="28877"/>
                    </a:lnTo>
                    <a:lnTo>
                      <a:pt x="67102" y="28743"/>
                    </a:lnTo>
                    <a:lnTo>
                      <a:pt x="67356" y="28609"/>
                    </a:lnTo>
                    <a:lnTo>
                      <a:pt x="67815" y="28274"/>
                    </a:lnTo>
                    <a:lnTo>
                      <a:pt x="67815" y="28274"/>
                    </a:lnTo>
                    <a:lnTo>
                      <a:pt x="68171" y="28140"/>
                    </a:lnTo>
                    <a:lnTo>
                      <a:pt x="68578" y="28140"/>
                    </a:lnTo>
                    <a:lnTo>
                      <a:pt x="69291" y="28140"/>
                    </a:lnTo>
                    <a:lnTo>
                      <a:pt x="69953" y="28475"/>
                    </a:lnTo>
                    <a:lnTo>
                      <a:pt x="70564" y="28743"/>
                    </a:lnTo>
                    <a:lnTo>
                      <a:pt x="70564" y="28743"/>
                    </a:lnTo>
                    <a:lnTo>
                      <a:pt x="71124" y="29078"/>
                    </a:lnTo>
                    <a:lnTo>
                      <a:pt x="71582" y="29614"/>
                    </a:lnTo>
                    <a:lnTo>
                      <a:pt x="72040" y="29949"/>
                    </a:lnTo>
                    <a:lnTo>
                      <a:pt x="72498" y="30552"/>
                    </a:lnTo>
                    <a:lnTo>
                      <a:pt x="72906" y="31155"/>
                    </a:lnTo>
                    <a:lnTo>
                      <a:pt x="73160" y="31758"/>
                    </a:lnTo>
                    <a:lnTo>
                      <a:pt x="73364" y="32495"/>
                    </a:lnTo>
                    <a:lnTo>
                      <a:pt x="73517" y="33232"/>
                    </a:lnTo>
                    <a:lnTo>
                      <a:pt x="73517" y="33232"/>
                    </a:lnTo>
                    <a:lnTo>
                      <a:pt x="73466" y="33969"/>
                    </a:lnTo>
                    <a:lnTo>
                      <a:pt x="73364" y="34639"/>
                    </a:lnTo>
                    <a:lnTo>
                      <a:pt x="73058" y="36113"/>
                    </a:lnTo>
                    <a:lnTo>
                      <a:pt x="73058" y="36113"/>
                    </a:lnTo>
                    <a:lnTo>
                      <a:pt x="73008" y="36515"/>
                    </a:lnTo>
                    <a:lnTo>
                      <a:pt x="72906" y="36984"/>
                    </a:lnTo>
                    <a:lnTo>
                      <a:pt x="72906" y="36984"/>
                    </a:lnTo>
                    <a:lnTo>
                      <a:pt x="73008" y="37185"/>
                    </a:lnTo>
                    <a:lnTo>
                      <a:pt x="73058" y="37587"/>
                    </a:lnTo>
                    <a:lnTo>
                      <a:pt x="73058" y="37587"/>
                    </a:lnTo>
                    <a:lnTo>
                      <a:pt x="73008" y="37922"/>
                    </a:lnTo>
                    <a:lnTo>
                      <a:pt x="72804" y="38324"/>
                    </a:lnTo>
                    <a:lnTo>
                      <a:pt x="72498" y="38659"/>
                    </a:lnTo>
                    <a:lnTo>
                      <a:pt x="72346" y="38927"/>
                    </a:lnTo>
                    <a:lnTo>
                      <a:pt x="72346" y="38927"/>
                    </a:lnTo>
                    <a:lnTo>
                      <a:pt x="71989" y="39061"/>
                    </a:lnTo>
                    <a:lnTo>
                      <a:pt x="71531" y="39061"/>
                    </a:lnTo>
                    <a:lnTo>
                      <a:pt x="70666" y="39061"/>
                    </a:lnTo>
                    <a:lnTo>
                      <a:pt x="70666" y="39061"/>
                    </a:lnTo>
                    <a:lnTo>
                      <a:pt x="70055" y="39061"/>
                    </a:lnTo>
                    <a:lnTo>
                      <a:pt x="69647" y="39061"/>
                    </a:lnTo>
                    <a:lnTo>
                      <a:pt x="69393" y="39262"/>
                    </a:lnTo>
                    <a:lnTo>
                      <a:pt x="69393" y="39262"/>
                    </a:lnTo>
                    <a:lnTo>
                      <a:pt x="69291" y="39396"/>
                    </a:lnTo>
                    <a:lnTo>
                      <a:pt x="69189" y="39664"/>
                    </a:lnTo>
                    <a:lnTo>
                      <a:pt x="69189" y="40134"/>
                    </a:lnTo>
                    <a:lnTo>
                      <a:pt x="69495" y="40603"/>
                    </a:lnTo>
                    <a:lnTo>
                      <a:pt x="69749" y="41005"/>
                    </a:lnTo>
                    <a:lnTo>
                      <a:pt x="69749" y="41005"/>
                    </a:lnTo>
                    <a:lnTo>
                      <a:pt x="70106" y="41072"/>
                    </a:lnTo>
                    <a:lnTo>
                      <a:pt x="70513" y="41072"/>
                    </a:lnTo>
                    <a:lnTo>
                      <a:pt x="71226" y="40871"/>
                    </a:lnTo>
                    <a:lnTo>
                      <a:pt x="71989" y="40603"/>
                    </a:lnTo>
                    <a:lnTo>
                      <a:pt x="72346" y="40737"/>
                    </a:lnTo>
                    <a:lnTo>
                      <a:pt x="72702" y="40871"/>
                    </a:lnTo>
                    <a:lnTo>
                      <a:pt x="72702" y="40871"/>
                    </a:lnTo>
                    <a:lnTo>
                      <a:pt x="73160" y="41474"/>
                    </a:lnTo>
                    <a:lnTo>
                      <a:pt x="73720" y="42077"/>
                    </a:lnTo>
                    <a:lnTo>
                      <a:pt x="73720" y="42077"/>
                    </a:lnTo>
                    <a:lnTo>
                      <a:pt x="74077" y="42278"/>
                    </a:lnTo>
                    <a:lnTo>
                      <a:pt x="74433" y="42546"/>
                    </a:lnTo>
                    <a:lnTo>
                      <a:pt x="74433" y="42546"/>
                    </a:lnTo>
                    <a:lnTo>
                      <a:pt x="74840" y="42546"/>
                    </a:lnTo>
                    <a:lnTo>
                      <a:pt x="75197" y="42546"/>
                    </a:lnTo>
                    <a:lnTo>
                      <a:pt x="75910" y="42412"/>
                    </a:lnTo>
                    <a:lnTo>
                      <a:pt x="75910" y="42412"/>
                    </a:lnTo>
                    <a:lnTo>
                      <a:pt x="76673" y="42546"/>
                    </a:lnTo>
                    <a:lnTo>
                      <a:pt x="77335" y="42814"/>
                    </a:lnTo>
                    <a:lnTo>
                      <a:pt x="77335" y="42814"/>
                    </a:lnTo>
                    <a:lnTo>
                      <a:pt x="77793" y="42948"/>
                    </a:lnTo>
                    <a:lnTo>
                      <a:pt x="78252" y="43149"/>
                    </a:lnTo>
                    <a:lnTo>
                      <a:pt x="78252" y="43149"/>
                    </a:lnTo>
                    <a:lnTo>
                      <a:pt x="78608" y="43015"/>
                    </a:lnTo>
                    <a:lnTo>
                      <a:pt x="78710" y="43015"/>
                    </a:lnTo>
                    <a:lnTo>
                      <a:pt x="78710" y="42814"/>
                    </a:lnTo>
                    <a:lnTo>
                      <a:pt x="78710" y="42814"/>
                    </a:lnTo>
                    <a:lnTo>
                      <a:pt x="78710" y="42546"/>
                    </a:lnTo>
                    <a:lnTo>
                      <a:pt x="78506" y="42412"/>
                    </a:lnTo>
                    <a:lnTo>
                      <a:pt x="78150" y="42211"/>
                    </a:lnTo>
                    <a:lnTo>
                      <a:pt x="78150" y="42211"/>
                    </a:lnTo>
                    <a:lnTo>
                      <a:pt x="77233" y="41809"/>
                    </a:lnTo>
                    <a:lnTo>
                      <a:pt x="76877" y="41474"/>
                    </a:lnTo>
                    <a:lnTo>
                      <a:pt x="76775" y="41206"/>
                    </a:lnTo>
                    <a:lnTo>
                      <a:pt x="76775" y="41005"/>
                    </a:lnTo>
                    <a:lnTo>
                      <a:pt x="76775" y="41005"/>
                    </a:lnTo>
                    <a:lnTo>
                      <a:pt x="76877" y="40737"/>
                    </a:lnTo>
                    <a:lnTo>
                      <a:pt x="77131" y="40603"/>
                    </a:lnTo>
                    <a:lnTo>
                      <a:pt x="77691" y="40603"/>
                    </a:lnTo>
                    <a:lnTo>
                      <a:pt x="77691" y="40603"/>
                    </a:lnTo>
                    <a:lnTo>
                      <a:pt x="78252" y="40469"/>
                    </a:lnTo>
                    <a:lnTo>
                      <a:pt x="78812" y="40402"/>
                    </a:lnTo>
                    <a:lnTo>
                      <a:pt x="78812" y="40402"/>
                    </a:lnTo>
                    <a:lnTo>
                      <a:pt x="79270" y="40134"/>
                    </a:lnTo>
                    <a:lnTo>
                      <a:pt x="79321" y="40000"/>
                    </a:lnTo>
                    <a:lnTo>
                      <a:pt x="79422" y="39664"/>
                    </a:lnTo>
                    <a:lnTo>
                      <a:pt x="79422" y="39664"/>
                    </a:lnTo>
                    <a:lnTo>
                      <a:pt x="79321" y="39262"/>
                    </a:lnTo>
                    <a:lnTo>
                      <a:pt x="79270" y="38927"/>
                    </a:lnTo>
                    <a:lnTo>
                      <a:pt x="78812" y="38458"/>
                    </a:lnTo>
                    <a:lnTo>
                      <a:pt x="78812" y="38458"/>
                    </a:lnTo>
                    <a:lnTo>
                      <a:pt x="78404" y="38056"/>
                    </a:lnTo>
                    <a:lnTo>
                      <a:pt x="77946" y="37453"/>
                    </a:lnTo>
                    <a:lnTo>
                      <a:pt x="77793" y="37185"/>
                    </a:lnTo>
                    <a:lnTo>
                      <a:pt x="77590" y="36850"/>
                    </a:lnTo>
                    <a:lnTo>
                      <a:pt x="77590" y="36515"/>
                    </a:lnTo>
                    <a:lnTo>
                      <a:pt x="77691" y="36113"/>
                    </a:lnTo>
                    <a:lnTo>
                      <a:pt x="77691" y="36113"/>
                    </a:lnTo>
                    <a:lnTo>
                      <a:pt x="77793" y="35979"/>
                    </a:lnTo>
                    <a:lnTo>
                      <a:pt x="77946" y="35912"/>
                    </a:lnTo>
                    <a:lnTo>
                      <a:pt x="78252" y="35912"/>
                    </a:lnTo>
                    <a:lnTo>
                      <a:pt x="78506" y="35912"/>
                    </a:lnTo>
                    <a:lnTo>
                      <a:pt x="78964" y="36113"/>
                    </a:lnTo>
                    <a:lnTo>
                      <a:pt x="79422" y="36381"/>
                    </a:lnTo>
                    <a:lnTo>
                      <a:pt x="79422" y="36381"/>
                    </a:lnTo>
                    <a:lnTo>
                      <a:pt x="80186" y="37185"/>
                    </a:lnTo>
                    <a:lnTo>
                      <a:pt x="80543" y="37453"/>
                    </a:lnTo>
                    <a:lnTo>
                      <a:pt x="81001" y="37721"/>
                    </a:lnTo>
                    <a:lnTo>
                      <a:pt x="81001" y="37721"/>
                    </a:lnTo>
                    <a:lnTo>
                      <a:pt x="81255" y="37587"/>
                    </a:lnTo>
                    <a:lnTo>
                      <a:pt x="81561" y="37453"/>
                    </a:lnTo>
                    <a:lnTo>
                      <a:pt x="82019" y="36984"/>
                    </a:lnTo>
                    <a:lnTo>
                      <a:pt x="82375" y="36247"/>
                    </a:lnTo>
                    <a:lnTo>
                      <a:pt x="82681" y="35644"/>
                    </a:lnTo>
                    <a:lnTo>
                      <a:pt x="82681" y="35644"/>
                    </a:lnTo>
                    <a:close/>
                    <a:moveTo>
                      <a:pt x="56767" y="6767"/>
                    </a:moveTo>
                    <a:lnTo>
                      <a:pt x="56767" y="6767"/>
                    </a:lnTo>
                    <a:lnTo>
                      <a:pt x="57123" y="6901"/>
                    </a:lnTo>
                    <a:lnTo>
                      <a:pt x="57479" y="7169"/>
                    </a:lnTo>
                    <a:lnTo>
                      <a:pt x="57683" y="7303"/>
                    </a:lnTo>
                    <a:lnTo>
                      <a:pt x="57683" y="7504"/>
                    </a:lnTo>
                    <a:lnTo>
                      <a:pt x="57479" y="7638"/>
                    </a:lnTo>
                    <a:lnTo>
                      <a:pt x="57479" y="7638"/>
                    </a:lnTo>
                    <a:lnTo>
                      <a:pt x="57225" y="7638"/>
                    </a:lnTo>
                    <a:lnTo>
                      <a:pt x="56970" y="7638"/>
                    </a:lnTo>
                    <a:lnTo>
                      <a:pt x="56563" y="7638"/>
                    </a:lnTo>
                    <a:lnTo>
                      <a:pt x="56512" y="7772"/>
                    </a:lnTo>
                    <a:lnTo>
                      <a:pt x="56410" y="7906"/>
                    </a:lnTo>
                    <a:lnTo>
                      <a:pt x="56410" y="7906"/>
                    </a:lnTo>
                    <a:lnTo>
                      <a:pt x="56410" y="8107"/>
                    </a:lnTo>
                    <a:lnTo>
                      <a:pt x="56512" y="8241"/>
                    </a:lnTo>
                    <a:lnTo>
                      <a:pt x="56665" y="8509"/>
                    </a:lnTo>
                    <a:lnTo>
                      <a:pt x="57327" y="8509"/>
                    </a:lnTo>
                    <a:lnTo>
                      <a:pt x="57327" y="8509"/>
                    </a:lnTo>
                    <a:lnTo>
                      <a:pt x="57683" y="8576"/>
                    </a:lnTo>
                    <a:lnTo>
                      <a:pt x="57785" y="8710"/>
                    </a:lnTo>
                    <a:lnTo>
                      <a:pt x="57683" y="8978"/>
                    </a:lnTo>
                    <a:lnTo>
                      <a:pt x="57683" y="8978"/>
                    </a:lnTo>
                    <a:lnTo>
                      <a:pt x="57581" y="9112"/>
                    </a:lnTo>
                    <a:lnTo>
                      <a:pt x="57428" y="9112"/>
                    </a:lnTo>
                    <a:lnTo>
                      <a:pt x="57225" y="9112"/>
                    </a:lnTo>
                    <a:lnTo>
                      <a:pt x="57021" y="9246"/>
                    </a:lnTo>
                    <a:lnTo>
                      <a:pt x="57021" y="9246"/>
                    </a:lnTo>
                    <a:lnTo>
                      <a:pt x="56868" y="9581"/>
                    </a:lnTo>
                    <a:lnTo>
                      <a:pt x="56970" y="9849"/>
                    </a:lnTo>
                    <a:lnTo>
                      <a:pt x="57123" y="10050"/>
                    </a:lnTo>
                    <a:lnTo>
                      <a:pt x="57428" y="10050"/>
                    </a:lnTo>
                    <a:lnTo>
                      <a:pt x="58243" y="10184"/>
                    </a:lnTo>
                    <a:lnTo>
                      <a:pt x="58701" y="10184"/>
                    </a:lnTo>
                    <a:lnTo>
                      <a:pt x="58701" y="10184"/>
                    </a:lnTo>
                    <a:lnTo>
                      <a:pt x="59058" y="10452"/>
                    </a:lnTo>
                    <a:lnTo>
                      <a:pt x="59159" y="10519"/>
                    </a:lnTo>
                    <a:lnTo>
                      <a:pt x="59058" y="10653"/>
                    </a:lnTo>
                    <a:lnTo>
                      <a:pt x="59058" y="10653"/>
                    </a:lnTo>
                    <a:lnTo>
                      <a:pt x="58956" y="10787"/>
                    </a:lnTo>
                    <a:lnTo>
                      <a:pt x="58701" y="10921"/>
                    </a:lnTo>
                    <a:lnTo>
                      <a:pt x="58498" y="10921"/>
                    </a:lnTo>
                    <a:lnTo>
                      <a:pt x="58345" y="11122"/>
                    </a:lnTo>
                    <a:lnTo>
                      <a:pt x="58345" y="11122"/>
                    </a:lnTo>
                    <a:lnTo>
                      <a:pt x="58243" y="11390"/>
                    </a:lnTo>
                    <a:lnTo>
                      <a:pt x="58141" y="11792"/>
                    </a:lnTo>
                    <a:lnTo>
                      <a:pt x="58141" y="11993"/>
                    </a:lnTo>
                    <a:lnTo>
                      <a:pt x="58243" y="12127"/>
                    </a:lnTo>
                    <a:lnTo>
                      <a:pt x="58447" y="12462"/>
                    </a:lnTo>
                    <a:lnTo>
                      <a:pt x="58905" y="12730"/>
                    </a:lnTo>
                    <a:lnTo>
                      <a:pt x="59363" y="12864"/>
                    </a:lnTo>
                    <a:lnTo>
                      <a:pt x="59821" y="12730"/>
                    </a:lnTo>
                    <a:lnTo>
                      <a:pt x="60178" y="12596"/>
                    </a:lnTo>
                    <a:lnTo>
                      <a:pt x="60534" y="12261"/>
                    </a:lnTo>
                    <a:lnTo>
                      <a:pt x="60534" y="12261"/>
                    </a:lnTo>
                    <a:lnTo>
                      <a:pt x="60840" y="11658"/>
                    </a:lnTo>
                    <a:lnTo>
                      <a:pt x="60992" y="11390"/>
                    </a:lnTo>
                    <a:lnTo>
                      <a:pt x="61196" y="11256"/>
                    </a:lnTo>
                    <a:lnTo>
                      <a:pt x="61196" y="11256"/>
                    </a:lnTo>
                    <a:lnTo>
                      <a:pt x="61756" y="11055"/>
                    </a:lnTo>
                    <a:lnTo>
                      <a:pt x="61756" y="11055"/>
                    </a:lnTo>
                    <a:lnTo>
                      <a:pt x="62367" y="10787"/>
                    </a:lnTo>
                    <a:lnTo>
                      <a:pt x="62774" y="10787"/>
                    </a:lnTo>
                    <a:lnTo>
                      <a:pt x="62927" y="10921"/>
                    </a:lnTo>
                    <a:lnTo>
                      <a:pt x="62927" y="10921"/>
                    </a:lnTo>
                    <a:lnTo>
                      <a:pt x="63029" y="11055"/>
                    </a:lnTo>
                    <a:lnTo>
                      <a:pt x="63029" y="11122"/>
                    </a:lnTo>
                    <a:lnTo>
                      <a:pt x="62672" y="11524"/>
                    </a:lnTo>
                    <a:lnTo>
                      <a:pt x="62214" y="11859"/>
                    </a:lnTo>
                    <a:lnTo>
                      <a:pt x="61909" y="11993"/>
                    </a:lnTo>
                    <a:lnTo>
                      <a:pt x="61909" y="11993"/>
                    </a:lnTo>
                    <a:lnTo>
                      <a:pt x="61858" y="12261"/>
                    </a:lnTo>
                    <a:lnTo>
                      <a:pt x="61909" y="12462"/>
                    </a:lnTo>
                    <a:lnTo>
                      <a:pt x="62367" y="12596"/>
                    </a:lnTo>
                    <a:lnTo>
                      <a:pt x="62367" y="12596"/>
                    </a:lnTo>
                    <a:lnTo>
                      <a:pt x="62774" y="12596"/>
                    </a:lnTo>
                    <a:lnTo>
                      <a:pt x="63131" y="12462"/>
                    </a:lnTo>
                    <a:lnTo>
                      <a:pt x="63131" y="12462"/>
                    </a:lnTo>
                    <a:lnTo>
                      <a:pt x="63691" y="12127"/>
                    </a:lnTo>
                    <a:lnTo>
                      <a:pt x="64047" y="11993"/>
                    </a:lnTo>
                    <a:lnTo>
                      <a:pt x="64302" y="11993"/>
                    </a:lnTo>
                    <a:lnTo>
                      <a:pt x="64302" y="11993"/>
                    </a:lnTo>
                    <a:lnTo>
                      <a:pt x="64403" y="12127"/>
                    </a:lnTo>
                    <a:lnTo>
                      <a:pt x="64403" y="12261"/>
                    </a:lnTo>
                    <a:lnTo>
                      <a:pt x="64403" y="12462"/>
                    </a:lnTo>
                    <a:lnTo>
                      <a:pt x="64403" y="12864"/>
                    </a:lnTo>
                    <a:lnTo>
                      <a:pt x="64505" y="13199"/>
                    </a:lnTo>
                    <a:lnTo>
                      <a:pt x="64505" y="13199"/>
                    </a:lnTo>
                    <a:lnTo>
                      <a:pt x="64709" y="13333"/>
                    </a:lnTo>
                    <a:lnTo>
                      <a:pt x="64862" y="13333"/>
                    </a:lnTo>
                    <a:lnTo>
                      <a:pt x="65065" y="13199"/>
                    </a:lnTo>
                    <a:lnTo>
                      <a:pt x="65320" y="13333"/>
                    </a:lnTo>
                    <a:lnTo>
                      <a:pt x="65320" y="13333"/>
                    </a:lnTo>
                    <a:lnTo>
                      <a:pt x="65523" y="13467"/>
                    </a:lnTo>
                    <a:lnTo>
                      <a:pt x="65625" y="13668"/>
                    </a:lnTo>
                    <a:lnTo>
                      <a:pt x="65523" y="14070"/>
                    </a:lnTo>
                    <a:lnTo>
                      <a:pt x="65320" y="14204"/>
                    </a:lnTo>
                    <a:lnTo>
                      <a:pt x="65320" y="14204"/>
                    </a:lnTo>
                    <a:lnTo>
                      <a:pt x="65065" y="14405"/>
                    </a:lnTo>
                    <a:lnTo>
                      <a:pt x="64760" y="14338"/>
                    </a:lnTo>
                    <a:lnTo>
                      <a:pt x="64505" y="14204"/>
                    </a:lnTo>
                    <a:lnTo>
                      <a:pt x="64149" y="13936"/>
                    </a:lnTo>
                    <a:lnTo>
                      <a:pt x="63589" y="13467"/>
                    </a:lnTo>
                    <a:lnTo>
                      <a:pt x="63283" y="13199"/>
                    </a:lnTo>
                    <a:lnTo>
                      <a:pt x="63029" y="13065"/>
                    </a:lnTo>
                    <a:lnTo>
                      <a:pt x="63029" y="13065"/>
                    </a:lnTo>
                    <a:lnTo>
                      <a:pt x="62469" y="12998"/>
                    </a:lnTo>
                    <a:lnTo>
                      <a:pt x="62214" y="12998"/>
                    </a:lnTo>
                    <a:lnTo>
                      <a:pt x="61909" y="13065"/>
                    </a:lnTo>
                    <a:lnTo>
                      <a:pt x="61909" y="13065"/>
                    </a:lnTo>
                    <a:lnTo>
                      <a:pt x="61858" y="13199"/>
                    </a:lnTo>
                    <a:lnTo>
                      <a:pt x="61756" y="13467"/>
                    </a:lnTo>
                    <a:lnTo>
                      <a:pt x="61756" y="13668"/>
                    </a:lnTo>
                    <a:lnTo>
                      <a:pt x="61858" y="13936"/>
                    </a:lnTo>
                    <a:lnTo>
                      <a:pt x="61858" y="13936"/>
                    </a:lnTo>
                    <a:lnTo>
                      <a:pt x="62214" y="14204"/>
                    </a:lnTo>
                    <a:lnTo>
                      <a:pt x="62214" y="14338"/>
                    </a:lnTo>
                    <a:lnTo>
                      <a:pt x="62112" y="14539"/>
                    </a:lnTo>
                    <a:lnTo>
                      <a:pt x="62112" y="14539"/>
                    </a:lnTo>
                    <a:lnTo>
                      <a:pt x="61909" y="14673"/>
                    </a:lnTo>
                    <a:lnTo>
                      <a:pt x="61654" y="14673"/>
                    </a:lnTo>
                    <a:lnTo>
                      <a:pt x="61196" y="14807"/>
                    </a:lnTo>
                    <a:lnTo>
                      <a:pt x="61196" y="14807"/>
                    </a:lnTo>
                    <a:lnTo>
                      <a:pt x="60890" y="14941"/>
                    </a:lnTo>
                    <a:lnTo>
                      <a:pt x="60738" y="15008"/>
                    </a:lnTo>
                    <a:lnTo>
                      <a:pt x="60534" y="15410"/>
                    </a:lnTo>
                    <a:lnTo>
                      <a:pt x="60636" y="15745"/>
                    </a:lnTo>
                    <a:lnTo>
                      <a:pt x="60636" y="15745"/>
                    </a:lnTo>
                    <a:lnTo>
                      <a:pt x="60840" y="16013"/>
                    </a:lnTo>
                    <a:lnTo>
                      <a:pt x="61196" y="16214"/>
                    </a:lnTo>
                    <a:lnTo>
                      <a:pt x="61552" y="16348"/>
                    </a:lnTo>
                    <a:lnTo>
                      <a:pt x="61858" y="16348"/>
                    </a:lnTo>
                    <a:lnTo>
                      <a:pt x="61858" y="16348"/>
                    </a:lnTo>
                    <a:lnTo>
                      <a:pt x="62011" y="16214"/>
                    </a:lnTo>
                    <a:lnTo>
                      <a:pt x="62214" y="16147"/>
                    </a:lnTo>
                    <a:lnTo>
                      <a:pt x="62214" y="16147"/>
                    </a:lnTo>
                    <a:lnTo>
                      <a:pt x="62469" y="16147"/>
                    </a:lnTo>
                    <a:lnTo>
                      <a:pt x="62774" y="16214"/>
                    </a:lnTo>
                    <a:lnTo>
                      <a:pt x="63029" y="16348"/>
                    </a:lnTo>
                    <a:lnTo>
                      <a:pt x="63283" y="16348"/>
                    </a:lnTo>
                    <a:lnTo>
                      <a:pt x="63283" y="16348"/>
                    </a:lnTo>
                    <a:lnTo>
                      <a:pt x="63589" y="16147"/>
                    </a:lnTo>
                    <a:lnTo>
                      <a:pt x="63843" y="15879"/>
                    </a:lnTo>
                    <a:lnTo>
                      <a:pt x="64149" y="15544"/>
                    </a:lnTo>
                    <a:lnTo>
                      <a:pt x="64505" y="15410"/>
                    </a:lnTo>
                    <a:lnTo>
                      <a:pt x="64505" y="15410"/>
                    </a:lnTo>
                    <a:lnTo>
                      <a:pt x="64760" y="15544"/>
                    </a:lnTo>
                    <a:lnTo>
                      <a:pt x="65065" y="15611"/>
                    </a:lnTo>
                    <a:lnTo>
                      <a:pt x="65523" y="16013"/>
                    </a:lnTo>
                    <a:lnTo>
                      <a:pt x="65523" y="16013"/>
                    </a:lnTo>
                    <a:lnTo>
                      <a:pt x="65727" y="16013"/>
                    </a:lnTo>
                    <a:lnTo>
                      <a:pt x="65880" y="16013"/>
                    </a:lnTo>
                    <a:lnTo>
                      <a:pt x="66185" y="15879"/>
                    </a:lnTo>
                    <a:lnTo>
                      <a:pt x="66440" y="15611"/>
                    </a:lnTo>
                    <a:lnTo>
                      <a:pt x="66796" y="15544"/>
                    </a:lnTo>
                    <a:lnTo>
                      <a:pt x="66796" y="15544"/>
                    </a:lnTo>
                    <a:lnTo>
                      <a:pt x="67102" y="15745"/>
                    </a:lnTo>
                    <a:lnTo>
                      <a:pt x="67254" y="16013"/>
                    </a:lnTo>
                    <a:lnTo>
                      <a:pt x="67254" y="16013"/>
                    </a:lnTo>
                    <a:lnTo>
                      <a:pt x="67662" y="16348"/>
                    </a:lnTo>
                    <a:lnTo>
                      <a:pt x="68120" y="16616"/>
                    </a:lnTo>
                    <a:lnTo>
                      <a:pt x="68120" y="16616"/>
                    </a:lnTo>
                    <a:lnTo>
                      <a:pt x="68578" y="16482"/>
                    </a:lnTo>
                    <a:lnTo>
                      <a:pt x="68935" y="16214"/>
                    </a:lnTo>
                    <a:lnTo>
                      <a:pt x="69138" y="15745"/>
                    </a:lnTo>
                    <a:lnTo>
                      <a:pt x="69189" y="15544"/>
                    </a:lnTo>
                    <a:lnTo>
                      <a:pt x="69189" y="15276"/>
                    </a:lnTo>
                    <a:lnTo>
                      <a:pt x="69189" y="15276"/>
                    </a:lnTo>
                    <a:lnTo>
                      <a:pt x="69138" y="14941"/>
                    </a:lnTo>
                    <a:lnTo>
                      <a:pt x="68833" y="14673"/>
                    </a:lnTo>
                    <a:lnTo>
                      <a:pt x="68833" y="14673"/>
                    </a:lnTo>
                    <a:lnTo>
                      <a:pt x="68578" y="14405"/>
                    </a:lnTo>
                    <a:lnTo>
                      <a:pt x="68476" y="14338"/>
                    </a:lnTo>
                    <a:lnTo>
                      <a:pt x="68578" y="14070"/>
                    </a:lnTo>
                    <a:lnTo>
                      <a:pt x="68578" y="14070"/>
                    </a:lnTo>
                    <a:lnTo>
                      <a:pt x="68629" y="13936"/>
                    </a:lnTo>
                    <a:lnTo>
                      <a:pt x="68833" y="13936"/>
                    </a:lnTo>
                    <a:lnTo>
                      <a:pt x="69189" y="13802"/>
                    </a:lnTo>
                    <a:lnTo>
                      <a:pt x="69189" y="13802"/>
                    </a:lnTo>
                    <a:lnTo>
                      <a:pt x="69596" y="13467"/>
                    </a:lnTo>
                    <a:lnTo>
                      <a:pt x="69749" y="13199"/>
                    </a:lnTo>
                    <a:lnTo>
                      <a:pt x="69953" y="13065"/>
                    </a:lnTo>
                    <a:lnTo>
                      <a:pt x="69953" y="13065"/>
                    </a:lnTo>
                    <a:lnTo>
                      <a:pt x="70309" y="13065"/>
                    </a:lnTo>
                    <a:lnTo>
                      <a:pt x="70564" y="12998"/>
                    </a:lnTo>
                    <a:lnTo>
                      <a:pt x="70564" y="12998"/>
                    </a:lnTo>
                    <a:lnTo>
                      <a:pt x="70869" y="12864"/>
                    </a:lnTo>
                    <a:lnTo>
                      <a:pt x="71073" y="12730"/>
                    </a:lnTo>
                    <a:lnTo>
                      <a:pt x="71073" y="12730"/>
                    </a:lnTo>
                    <a:lnTo>
                      <a:pt x="71327" y="12462"/>
                    </a:lnTo>
                    <a:lnTo>
                      <a:pt x="71684" y="12261"/>
                    </a:lnTo>
                    <a:lnTo>
                      <a:pt x="71684" y="12261"/>
                    </a:lnTo>
                    <a:lnTo>
                      <a:pt x="72142" y="11859"/>
                    </a:lnTo>
                    <a:lnTo>
                      <a:pt x="72448" y="11658"/>
                    </a:lnTo>
                    <a:lnTo>
                      <a:pt x="72600" y="11390"/>
                    </a:lnTo>
                    <a:lnTo>
                      <a:pt x="72600" y="11390"/>
                    </a:lnTo>
                    <a:lnTo>
                      <a:pt x="72600" y="11122"/>
                    </a:lnTo>
                    <a:lnTo>
                      <a:pt x="72600" y="11055"/>
                    </a:lnTo>
                    <a:lnTo>
                      <a:pt x="72346" y="10787"/>
                    </a:lnTo>
                    <a:lnTo>
                      <a:pt x="72040" y="10653"/>
                    </a:lnTo>
                    <a:lnTo>
                      <a:pt x="71786" y="10653"/>
                    </a:lnTo>
                    <a:lnTo>
                      <a:pt x="71786" y="10653"/>
                    </a:lnTo>
                    <a:lnTo>
                      <a:pt x="71582" y="10653"/>
                    </a:lnTo>
                    <a:lnTo>
                      <a:pt x="71327" y="10787"/>
                    </a:lnTo>
                    <a:lnTo>
                      <a:pt x="70971" y="11122"/>
                    </a:lnTo>
                    <a:lnTo>
                      <a:pt x="70971" y="11122"/>
                    </a:lnTo>
                    <a:lnTo>
                      <a:pt x="70564" y="11390"/>
                    </a:lnTo>
                    <a:lnTo>
                      <a:pt x="70207" y="11524"/>
                    </a:lnTo>
                    <a:lnTo>
                      <a:pt x="69851" y="11390"/>
                    </a:lnTo>
                    <a:lnTo>
                      <a:pt x="69596" y="11122"/>
                    </a:lnTo>
                    <a:lnTo>
                      <a:pt x="69596" y="11122"/>
                    </a:lnTo>
                    <a:lnTo>
                      <a:pt x="69393" y="11055"/>
                    </a:lnTo>
                    <a:lnTo>
                      <a:pt x="69393" y="10787"/>
                    </a:lnTo>
                    <a:lnTo>
                      <a:pt x="69495" y="10653"/>
                    </a:lnTo>
                    <a:lnTo>
                      <a:pt x="69647" y="10653"/>
                    </a:lnTo>
                    <a:lnTo>
                      <a:pt x="70513" y="10519"/>
                    </a:lnTo>
                    <a:lnTo>
                      <a:pt x="70513" y="10519"/>
                    </a:lnTo>
                    <a:lnTo>
                      <a:pt x="70666" y="10318"/>
                    </a:lnTo>
                    <a:lnTo>
                      <a:pt x="70666" y="10050"/>
                    </a:lnTo>
                    <a:lnTo>
                      <a:pt x="70767" y="9849"/>
                    </a:lnTo>
                    <a:lnTo>
                      <a:pt x="70971" y="9581"/>
                    </a:lnTo>
                    <a:lnTo>
                      <a:pt x="70971" y="9581"/>
                    </a:lnTo>
                    <a:lnTo>
                      <a:pt x="71226" y="9447"/>
                    </a:lnTo>
                    <a:lnTo>
                      <a:pt x="71531" y="9447"/>
                    </a:lnTo>
                    <a:lnTo>
                      <a:pt x="72040" y="9715"/>
                    </a:lnTo>
                    <a:lnTo>
                      <a:pt x="72040" y="9715"/>
                    </a:lnTo>
                    <a:lnTo>
                      <a:pt x="72448" y="9715"/>
                    </a:lnTo>
                    <a:lnTo>
                      <a:pt x="72804" y="9715"/>
                    </a:lnTo>
                    <a:lnTo>
                      <a:pt x="73466" y="9581"/>
                    </a:lnTo>
                    <a:lnTo>
                      <a:pt x="73466" y="9581"/>
                    </a:lnTo>
                    <a:lnTo>
                      <a:pt x="73924" y="9313"/>
                    </a:lnTo>
                    <a:lnTo>
                      <a:pt x="74280" y="9112"/>
                    </a:lnTo>
                    <a:lnTo>
                      <a:pt x="74942" y="8241"/>
                    </a:lnTo>
                    <a:lnTo>
                      <a:pt x="74942" y="8241"/>
                    </a:lnTo>
                    <a:lnTo>
                      <a:pt x="75451" y="7772"/>
                    </a:lnTo>
                    <a:lnTo>
                      <a:pt x="76011" y="7504"/>
                    </a:lnTo>
                    <a:lnTo>
                      <a:pt x="76011" y="7504"/>
                    </a:lnTo>
                    <a:lnTo>
                      <a:pt x="76470" y="7303"/>
                    </a:lnTo>
                    <a:lnTo>
                      <a:pt x="76928" y="7169"/>
                    </a:lnTo>
                    <a:lnTo>
                      <a:pt x="76928" y="7169"/>
                    </a:lnTo>
                    <a:lnTo>
                      <a:pt x="77590" y="6700"/>
                    </a:lnTo>
                    <a:lnTo>
                      <a:pt x="77844" y="6432"/>
                    </a:lnTo>
                    <a:lnTo>
                      <a:pt x="78150" y="6298"/>
                    </a:lnTo>
                    <a:lnTo>
                      <a:pt x="78150" y="6298"/>
                    </a:lnTo>
                    <a:lnTo>
                      <a:pt x="78710" y="6298"/>
                    </a:lnTo>
                    <a:lnTo>
                      <a:pt x="79270" y="6298"/>
                    </a:lnTo>
                    <a:lnTo>
                      <a:pt x="79270" y="6298"/>
                    </a:lnTo>
                    <a:lnTo>
                      <a:pt x="79626" y="6030"/>
                    </a:lnTo>
                    <a:lnTo>
                      <a:pt x="79983" y="5695"/>
                    </a:lnTo>
                    <a:lnTo>
                      <a:pt x="79983" y="5695"/>
                    </a:lnTo>
                    <a:lnTo>
                      <a:pt x="80186" y="5427"/>
                    </a:lnTo>
                    <a:lnTo>
                      <a:pt x="80288" y="5092"/>
                    </a:lnTo>
                    <a:lnTo>
                      <a:pt x="80441" y="4824"/>
                    </a:lnTo>
                    <a:lnTo>
                      <a:pt x="80797" y="4757"/>
                    </a:lnTo>
                    <a:lnTo>
                      <a:pt x="80797" y="4757"/>
                    </a:lnTo>
                    <a:lnTo>
                      <a:pt x="81204" y="4623"/>
                    </a:lnTo>
                    <a:lnTo>
                      <a:pt x="81459" y="4623"/>
                    </a:lnTo>
                    <a:lnTo>
                      <a:pt x="81663" y="4489"/>
                    </a:lnTo>
                    <a:lnTo>
                      <a:pt x="81663" y="4489"/>
                    </a:lnTo>
                    <a:lnTo>
                      <a:pt x="81815" y="4221"/>
                    </a:lnTo>
                    <a:lnTo>
                      <a:pt x="82019" y="4154"/>
                    </a:lnTo>
                    <a:lnTo>
                      <a:pt x="82019" y="4154"/>
                    </a:lnTo>
                    <a:lnTo>
                      <a:pt x="82375" y="4154"/>
                    </a:lnTo>
                    <a:lnTo>
                      <a:pt x="82477" y="4020"/>
                    </a:lnTo>
                    <a:lnTo>
                      <a:pt x="82681" y="3886"/>
                    </a:lnTo>
                    <a:lnTo>
                      <a:pt x="82681" y="3886"/>
                    </a:lnTo>
                    <a:lnTo>
                      <a:pt x="82732" y="3618"/>
                    </a:lnTo>
                    <a:lnTo>
                      <a:pt x="82732" y="3417"/>
                    </a:lnTo>
                    <a:lnTo>
                      <a:pt x="82732" y="3283"/>
                    </a:lnTo>
                    <a:lnTo>
                      <a:pt x="82579" y="3015"/>
                    </a:lnTo>
                    <a:lnTo>
                      <a:pt x="82579" y="3015"/>
                    </a:lnTo>
                    <a:lnTo>
                      <a:pt x="82274" y="3015"/>
                    </a:lnTo>
                    <a:lnTo>
                      <a:pt x="82019" y="3015"/>
                    </a:lnTo>
                    <a:lnTo>
                      <a:pt x="81815" y="3015"/>
                    </a:lnTo>
                    <a:lnTo>
                      <a:pt x="81561" y="2881"/>
                    </a:lnTo>
                    <a:lnTo>
                      <a:pt x="81561" y="2881"/>
                    </a:lnTo>
                    <a:lnTo>
                      <a:pt x="81459" y="2680"/>
                    </a:lnTo>
                    <a:lnTo>
                      <a:pt x="81357" y="2412"/>
                    </a:lnTo>
                    <a:lnTo>
                      <a:pt x="81204" y="2077"/>
                    </a:lnTo>
                    <a:lnTo>
                      <a:pt x="81204" y="2077"/>
                    </a:lnTo>
                    <a:lnTo>
                      <a:pt x="81001" y="1943"/>
                    </a:lnTo>
                    <a:lnTo>
                      <a:pt x="80797" y="1809"/>
                    </a:lnTo>
                    <a:lnTo>
                      <a:pt x="80339" y="1809"/>
                    </a:lnTo>
                    <a:lnTo>
                      <a:pt x="79321" y="1943"/>
                    </a:lnTo>
                    <a:lnTo>
                      <a:pt x="79321" y="1943"/>
                    </a:lnTo>
                    <a:lnTo>
                      <a:pt x="79066" y="2077"/>
                    </a:lnTo>
                    <a:lnTo>
                      <a:pt x="78812" y="2211"/>
                    </a:lnTo>
                    <a:lnTo>
                      <a:pt x="78353" y="2546"/>
                    </a:lnTo>
                    <a:lnTo>
                      <a:pt x="78353" y="2546"/>
                    </a:lnTo>
                    <a:lnTo>
                      <a:pt x="78150" y="2680"/>
                    </a:lnTo>
                    <a:lnTo>
                      <a:pt x="77946" y="2814"/>
                    </a:lnTo>
                    <a:lnTo>
                      <a:pt x="77793" y="2814"/>
                    </a:lnTo>
                    <a:lnTo>
                      <a:pt x="77590" y="2680"/>
                    </a:lnTo>
                    <a:lnTo>
                      <a:pt x="77590" y="2680"/>
                    </a:lnTo>
                    <a:lnTo>
                      <a:pt x="77844" y="2278"/>
                    </a:lnTo>
                    <a:lnTo>
                      <a:pt x="77946" y="2211"/>
                    </a:lnTo>
                    <a:lnTo>
                      <a:pt x="77946" y="1943"/>
                    </a:lnTo>
                    <a:lnTo>
                      <a:pt x="77946" y="1943"/>
                    </a:lnTo>
                    <a:lnTo>
                      <a:pt x="77844" y="1675"/>
                    </a:lnTo>
                    <a:lnTo>
                      <a:pt x="77691" y="1675"/>
                    </a:lnTo>
                    <a:lnTo>
                      <a:pt x="77335" y="1675"/>
                    </a:lnTo>
                    <a:lnTo>
                      <a:pt x="76571" y="1943"/>
                    </a:lnTo>
                    <a:lnTo>
                      <a:pt x="76571" y="1943"/>
                    </a:lnTo>
                    <a:lnTo>
                      <a:pt x="76215" y="1943"/>
                    </a:lnTo>
                    <a:lnTo>
                      <a:pt x="76215" y="1943"/>
                    </a:lnTo>
                    <a:lnTo>
                      <a:pt x="75757" y="1809"/>
                    </a:lnTo>
                    <a:lnTo>
                      <a:pt x="75400" y="1474"/>
                    </a:lnTo>
                    <a:lnTo>
                      <a:pt x="74993" y="1340"/>
                    </a:lnTo>
                    <a:lnTo>
                      <a:pt x="74840" y="1206"/>
                    </a:lnTo>
                    <a:lnTo>
                      <a:pt x="74535" y="1340"/>
                    </a:lnTo>
                    <a:lnTo>
                      <a:pt x="74535" y="1340"/>
                    </a:lnTo>
                    <a:lnTo>
                      <a:pt x="74382" y="1474"/>
                    </a:lnTo>
                    <a:lnTo>
                      <a:pt x="74280" y="1608"/>
                    </a:lnTo>
                    <a:lnTo>
                      <a:pt x="74077" y="1943"/>
                    </a:lnTo>
                    <a:lnTo>
                      <a:pt x="73924" y="2278"/>
                    </a:lnTo>
                    <a:lnTo>
                      <a:pt x="73619" y="2546"/>
                    </a:lnTo>
                    <a:lnTo>
                      <a:pt x="73619" y="2546"/>
                    </a:lnTo>
                    <a:lnTo>
                      <a:pt x="73466" y="2546"/>
                    </a:lnTo>
                    <a:lnTo>
                      <a:pt x="73364" y="2546"/>
                    </a:lnTo>
                    <a:lnTo>
                      <a:pt x="73008" y="2412"/>
                    </a:lnTo>
                    <a:lnTo>
                      <a:pt x="72702" y="2211"/>
                    </a:lnTo>
                    <a:lnTo>
                      <a:pt x="72448" y="1943"/>
                    </a:lnTo>
                    <a:lnTo>
                      <a:pt x="72448" y="1943"/>
                    </a:lnTo>
                    <a:lnTo>
                      <a:pt x="72040" y="1943"/>
                    </a:lnTo>
                    <a:lnTo>
                      <a:pt x="71684" y="2077"/>
                    </a:lnTo>
                    <a:lnTo>
                      <a:pt x="71429" y="2211"/>
                    </a:lnTo>
                    <a:lnTo>
                      <a:pt x="71073" y="2278"/>
                    </a:lnTo>
                    <a:lnTo>
                      <a:pt x="71073" y="2278"/>
                    </a:lnTo>
                    <a:lnTo>
                      <a:pt x="70564" y="2278"/>
                    </a:lnTo>
                    <a:lnTo>
                      <a:pt x="70411" y="2412"/>
                    </a:lnTo>
                    <a:lnTo>
                      <a:pt x="70309" y="2546"/>
                    </a:lnTo>
                    <a:lnTo>
                      <a:pt x="70411" y="2814"/>
                    </a:lnTo>
                    <a:lnTo>
                      <a:pt x="70411" y="2814"/>
                    </a:lnTo>
                    <a:lnTo>
                      <a:pt x="70564" y="3149"/>
                    </a:lnTo>
                    <a:lnTo>
                      <a:pt x="70564" y="3283"/>
                    </a:lnTo>
                    <a:lnTo>
                      <a:pt x="70411" y="3417"/>
                    </a:lnTo>
                    <a:lnTo>
                      <a:pt x="70411" y="3417"/>
                    </a:lnTo>
                    <a:lnTo>
                      <a:pt x="70309" y="3417"/>
                    </a:lnTo>
                    <a:lnTo>
                      <a:pt x="70106" y="3283"/>
                    </a:lnTo>
                    <a:lnTo>
                      <a:pt x="69953" y="3015"/>
                    </a:lnTo>
                    <a:lnTo>
                      <a:pt x="69953" y="3015"/>
                    </a:lnTo>
                    <a:lnTo>
                      <a:pt x="69749" y="2881"/>
                    </a:lnTo>
                    <a:lnTo>
                      <a:pt x="69495" y="2881"/>
                    </a:lnTo>
                    <a:lnTo>
                      <a:pt x="69495" y="2881"/>
                    </a:lnTo>
                    <a:lnTo>
                      <a:pt x="69138" y="3015"/>
                    </a:lnTo>
                    <a:lnTo>
                      <a:pt x="68731" y="3283"/>
                    </a:lnTo>
                    <a:lnTo>
                      <a:pt x="68731" y="3283"/>
                    </a:lnTo>
                    <a:lnTo>
                      <a:pt x="68629" y="3417"/>
                    </a:lnTo>
                    <a:lnTo>
                      <a:pt x="68476" y="3417"/>
                    </a:lnTo>
                    <a:lnTo>
                      <a:pt x="68120" y="3283"/>
                    </a:lnTo>
                    <a:lnTo>
                      <a:pt x="68120" y="3283"/>
                    </a:lnTo>
                    <a:lnTo>
                      <a:pt x="67916" y="3283"/>
                    </a:lnTo>
                    <a:lnTo>
                      <a:pt x="67713" y="3417"/>
                    </a:lnTo>
                    <a:lnTo>
                      <a:pt x="67560" y="3484"/>
                    </a:lnTo>
                    <a:lnTo>
                      <a:pt x="67356" y="3484"/>
                    </a:lnTo>
                    <a:lnTo>
                      <a:pt x="67356" y="3484"/>
                    </a:lnTo>
                    <a:lnTo>
                      <a:pt x="67000" y="3417"/>
                    </a:lnTo>
                    <a:lnTo>
                      <a:pt x="66796" y="3417"/>
                    </a:lnTo>
                    <a:lnTo>
                      <a:pt x="66644" y="3484"/>
                    </a:lnTo>
                    <a:lnTo>
                      <a:pt x="66644" y="3484"/>
                    </a:lnTo>
                    <a:lnTo>
                      <a:pt x="66644" y="3752"/>
                    </a:lnTo>
                    <a:lnTo>
                      <a:pt x="66644" y="4020"/>
                    </a:lnTo>
                    <a:lnTo>
                      <a:pt x="66542" y="4221"/>
                    </a:lnTo>
                    <a:lnTo>
                      <a:pt x="66236" y="4355"/>
                    </a:lnTo>
                    <a:lnTo>
                      <a:pt x="66236" y="4355"/>
                    </a:lnTo>
                    <a:lnTo>
                      <a:pt x="66084" y="4221"/>
                    </a:lnTo>
                    <a:lnTo>
                      <a:pt x="65880" y="4154"/>
                    </a:lnTo>
                    <a:lnTo>
                      <a:pt x="65727" y="3886"/>
                    </a:lnTo>
                    <a:lnTo>
                      <a:pt x="65523" y="3752"/>
                    </a:lnTo>
                    <a:lnTo>
                      <a:pt x="65523" y="3752"/>
                    </a:lnTo>
                    <a:lnTo>
                      <a:pt x="65065" y="3618"/>
                    </a:lnTo>
                    <a:lnTo>
                      <a:pt x="64607" y="3484"/>
                    </a:lnTo>
                    <a:lnTo>
                      <a:pt x="64607" y="3484"/>
                    </a:lnTo>
                    <a:lnTo>
                      <a:pt x="64149" y="3149"/>
                    </a:lnTo>
                    <a:lnTo>
                      <a:pt x="63945" y="3015"/>
                    </a:lnTo>
                    <a:lnTo>
                      <a:pt x="63691" y="3283"/>
                    </a:lnTo>
                    <a:lnTo>
                      <a:pt x="63691" y="3283"/>
                    </a:lnTo>
                    <a:lnTo>
                      <a:pt x="63589" y="3417"/>
                    </a:lnTo>
                    <a:lnTo>
                      <a:pt x="63487" y="3618"/>
                    </a:lnTo>
                    <a:lnTo>
                      <a:pt x="63487" y="3618"/>
                    </a:lnTo>
                    <a:lnTo>
                      <a:pt x="63283" y="3618"/>
                    </a:lnTo>
                    <a:lnTo>
                      <a:pt x="63131" y="3618"/>
                    </a:lnTo>
                    <a:lnTo>
                      <a:pt x="63131" y="3618"/>
                    </a:lnTo>
                    <a:lnTo>
                      <a:pt x="62927" y="3752"/>
                    </a:lnTo>
                    <a:lnTo>
                      <a:pt x="62927" y="3886"/>
                    </a:lnTo>
                    <a:lnTo>
                      <a:pt x="63029" y="4154"/>
                    </a:lnTo>
                    <a:lnTo>
                      <a:pt x="63232" y="4154"/>
                    </a:lnTo>
                    <a:lnTo>
                      <a:pt x="63232" y="4154"/>
                    </a:lnTo>
                    <a:lnTo>
                      <a:pt x="63792" y="4154"/>
                    </a:lnTo>
                    <a:lnTo>
                      <a:pt x="64047" y="4154"/>
                    </a:lnTo>
                    <a:lnTo>
                      <a:pt x="64302" y="4221"/>
                    </a:lnTo>
                    <a:lnTo>
                      <a:pt x="64302" y="4221"/>
                    </a:lnTo>
                    <a:lnTo>
                      <a:pt x="64505" y="4355"/>
                    </a:lnTo>
                    <a:lnTo>
                      <a:pt x="64607" y="4623"/>
                    </a:lnTo>
                    <a:lnTo>
                      <a:pt x="64505" y="4757"/>
                    </a:lnTo>
                    <a:lnTo>
                      <a:pt x="64403" y="4958"/>
                    </a:lnTo>
                    <a:lnTo>
                      <a:pt x="64403" y="4958"/>
                    </a:lnTo>
                    <a:lnTo>
                      <a:pt x="64149" y="5092"/>
                    </a:lnTo>
                    <a:lnTo>
                      <a:pt x="63843" y="4958"/>
                    </a:lnTo>
                    <a:lnTo>
                      <a:pt x="63283" y="4757"/>
                    </a:lnTo>
                    <a:lnTo>
                      <a:pt x="63283" y="4757"/>
                    </a:lnTo>
                    <a:lnTo>
                      <a:pt x="62825" y="4757"/>
                    </a:lnTo>
                    <a:lnTo>
                      <a:pt x="62571" y="4757"/>
                    </a:lnTo>
                    <a:lnTo>
                      <a:pt x="62367" y="4757"/>
                    </a:lnTo>
                    <a:lnTo>
                      <a:pt x="62367" y="4757"/>
                    </a:lnTo>
                    <a:lnTo>
                      <a:pt x="62112" y="4489"/>
                    </a:lnTo>
                    <a:lnTo>
                      <a:pt x="61909" y="4221"/>
                    </a:lnTo>
                    <a:lnTo>
                      <a:pt x="61909" y="4221"/>
                    </a:lnTo>
                    <a:lnTo>
                      <a:pt x="61756" y="4154"/>
                    </a:lnTo>
                    <a:lnTo>
                      <a:pt x="61552" y="4154"/>
                    </a:lnTo>
                    <a:lnTo>
                      <a:pt x="61196" y="4355"/>
                    </a:lnTo>
                    <a:lnTo>
                      <a:pt x="60890" y="4757"/>
                    </a:lnTo>
                    <a:lnTo>
                      <a:pt x="60534" y="5092"/>
                    </a:lnTo>
                    <a:lnTo>
                      <a:pt x="60534" y="5092"/>
                    </a:lnTo>
                    <a:lnTo>
                      <a:pt x="60381" y="5092"/>
                    </a:lnTo>
                    <a:lnTo>
                      <a:pt x="60178" y="4958"/>
                    </a:lnTo>
                    <a:lnTo>
                      <a:pt x="59974" y="4958"/>
                    </a:lnTo>
                    <a:lnTo>
                      <a:pt x="59821" y="4958"/>
                    </a:lnTo>
                    <a:lnTo>
                      <a:pt x="59821" y="4958"/>
                    </a:lnTo>
                    <a:lnTo>
                      <a:pt x="59719" y="5226"/>
                    </a:lnTo>
                    <a:lnTo>
                      <a:pt x="59821" y="5360"/>
                    </a:lnTo>
                    <a:lnTo>
                      <a:pt x="60178" y="5427"/>
                    </a:lnTo>
                    <a:lnTo>
                      <a:pt x="60178" y="5427"/>
                    </a:lnTo>
                    <a:lnTo>
                      <a:pt x="60432" y="5427"/>
                    </a:lnTo>
                    <a:lnTo>
                      <a:pt x="60636" y="5427"/>
                    </a:lnTo>
                    <a:lnTo>
                      <a:pt x="60636" y="5695"/>
                    </a:lnTo>
                    <a:lnTo>
                      <a:pt x="60636" y="5695"/>
                    </a:lnTo>
                    <a:lnTo>
                      <a:pt x="60178" y="5695"/>
                    </a:lnTo>
                    <a:lnTo>
                      <a:pt x="59923" y="5829"/>
                    </a:lnTo>
                    <a:lnTo>
                      <a:pt x="59923" y="5963"/>
                    </a:lnTo>
                    <a:lnTo>
                      <a:pt x="59923" y="6030"/>
                    </a:lnTo>
                    <a:lnTo>
                      <a:pt x="59923" y="6030"/>
                    </a:lnTo>
                    <a:lnTo>
                      <a:pt x="60280" y="5963"/>
                    </a:lnTo>
                    <a:lnTo>
                      <a:pt x="60840" y="5829"/>
                    </a:lnTo>
                    <a:lnTo>
                      <a:pt x="61349" y="5829"/>
                    </a:lnTo>
                    <a:lnTo>
                      <a:pt x="61450" y="5963"/>
                    </a:lnTo>
                    <a:lnTo>
                      <a:pt x="61552" y="6164"/>
                    </a:lnTo>
                    <a:lnTo>
                      <a:pt x="61552" y="6164"/>
                    </a:lnTo>
                    <a:lnTo>
                      <a:pt x="61450" y="6298"/>
                    </a:lnTo>
                    <a:lnTo>
                      <a:pt x="61298" y="6432"/>
                    </a:lnTo>
                    <a:lnTo>
                      <a:pt x="60840" y="6566"/>
                    </a:lnTo>
                    <a:lnTo>
                      <a:pt x="60381" y="6566"/>
                    </a:lnTo>
                    <a:lnTo>
                      <a:pt x="60280" y="6566"/>
                    </a:lnTo>
                    <a:lnTo>
                      <a:pt x="60178" y="6767"/>
                    </a:lnTo>
                    <a:lnTo>
                      <a:pt x="60178" y="6767"/>
                    </a:lnTo>
                    <a:lnTo>
                      <a:pt x="60280" y="6901"/>
                    </a:lnTo>
                    <a:lnTo>
                      <a:pt x="60381" y="7035"/>
                    </a:lnTo>
                    <a:lnTo>
                      <a:pt x="60738" y="6901"/>
                    </a:lnTo>
                    <a:lnTo>
                      <a:pt x="60738" y="6901"/>
                    </a:lnTo>
                    <a:lnTo>
                      <a:pt x="61094" y="6767"/>
                    </a:lnTo>
                    <a:lnTo>
                      <a:pt x="61094" y="6767"/>
                    </a:lnTo>
                    <a:lnTo>
                      <a:pt x="61552" y="6767"/>
                    </a:lnTo>
                    <a:lnTo>
                      <a:pt x="61909" y="6767"/>
                    </a:lnTo>
                    <a:lnTo>
                      <a:pt x="61909" y="6767"/>
                    </a:lnTo>
                    <a:lnTo>
                      <a:pt x="62316" y="7035"/>
                    </a:lnTo>
                    <a:lnTo>
                      <a:pt x="62469" y="7035"/>
                    </a:lnTo>
                    <a:lnTo>
                      <a:pt x="62672" y="6901"/>
                    </a:lnTo>
                    <a:lnTo>
                      <a:pt x="62672" y="6901"/>
                    </a:lnTo>
                    <a:lnTo>
                      <a:pt x="62825" y="6700"/>
                    </a:lnTo>
                    <a:lnTo>
                      <a:pt x="63029" y="6767"/>
                    </a:lnTo>
                    <a:lnTo>
                      <a:pt x="63131" y="6901"/>
                    </a:lnTo>
                    <a:lnTo>
                      <a:pt x="63131" y="6901"/>
                    </a:lnTo>
                    <a:lnTo>
                      <a:pt x="63232" y="7169"/>
                    </a:lnTo>
                    <a:lnTo>
                      <a:pt x="63283" y="7303"/>
                    </a:lnTo>
                    <a:lnTo>
                      <a:pt x="63487" y="7370"/>
                    </a:lnTo>
                    <a:lnTo>
                      <a:pt x="63487" y="7370"/>
                    </a:lnTo>
                    <a:lnTo>
                      <a:pt x="63691" y="7504"/>
                    </a:lnTo>
                    <a:lnTo>
                      <a:pt x="63945" y="7370"/>
                    </a:lnTo>
                    <a:lnTo>
                      <a:pt x="64403" y="7169"/>
                    </a:lnTo>
                    <a:lnTo>
                      <a:pt x="64403" y="7169"/>
                    </a:lnTo>
                    <a:lnTo>
                      <a:pt x="64505" y="6901"/>
                    </a:lnTo>
                    <a:lnTo>
                      <a:pt x="64607" y="6767"/>
                    </a:lnTo>
                    <a:lnTo>
                      <a:pt x="64709" y="6700"/>
                    </a:lnTo>
                    <a:lnTo>
                      <a:pt x="64862" y="6566"/>
                    </a:lnTo>
                    <a:lnTo>
                      <a:pt x="64862" y="6566"/>
                    </a:lnTo>
                    <a:lnTo>
                      <a:pt x="65218" y="6700"/>
                    </a:lnTo>
                    <a:lnTo>
                      <a:pt x="65727" y="6767"/>
                    </a:lnTo>
                    <a:lnTo>
                      <a:pt x="65727" y="6767"/>
                    </a:lnTo>
                    <a:lnTo>
                      <a:pt x="66644" y="6767"/>
                    </a:lnTo>
                    <a:lnTo>
                      <a:pt x="67458" y="6767"/>
                    </a:lnTo>
                    <a:lnTo>
                      <a:pt x="67458" y="6767"/>
                    </a:lnTo>
                    <a:lnTo>
                      <a:pt x="68018" y="6700"/>
                    </a:lnTo>
                    <a:lnTo>
                      <a:pt x="68578" y="6432"/>
                    </a:lnTo>
                    <a:lnTo>
                      <a:pt x="68578" y="6432"/>
                    </a:lnTo>
                    <a:lnTo>
                      <a:pt x="68935" y="6164"/>
                    </a:lnTo>
                    <a:lnTo>
                      <a:pt x="69393" y="5963"/>
                    </a:lnTo>
                    <a:lnTo>
                      <a:pt x="69393" y="5963"/>
                    </a:lnTo>
                    <a:lnTo>
                      <a:pt x="69647" y="5829"/>
                    </a:lnTo>
                    <a:lnTo>
                      <a:pt x="70055" y="5829"/>
                    </a:lnTo>
                    <a:lnTo>
                      <a:pt x="70411" y="5829"/>
                    </a:lnTo>
                    <a:lnTo>
                      <a:pt x="70666" y="5963"/>
                    </a:lnTo>
                    <a:lnTo>
                      <a:pt x="70666" y="5963"/>
                    </a:lnTo>
                    <a:lnTo>
                      <a:pt x="70869" y="6164"/>
                    </a:lnTo>
                    <a:lnTo>
                      <a:pt x="70971" y="6432"/>
                    </a:lnTo>
                    <a:lnTo>
                      <a:pt x="70767" y="6566"/>
                    </a:lnTo>
                    <a:lnTo>
                      <a:pt x="70564" y="6700"/>
                    </a:lnTo>
                    <a:lnTo>
                      <a:pt x="69953" y="6767"/>
                    </a:lnTo>
                    <a:lnTo>
                      <a:pt x="69596" y="6901"/>
                    </a:lnTo>
                    <a:lnTo>
                      <a:pt x="69596" y="6901"/>
                    </a:lnTo>
                    <a:lnTo>
                      <a:pt x="70055" y="7035"/>
                    </a:lnTo>
                    <a:lnTo>
                      <a:pt x="70207" y="7303"/>
                    </a:lnTo>
                    <a:lnTo>
                      <a:pt x="70207" y="7303"/>
                    </a:lnTo>
                    <a:lnTo>
                      <a:pt x="70106" y="7504"/>
                    </a:lnTo>
                    <a:lnTo>
                      <a:pt x="70106" y="7504"/>
                    </a:lnTo>
                    <a:lnTo>
                      <a:pt x="69953" y="7504"/>
                    </a:lnTo>
                    <a:lnTo>
                      <a:pt x="69647" y="7504"/>
                    </a:lnTo>
                    <a:lnTo>
                      <a:pt x="69138" y="7504"/>
                    </a:lnTo>
                    <a:lnTo>
                      <a:pt x="69138" y="7504"/>
                    </a:lnTo>
                    <a:lnTo>
                      <a:pt x="68629" y="7504"/>
                    </a:lnTo>
                    <a:lnTo>
                      <a:pt x="67815" y="7504"/>
                    </a:lnTo>
                    <a:lnTo>
                      <a:pt x="67356" y="7638"/>
                    </a:lnTo>
                    <a:lnTo>
                      <a:pt x="67102" y="7772"/>
                    </a:lnTo>
                    <a:lnTo>
                      <a:pt x="66898" y="7973"/>
                    </a:lnTo>
                    <a:lnTo>
                      <a:pt x="66796" y="8107"/>
                    </a:lnTo>
                    <a:lnTo>
                      <a:pt x="66898" y="8241"/>
                    </a:lnTo>
                    <a:lnTo>
                      <a:pt x="66898" y="8241"/>
                    </a:lnTo>
                    <a:lnTo>
                      <a:pt x="67000" y="8576"/>
                    </a:lnTo>
                    <a:lnTo>
                      <a:pt x="67204" y="8844"/>
                    </a:lnTo>
                    <a:lnTo>
                      <a:pt x="67204" y="8844"/>
                    </a:lnTo>
                    <a:lnTo>
                      <a:pt x="67560" y="8978"/>
                    </a:lnTo>
                    <a:lnTo>
                      <a:pt x="67662" y="8978"/>
                    </a:lnTo>
                    <a:lnTo>
                      <a:pt x="67713" y="9112"/>
                    </a:lnTo>
                    <a:lnTo>
                      <a:pt x="67713" y="9112"/>
                    </a:lnTo>
                    <a:lnTo>
                      <a:pt x="67713" y="9313"/>
                    </a:lnTo>
                    <a:lnTo>
                      <a:pt x="67662" y="9313"/>
                    </a:lnTo>
                    <a:lnTo>
                      <a:pt x="67254" y="9313"/>
                    </a:lnTo>
                    <a:lnTo>
                      <a:pt x="67254" y="9313"/>
                    </a:lnTo>
                    <a:lnTo>
                      <a:pt x="66694" y="9112"/>
                    </a:lnTo>
                    <a:lnTo>
                      <a:pt x="66236" y="8710"/>
                    </a:lnTo>
                    <a:lnTo>
                      <a:pt x="65778" y="8241"/>
                    </a:lnTo>
                    <a:lnTo>
                      <a:pt x="65218" y="7772"/>
                    </a:lnTo>
                    <a:lnTo>
                      <a:pt x="65218" y="7772"/>
                    </a:lnTo>
                    <a:lnTo>
                      <a:pt x="64862" y="7638"/>
                    </a:lnTo>
                    <a:lnTo>
                      <a:pt x="64505" y="7638"/>
                    </a:lnTo>
                    <a:lnTo>
                      <a:pt x="64149" y="7638"/>
                    </a:lnTo>
                    <a:lnTo>
                      <a:pt x="63843" y="7772"/>
                    </a:lnTo>
                    <a:lnTo>
                      <a:pt x="63843" y="7772"/>
                    </a:lnTo>
                    <a:lnTo>
                      <a:pt x="63589" y="7906"/>
                    </a:lnTo>
                    <a:lnTo>
                      <a:pt x="63385" y="8241"/>
                    </a:lnTo>
                    <a:lnTo>
                      <a:pt x="63385" y="8241"/>
                    </a:lnTo>
                    <a:lnTo>
                      <a:pt x="63283" y="8710"/>
                    </a:lnTo>
                    <a:lnTo>
                      <a:pt x="63232" y="8844"/>
                    </a:lnTo>
                    <a:lnTo>
                      <a:pt x="63131" y="8978"/>
                    </a:lnTo>
                    <a:lnTo>
                      <a:pt x="63131" y="8978"/>
                    </a:lnTo>
                    <a:lnTo>
                      <a:pt x="62927" y="8978"/>
                    </a:lnTo>
                    <a:lnTo>
                      <a:pt x="62774" y="8844"/>
                    </a:lnTo>
                    <a:lnTo>
                      <a:pt x="62571" y="8576"/>
                    </a:lnTo>
                    <a:lnTo>
                      <a:pt x="62112" y="7906"/>
                    </a:lnTo>
                    <a:lnTo>
                      <a:pt x="62112" y="7906"/>
                    </a:lnTo>
                    <a:lnTo>
                      <a:pt x="61909" y="7772"/>
                    </a:lnTo>
                    <a:lnTo>
                      <a:pt x="61756" y="7772"/>
                    </a:lnTo>
                    <a:lnTo>
                      <a:pt x="61298" y="7772"/>
                    </a:lnTo>
                    <a:lnTo>
                      <a:pt x="61298" y="7772"/>
                    </a:lnTo>
                    <a:lnTo>
                      <a:pt x="60636" y="7906"/>
                    </a:lnTo>
                    <a:lnTo>
                      <a:pt x="60381" y="7906"/>
                    </a:lnTo>
                    <a:lnTo>
                      <a:pt x="60076" y="7772"/>
                    </a:lnTo>
                    <a:lnTo>
                      <a:pt x="60076" y="7772"/>
                    </a:lnTo>
                    <a:lnTo>
                      <a:pt x="59618" y="7370"/>
                    </a:lnTo>
                    <a:lnTo>
                      <a:pt x="59261" y="6901"/>
                    </a:lnTo>
                    <a:lnTo>
                      <a:pt x="58956" y="6298"/>
                    </a:lnTo>
                    <a:lnTo>
                      <a:pt x="58599" y="5829"/>
                    </a:lnTo>
                    <a:lnTo>
                      <a:pt x="58599" y="5829"/>
                    </a:lnTo>
                    <a:lnTo>
                      <a:pt x="58243" y="5561"/>
                    </a:lnTo>
                    <a:lnTo>
                      <a:pt x="57887" y="5427"/>
                    </a:lnTo>
                    <a:lnTo>
                      <a:pt x="57123" y="5226"/>
                    </a:lnTo>
                    <a:lnTo>
                      <a:pt x="57123" y="5226"/>
                    </a:lnTo>
                    <a:lnTo>
                      <a:pt x="56767" y="5226"/>
                    </a:lnTo>
                    <a:lnTo>
                      <a:pt x="56308" y="5427"/>
                    </a:lnTo>
                    <a:lnTo>
                      <a:pt x="56207" y="5427"/>
                    </a:lnTo>
                    <a:lnTo>
                      <a:pt x="56207" y="5561"/>
                    </a:lnTo>
                    <a:lnTo>
                      <a:pt x="56308" y="5695"/>
                    </a:lnTo>
                    <a:lnTo>
                      <a:pt x="56512" y="5829"/>
                    </a:lnTo>
                    <a:lnTo>
                      <a:pt x="56512" y="5829"/>
                    </a:lnTo>
                    <a:lnTo>
                      <a:pt x="56767" y="5829"/>
                    </a:lnTo>
                    <a:lnTo>
                      <a:pt x="56868" y="5963"/>
                    </a:lnTo>
                    <a:lnTo>
                      <a:pt x="56868" y="6164"/>
                    </a:lnTo>
                    <a:lnTo>
                      <a:pt x="56665" y="6164"/>
                    </a:lnTo>
                    <a:lnTo>
                      <a:pt x="56665" y="6164"/>
                    </a:lnTo>
                    <a:lnTo>
                      <a:pt x="56105" y="6164"/>
                    </a:lnTo>
                    <a:lnTo>
                      <a:pt x="55952" y="6298"/>
                    </a:lnTo>
                    <a:lnTo>
                      <a:pt x="55850" y="6432"/>
                    </a:lnTo>
                    <a:lnTo>
                      <a:pt x="55850" y="6566"/>
                    </a:lnTo>
                    <a:lnTo>
                      <a:pt x="55850" y="6566"/>
                    </a:lnTo>
                    <a:lnTo>
                      <a:pt x="56003" y="6767"/>
                    </a:lnTo>
                    <a:lnTo>
                      <a:pt x="56308" y="6767"/>
                    </a:lnTo>
                    <a:lnTo>
                      <a:pt x="56767" y="6767"/>
                    </a:lnTo>
                    <a:lnTo>
                      <a:pt x="56767" y="6767"/>
                    </a:lnTo>
                    <a:close/>
                    <a:moveTo>
                      <a:pt x="63131" y="40000"/>
                    </a:moveTo>
                    <a:lnTo>
                      <a:pt x="63131" y="40000"/>
                    </a:lnTo>
                    <a:lnTo>
                      <a:pt x="62927" y="40268"/>
                    </a:lnTo>
                    <a:lnTo>
                      <a:pt x="62927" y="40469"/>
                    </a:lnTo>
                    <a:lnTo>
                      <a:pt x="63029" y="40737"/>
                    </a:lnTo>
                    <a:lnTo>
                      <a:pt x="63232" y="41005"/>
                    </a:lnTo>
                    <a:lnTo>
                      <a:pt x="63487" y="41206"/>
                    </a:lnTo>
                    <a:lnTo>
                      <a:pt x="63691" y="41206"/>
                    </a:lnTo>
                    <a:lnTo>
                      <a:pt x="63945" y="41206"/>
                    </a:lnTo>
                    <a:lnTo>
                      <a:pt x="64149" y="41072"/>
                    </a:lnTo>
                    <a:lnTo>
                      <a:pt x="64149" y="41072"/>
                    </a:lnTo>
                    <a:lnTo>
                      <a:pt x="64302" y="40871"/>
                    </a:lnTo>
                    <a:lnTo>
                      <a:pt x="64403" y="40603"/>
                    </a:lnTo>
                    <a:lnTo>
                      <a:pt x="64403" y="40000"/>
                    </a:lnTo>
                    <a:lnTo>
                      <a:pt x="64403" y="39731"/>
                    </a:lnTo>
                    <a:lnTo>
                      <a:pt x="64505" y="39530"/>
                    </a:lnTo>
                    <a:lnTo>
                      <a:pt x="64709" y="39396"/>
                    </a:lnTo>
                    <a:lnTo>
                      <a:pt x="64963" y="39396"/>
                    </a:lnTo>
                    <a:lnTo>
                      <a:pt x="64963" y="39396"/>
                    </a:lnTo>
                    <a:lnTo>
                      <a:pt x="65065" y="39530"/>
                    </a:lnTo>
                    <a:lnTo>
                      <a:pt x="65167" y="39865"/>
                    </a:lnTo>
                    <a:lnTo>
                      <a:pt x="65218" y="40402"/>
                    </a:lnTo>
                    <a:lnTo>
                      <a:pt x="65320" y="40603"/>
                    </a:lnTo>
                    <a:lnTo>
                      <a:pt x="65320" y="40603"/>
                    </a:lnTo>
                    <a:lnTo>
                      <a:pt x="65727" y="40871"/>
                    </a:lnTo>
                    <a:lnTo>
                      <a:pt x="66084" y="40871"/>
                    </a:lnTo>
                    <a:lnTo>
                      <a:pt x="66084" y="40871"/>
                    </a:lnTo>
                    <a:lnTo>
                      <a:pt x="66236" y="40871"/>
                    </a:lnTo>
                    <a:lnTo>
                      <a:pt x="66542" y="40871"/>
                    </a:lnTo>
                    <a:lnTo>
                      <a:pt x="66542" y="40871"/>
                    </a:lnTo>
                    <a:lnTo>
                      <a:pt x="66542" y="40603"/>
                    </a:lnTo>
                    <a:lnTo>
                      <a:pt x="66542" y="40402"/>
                    </a:lnTo>
                    <a:lnTo>
                      <a:pt x="66542" y="40134"/>
                    </a:lnTo>
                    <a:lnTo>
                      <a:pt x="66338" y="40000"/>
                    </a:lnTo>
                    <a:lnTo>
                      <a:pt x="66338" y="40000"/>
                    </a:lnTo>
                    <a:lnTo>
                      <a:pt x="66236" y="40000"/>
                    </a:lnTo>
                    <a:lnTo>
                      <a:pt x="66084" y="39865"/>
                    </a:lnTo>
                    <a:lnTo>
                      <a:pt x="66084" y="39865"/>
                    </a:lnTo>
                    <a:lnTo>
                      <a:pt x="65727" y="39664"/>
                    </a:lnTo>
                    <a:lnTo>
                      <a:pt x="65523" y="39262"/>
                    </a:lnTo>
                    <a:lnTo>
                      <a:pt x="65523" y="39262"/>
                    </a:lnTo>
                    <a:lnTo>
                      <a:pt x="65065" y="38525"/>
                    </a:lnTo>
                    <a:lnTo>
                      <a:pt x="64760" y="38190"/>
                    </a:lnTo>
                    <a:lnTo>
                      <a:pt x="64505" y="37922"/>
                    </a:lnTo>
                    <a:lnTo>
                      <a:pt x="64505" y="37922"/>
                    </a:lnTo>
                    <a:lnTo>
                      <a:pt x="64149" y="37922"/>
                    </a:lnTo>
                    <a:lnTo>
                      <a:pt x="63691" y="38190"/>
                    </a:lnTo>
                    <a:lnTo>
                      <a:pt x="63691" y="38190"/>
                    </a:lnTo>
                    <a:lnTo>
                      <a:pt x="63385" y="38458"/>
                    </a:lnTo>
                    <a:lnTo>
                      <a:pt x="63385" y="38458"/>
                    </a:lnTo>
                    <a:lnTo>
                      <a:pt x="63283" y="38659"/>
                    </a:lnTo>
                    <a:lnTo>
                      <a:pt x="63385" y="38927"/>
                    </a:lnTo>
                    <a:lnTo>
                      <a:pt x="63487" y="39396"/>
                    </a:lnTo>
                    <a:lnTo>
                      <a:pt x="63487" y="39396"/>
                    </a:lnTo>
                    <a:lnTo>
                      <a:pt x="63487" y="39664"/>
                    </a:lnTo>
                    <a:lnTo>
                      <a:pt x="63385" y="39731"/>
                    </a:lnTo>
                    <a:lnTo>
                      <a:pt x="63131" y="40000"/>
                    </a:lnTo>
                    <a:lnTo>
                      <a:pt x="63131" y="40000"/>
                    </a:lnTo>
                    <a:close/>
                    <a:moveTo>
                      <a:pt x="80288" y="42278"/>
                    </a:moveTo>
                    <a:lnTo>
                      <a:pt x="80288" y="42278"/>
                    </a:lnTo>
                    <a:lnTo>
                      <a:pt x="80441" y="42412"/>
                    </a:lnTo>
                    <a:lnTo>
                      <a:pt x="80543" y="42412"/>
                    </a:lnTo>
                    <a:lnTo>
                      <a:pt x="80644" y="42211"/>
                    </a:lnTo>
                    <a:lnTo>
                      <a:pt x="80746" y="41809"/>
                    </a:lnTo>
                    <a:lnTo>
                      <a:pt x="80644" y="41608"/>
                    </a:lnTo>
                    <a:lnTo>
                      <a:pt x="80441" y="41608"/>
                    </a:lnTo>
                    <a:lnTo>
                      <a:pt x="80441" y="41608"/>
                    </a:lnTo>
                    <a:lnTo>
                      <a:pt x="80339" y="41608"/>
                    </a:lnTo>
                    <a:lnTo>
                      <a:pt x="80288" y="41608"/>
                    </a:lnTo>
                    <a:lnTo>
                      <a:pt x="80186" y="41809"/>
                    </a:lnTo>
                    <a:lnTo>
                      <a:pt x="80186" y="42077"/>
                    </a:lnTo>
                    <a:lnTo>
                      <a:pt x="80288" y="42278"/>
                    </a:lnTo>
                    <a:lnTo>
                      <a:pt x="80288" y="42278"/>
                    </a:lnTo>
                    <a:close/>
                    <a:moveTo>
                      <a:pt x="68935" y="29078"/>
                    </a:moveTo>
                    <a:lnTo>
                      <a:pt x="68935" y="29078"/>
                    </a:lnTo>
                    <a:lnTo>
                      <a:pt x="68731" y="29078"/>
                    </a:lnTo>
                    <a:lnTo>
                      <a:pt x="68731" y="29078"/>
                    </a:lnTo>
                    <a:lnTo>
                      <a:pt x="68375" y="29078"/>
                    </a:lnTo>
                    <a:lnTo>
                      <a:pt x="68018" y="29212"/>
                    </a:lnTo>
                    <a:lnTo>
                      <a:pt x="67815" y="29480"/>
                    </a:lnTo>
                    <a:lnTo>
                      <a:pt x="67713" y="29681"/>
                    </a:lnTo>
                    <a:lnTo>
                      <a:pt x="67713" y="29815"/>
                    </a:lnTo>
                    <a:lnTo>
                      <a:pt x="67713" y="29815"/>
                    </a:lnTo>
                    <a:lnTo>
                      <a:pt x="67916" y="30217"/>
                    </a:lnTo>
                    <a:lnTo>
                      <a:pt x="68171" y="30418"/>
                    </a:lnTo>
                    <a:lnTo>
                      <a:pt x="68578" y="30552"/>
                    </a:lnTo>
                    <a:lnTo>
                      <a:pt x="68833" y="30552"/>
                    </a:lnTo>
                    <a:lnTo>
                      <a:pt x="68833" y="30552"/>
                    </a:lnTo>
                    <a:lnTo>
                      <a:pt x="69138" y="30217"/>
                    </a:lnTo>
                    <a:lnTo>
                      <a:pt x="69291" y="29815"/>
                    </a:lnTo>
                    <a:lnTo>
                      <a:pt x="69189" y="29346"/>
                    </a:lnTo>
                    <a:lnTo>
                      <a:pt x="69138" y="29212"/>
                    </a:lnTo>
                    <a:lnTo>
                      <a:pt x="68935" y="29078"/>
                    </a:lnTo>
                    <a:lnTo>
                      <a:pt x="68935" y="29078"/>
                    </a:lnTo>
                    <a:close/>
                    <a:moveTo>
                      <a:pt x="87008" y="61574"/>
                    </a:moveTo>
                    <a:lnTo>
                      <a:pt x="87008" y="61574"/>
                    </a:lnTo>
                    <a:lnTo>
                      <a:pt x="87059" y="61105"/>
                    </a:lnTo>
                    <a:lnTo>
                      <a:pt x="87008" y="60837"/>
                    </a:lnTo>
                    <a:lnTo>
                      <a:pt x="86805" y="60770"/>
                    </a:lnTo>
                    <a:lnTo>
                      <a:pt x="86805" y="60770"/>
                    </a:lnTo>
                    <a:lnTo>
                      <a:pt x="86550" y="60770"/>
                    </a:lnTo>
                    <a:lnTo>
                      <a:pt x="86550" y="60770"/>
                    </a:lnTo>
                    <a:lnTo>
                      <a:pt x="86347" y="60837"/>
                    </a:lnTo>
                    <a:lnTo>
                      <a:pt x="86245" y="60971"/>
                    </a:lnTo>
                    <a:lnTo>
                      <a:pt x="86092" y="61440"/>
                    </a:lnTo>
                    <a:lnTo>
                      <a:pt x="85990" y="62445"/>
                    </a:lnTo>
                    <a:lnTo>
                      <a:pt x="85990" y="62445"/>
                    </a:lnTo>
                    <a:lnTo>
                      <a:pt x="85888" y="62780"/>
                    </a:lnTo>
                    <a:lnTo>
                      <a:pt x="85685" y="63182"/>
                    </a:lnTo>
                    <a:lnTo>
                      <a:pt x="85226" y="63919"/>
                    </a:lnTo>
                    <a:lnTo>
                      <a:pt x="84768" y="64589"/>
                    </a:lnTo>
                    <a:lnTo>
                      <a:pt x="84616" y="65125"/>
                    </a:lnTo>
                    <a:lnTo>
                      <a:pt x="84616" y="65460"/>
                    </a:lnTo>
                    <a:lnTo>
                      <a:pt x="84616" y="65460"/>
                    </a:lnTo>
                    <a:lnTo>
                      <a:pt x="84616" y="65929"/>
                    </a:lnTo>
                    <a:lnTo>
                      <a:pt x="84768" y="66331"/>
                    </a:lnTo>
                    <a:lnTo>
                      <a:pt x="84972" y="66666"/>
                    </a:lnTo>
                    <a:lnTo>
                      <a:pt x="85226" y="66934"/>
                    </a:lnTo>
                    <a:lnTo>
                      <a:pt x="85532" y="67068"/>
                    </a:lnTo>
                    <a:lnTo>
                      <a:pt x="85787" y="67068"/>
                    </a:lnTo>
                    <a:lnTo>
                      <a:pt x="86550" y="67068"/>
                    </a:lnTo>
                    <a:lnTo>
                      <a:pt x="86550" y="67068"/>
                    </a:lnTo>
                    <a:lnTo>
                      <a:pt x="87161" y="67068"/>
                    </a:lnTo>
                    <a:lnTo>
                      <a:pt x="87925" y="67135"/>
                    </a:lnTo>
                    <a:lnTo>
                      <a:pt x="87925" y="67135"/>
                    </a:lnTo>
                    <a:lnTo>
                      <a:pt x="88179" y="67269"/>
                    </a:lnTo>
                    <a:lnTo>
                      <a:pt x="88485" y="67403"/>
                    </a:lnTo>
                    <a:lnTo>
                      <a:pt x="88739" y="67671"/>
                    </a:lnTo>
                    <a:lnTo>
                      <a:pt x="88994" y="67738"/>
                    </a:lnTo>
                    <a:lnTo>
                      <a:pt x="88994" y="67738"/>
                    </a:lnTo>
                    <a:lnTo>
                      <a:pt x="89299" y="67738"/>
                    </a:lnTo>
                    <a:lnTo>
                      <a:pt x="89503" y="67671"/>
                    </a:lnTo>
                    <a:lnTo>
                      <a:pt x="89758" y="67403"/>
                    </a:lnTo>
                    <a:lnTo>
                      <a:pt x="89859" y="67068"/>
                    </a:lnTo>
                    <a:lnTo>
                      <a:pt x="89859" y="67068"/>
                    </a:lnTo>
                    <a:lnTo>
                      <a:pt x="89961" y="66666"/>
                    </a:lnTo>
                    <a:lnTo>
                      <a:pt x="89859" y="66331"/>
                    </a:lnTo>
                    <a:lnTo>
                      <a:pt x="89656" y="65929"/>
                    </a:lnTo>
                    <a:lnTo>
                      <a:pt x="89401" y="65728"/>
                    </a:lnTo>
                    <a:lnTo>
                      <a:pt x="89401" y="65728"/>
                    </a:lnTo>
                    <a:lnTo>
                      <a:pt x="88994" y="65326"/>
                    </a:lnTo>
                    <a:lnTo>
                      <a:pt x="88739" y="64857"/>
                    </a:lnTo>
                    <a:lnTo>
                      <a:pt x="88739" y="64857"/>
                    </a:lnTo>
                    <a:lnTo>
                      <a:pt x="88536" y="64388"/>
                    </a:lnTo>
                    <a:lnTo>
                      <a:pt x="88281" y="63986"/>
                    </a:lnTo>
                    <a:lnTo>
                      <a:pt x="88027" y="63785"/>
                    </a:lnTo>
                    <a:lnTo>
                      <a:pt x="87823" y="63785"/>
                    </a:lnTo>
                    <a:lnTo>
                      <a:pt x="87619" y="63919"/>
                    </a:lnTo>
                    <a:lnTo>
                      <a:pt x="87619" y="63919"/>
                    </a:lnTo>
                    <a:lnTo>
                      <a:pt x="87365" y="63986"/>
                    </a:lnTo>
                    <a:lnTo>
                      <a:pt x="87161" y="64120"/>
                    </a:lnTo>
                    <a:lnTo>
                      <a:pt x="87161" y="64120"/>
                    </a:lnTo>
                    <a:lnTo>
                      <a:pt x="86907" y="64120"/>
                    </a:lnTo>
                    <a:lnTo>
                      <a:pt x="86601" y="63919"/>
                    </a:lnTo>
                    <a:lnTo>
                      <a:pt x="86601" y="63919"/>
                    </a:lnTo>
                    <a:lnTo>
                      <a:pt x="86550" y="63651"/>
                    </a:lnTo>
                    <a:lnTo>
                      <a:pt x="86550" y="63383"/>
                    </a:lnTo>
                    <a:lnTo>
                      <a:pt x="86703" y="62914"/>
                    </a:lnTo>
                    <a:lnTo>
                      <a:pt x="86703" y="62914"/>
                    </a:lnTo>
                    <a:lnTo>
                      <a:pt x="87008" y="61574"/>
                    </a:lnTo>
                    <a:lnTo>
                      <a:pt x="87008" y="61574"/>
                    </a:lnTo>
                    <a:close/>
                    <a:moveTo>
                      <a:pt x="73975" y="105929"/>
                    </a:moveTo>
                    <a:lnTo>
                      <a:pt x="73975" y="105929"/>
                    </a:lnTo>
                    <a:lnTo>
                      <a:pt x="73975" y="106331"/>
                    </a:lnTo>
                    <a:lnTo>
                      <a:pt x="73924" y="106666"/>
                    </a:lnTo>
                    <a:lnTo>
                      <a:pt x="73924" y="106666"/>
                    </a:lnTo>
                    <a:lnTo>
                      <a:pt x="73720" y="106800"/>
                    </a:lnTo>
                    <a:lnTo>
                      <a:pt x="73619" y="106800"/>
                    </a:lnTo>
                    <a:lnTo>
                      <a:pt x="73262" y="106666"/>
                    </a:lnTo>
                    <a:lnTo>
                      <a:pt x="73262" y="106666"/>
                    </a:lnTo>
                    <a:lnTo>
                      <a:pt x="73008" y="106532"/>
                    </a:lnTo>
                    <a:lnTo>
                      <a:pt x="72600" y="106532"/>
                    </a:lnTo>
                    <a:lnTo>
                      <a:pt x="72600" y="106532"/>
                    </a:lnTo>
                    <a:lnTo>
                      <a:pt x="72448" y="106532"/>
                    </a:lnTo>
                    <a:lnTo>
                      <a:pt x="72244" y="106666"/>
                    </a:lnTo>
                    <a:lnTo>
                      <a:pt x="72244" y="106934"/>
                    </a:lnTo>
                    <a:lnTo>
                      <a:pt x="72244" y="107202"/>
                    </a:lnTo>
                    <a:lnTo>
                      <a:pt x="72244" y="107202"/>
                    </a:lnTo>
                    <a:lnTo>
                      <a:pt x="72448" y="107269"/>
                    </a:lnTo>
                    <a:lnTo>
                      <a:pt x="72702" y="107403"/>
                    </a:lnTo>
                    <a:lnTo>
                      <a:pt x="73160" y="107403"/>
                    </a:lnTo>
                    <a:lnTo>
                      <a:pt x="73160" y="107403"/>
                    </a:lnTo>
                    <a:lnTo>
                      <a:pt x="73720" y="107202"/>
                    </a:lnTo>
                    <a:lnTo>
                      <a:pt x="74382" y="107202"/>
                    </a:lnTo>
                    <a:lnTo>
                      <a:pt x="74382" y="107202"/>
                    </a:lnTo>
                    <a:lnTo>
                      <a:pt x="74433" y="107202"/>
                    </a:lnTo>
                    <a:lnTo>
                      <a:pt x="74433" y="107202"/>
                    </a:lnTo>
                    <a:lnTo>
                      <a:pt x="75095" y="107403"/>
                    </a:lnTo>
                    <a:lnTo>
                      <a:pt x="75451" y="107403"/>
                    </a:lnTo>
                    <a:lnTo>
                      <a:pt x="75859" y="107403"/>
                    </a:lnTo>
                    <a:lnTo>
                      <a:pt x="75859" y="107403"/>
                    </a:lnTo>
                    <a:lnTo>
                      <a:pt x="76011" y="107202"/>
                    </a:lnTo>
                    <a:lnTo>
                      <a:pt x="76011" y="106934"/>
                    </a:lnTo>
                    <a:lnTo>
                      <a:pt x="76011" y="106532"/>
                    </a:lnTo>
                    <a:lnTo>
                      <a:pt x="75910" y="106331"/>
                    </a:lnTo>
                    <a:lnTo>
                      <a:pt x="75910" y="106331"/>
                    </a:lnTo>
                    <a:lnTo>
                      <a:pt x="75757" y="105929"/>
                    </a:lnTo>
                    <a:lnTo>
                      <a:pt x="75553" y="105728"/>
                    </a:lnTo>
                    <a:lnTo>
                      <a:pt x="75299" y="105594"/>
                    </a:lnTo>
                    <a:lnTo>
                      <a:pt x="74993" y="105460"/>
                    </a:lnTo>
                    <a:lnTo>
                      <a:pt x="74739" y="105326"/>
                    </a:lnTo>
                    <a:lnTo>
                      <a:pt x="74433" y="105460"/>
                    </a:lnTo>
                    <a:lnTo>
                      <a:pt x="74179" y="105728"/>
                    </a:lnTo>
                    <a:lnTo>
                      <a:pt x="73975" y="105929"/>
                    </a:lnTo>
                    <a:lnTo>
                      <a:pt x="73975" y="105929"/>
                    </a:lnTo>
                    <a:close/>
                    <a:moveTo>
                      <a:pt x="70309" y="103651"/>
                    </a:moveTo>
                    <a:lnTo>
                      <a:pt x="70309" y="103651"/>
                    </a:lnTo>
                    <a:lnTo>
                      <a:pt x="69596" y="103316"/>
                    </a:lnTo>
                    <a:lnTo>
                      <a:pt x="68935" y="102713"/>
                    </a:lnTo>
                    <a:lnTo>
                      <a:pt x="67560" y="101574"/>
                    </a:lnTo>
                    <a:lnTo>
                      <a:pt x="67560" y="101574"/>
                    </a:lnTo>
                    <a:lnTo>
                      <a:pt x="67000" y="101239"/>
                    </a:lnTo>
                    <a:lnTo>
                      <a:pt x="66694" y="101105"/>
                    </a:lnTo>
                    <a:lnTo>
                      <a:pt x="66440" y="100971"/>
                    </a:lnTo>
                    <a:lnTo>
                      <a:pt x="66440" y="100971"/>
                    </a:lnTo>
                    <a:lnTo>
                      <a:pt x="65625" y="100837"/>
                    </a:lnTo>
                    <a:lnTo>
                      <a:pt x="65625" y="100837"/>
                    </a:lnTo>
                    <a:lnTo>
                      <a:pt x="65320" y="100971"/>
                    </a:lnTo>
                    <a:lnTo>
                      <a:pt x="65065" y="101239"/>
                    </a:lnTo>
                    <a:lnTo>
                      <a:pt x="65065" y="101239"/>
                    </a:lnTo>
                    <a:lnTo>
                      <a:pt x="64963" y="101507"/>
                    </a:lnTo>
                    <a:lnTo>
                      <a:pt x="64963" y="101708"/>
                    </a:lnTo>
                    <a:lnTo>
                      <a:pt x="65065" y="101842"/>
                    </a:lnTo>
                    <a:lnTo>
                      <a:pt x="65218" y="101842"/>
                    </a:lnTo>
                    <a:lnTo>
                      <a:pt x="65625" y="101842"/>
                    </a:lnTo>
                    <a:lnTo>
                      <a:pt x="65880" y="101842"/>
                    </a:lnTo>
                    <a:lnTo>
                      <a:pt x="65880" y="101842"/>
                    </a:lnTo>
                    <a:lnTo>
                      <a:pt x="66338" y="101708"/>
                    </a:lnTo>
                    <a:lnTo>
                      <a:pt x="66796" y="101574"/>
                    </a:lnTo>
                    <a:lnTo>
                      <a:pt x="66796" y="101574"/>
                    </a:lnTo>
                    <a:lnTo>
                      <a:pt x="67254" y="101842"/>
                    </a:lnTo>
                    <a:lnTo>
                      <a:pt x="67815" y="102311"/>
                    </a:lnTo>
                    <a:lnTo>
                      <a:pt x="67815" y="102311"/>
                    </a:lnTo>
                    <a:lnTo>
                      <a:pt x="68731" y="103383"/>
                    </a:lnTo>
                    <a:lnTo>
                      <a:pt x="69749" y="104656"/>
                    </a:lnTo>
                    <a:lnTo>
                      <a:pt x="69749" y="104656"/>
                    </a:lnTo>
                    <a:lnTo>
                      <a:pt x="70055" y="104991"/>
                    </a:lnTo>
                    <a:lnTo>
                      <a:pt x="70411" y="105259"/>
                    </a:lnTo>
                    <a:lnTo>
                      <a:pt x="70767" y="105326"/>
                    </a:lnTo>
                    <a:lnTo>
                      <a:pt x="71124" y="105326"/>
                    </a:lnTo>
                    <a:lnTo>
                      <a:pt x="71124" y="105326"/>
                    </a:lnTo>
                    <a:lnTo>
                      <a:pt x="71429" y="105259"/>
                    </a:lnTo>
                    <a:lnTo>
                      <a:pt x="71582" y="104991"/>
                    </a:lnTo>
                    <a:lnTo>
                      <a:pt x="71582" y="104723"/>
                    </a:lnTo>
                    <a:lnTo>
                      <a:pt x="71429" y="104522"/>
                    </a:lnTo>
                    <a:lnTo>
                      <a:pt x="71429" y="104522"/>
                    </a:lnTo>
                    <a:lnTo>
                      <a:pt x="71226" y="104120"/>
                    </a:lnTo>
                    <a:lnTo>
                      <a:pt x="70971" y="103986"/>
                    </a:lnTo>
                    <a:lnTo>
                      <a:pt x="70309" y="103651"/>
                    </a:lnTo>
                    <a:lnTo>
                      <a:pt x="70309" y="103651"/>
                    </a:lnTo>
                    <a:close/>
                    <a:moveTo>
                      <a:pt x="112414" y="28944"/>
                    </a:moveTo>
                    <a:lnTo>
                      <a:pt x="112414" y="28944"/>
                    </a:lnTo>
                    <a:lnTo>
                      <a:pt x="112312" y="28743"/>
                    </a:lnTo>
                    <a:lnTo>
                      <a:pt x="112159" y="28609"/>
                    </a:lnTo>
                    <a:lnTo>
                      <a:pt x="111701" y="28475"/>
                    </a:lnTo>
                    <a:lnTo>
                      <a:pt x="111243" y="28475"/>
                    </a:lnTo>
                    <a:lnTo>
                      <a:pt x="111039" y="28475"/>
                    </a:lnTo>
                    <a:lnTo>
                      <a:pt x="110835" y="28341"/>
                    </a:lnTo>
                    <a:lnTo>
                      <a:pt x="110835" y="28341"/>
                    </a:lnTo>
                    <a:lnTo>
                      <a:pt x="110683" y="28274"/>
                    </a:lnTo>
                    <a:lnTo>
                      <a:pt x="110581" y="28140"/>
                    </a:lnTo>
                    <a:lnTo>
                      <a:pt x="110581" y="27671"/>
                    </a:lnTo>
                    <a:lnTo>
                      <a:pt x="110479" y="27269"/>
                    </a:lnTo>
                    <a:lnTo>
                      <a:pt x="110377" y="26934"/>
                    </a:lnTo>
                    <a:lnTo>
                      <a:pt x="110377" y="26934"/>
                    </a:lnTo>
                    <a:lnTo>
                      <a:pt x="110224" y="26800"/>
                    </a:lnTo>
                    <a:lnTo>
                      <a:pt x="110021" y="26800"/>
                    </a:lnTo>
                    <a:lnTo>
                      <a:pt x="109664" y="26800"/>
                    </a:lnTo>
                    <a:lnTo>
                      <a:pt x="109664" y="26800"/>
                    </a:lnTo>
                    <a:lnTo>
                      <a:pt x="109664" y="26398"/>
                    </a:lnTo>
                    <a:lnTo>
                      <a:pt x="109563" y="26197"/>
                    </a:lnTo>
                    <a:lnTo>
                      <a:pt x="109563" y="26197"/>
                    </a:lnTo>
                    <a:lnTo>
                      <a:pt x="109308" y="25929"/>
                    </a:lnTo>
                    <a:lnTo>
                      <a:pt x="109206" y="25795"/>
                    </a:lnTo>
                    <a:lnTo>
                      <a:pt x="109104" y="25594"/>
                    </a:lnTo>
                    <a:lnTo>
                      <a:pt x="109104" y="25594"/>
                    </a:lnTo>
                    <a:lnTo>
                      <a:pt x="109206" y="25460"/>
                    </a:lnTo>
                    <a:lnTo>
                      <a:pt x="109308" y="25326"/>
                    </a:lnTo>
                    <a:lnTo>
                      <a:pt x="109664" y="25125"/>
                    </a:lnTo>
                    <a:lnTo>
                      <a:pt x="109664" y="25125"/>
                    </a:lnTo>
                    <a:lnTo>
                      <a:pt x="110021" y="25125"/>
                    </a:lnTo>
                    <a:lnTo>
                      <a:pt x="110377" y="25192"/>
                    </a:lnTo>
                    <a:lnTo>
                      <a:pt x="111141" y="25594"/>
                    </a:lnTo>
                    <a:lnTo>
                      <a:pt x="111141" y="25594"/>
                    </a:lnTo>
                    <a:lnTo>
                      <a:pt x="111599" y="26063"/>
                    </a:lnTo>
                    <a:lnTo>
                      <a:pt x="112057" y="26532"/>
                    </a:lnTo>
                    <a:lnTo>
                      <a:pt x="112057" y="26532"/>
                    </a:lnTo>
                    <a:lnTo>
                      <a:pt x="112312" y="27068"/>
                    </a:lnTo>
                    <a:lnTo>
                      <a:pt x="112515" y="27135"/>
                    </a:lnTo>
                    <a:lnTo>
                      <a:pt x="112719" y="27269"/>
                    </a:lnTo>
                    <a:lnTo>
                      <a:pt x="112719" y="27269"/>
                    </a:lnTo>
                    <a:lnTo>
                      <a:pt x="112872" y="27269"/>
                    </a:lnTo>
                    <a:lnTo>
                      <a:pt x="113075" y="27269"/>
                    </a:lnTo>
                    <a:lnTo>
                      <a:pt x="113177" y="27135"/>
                    </a:lnTo>
                    <a:lnTo>
                      <a:pt x="113177" y="26800"/>
                    </a:lnTo>
                    <a:lnTo>
                      <a:pt x="113177" y="26800"/>
                    </a:lnTo>
                    <a:lnTo>
                      <a:pt x="113177" y="26666"/>
                    </a:lnTo>
                    <a:lnTo>
                      <a:pt x="113075" y="26398"/>
                    </a:lnTo>
                    <a:lnTo>
                      <a:pt x="112770" y="26063"/>
                    </a:lnTo>
                    <a:lnTo>
                      <a:pt x="112770" y="26063"/>
                    </a:lnTo>
                    <a:lnTo>
                      <a:pt x="112770" y="25795"/>
                    </a:lnTo>
                    <a:lnTo>
                      <a:pt x="112719" y="25594"/>
                    </a:lnTo>
                    <a:lnTo>
                      <a:pt x="112872" y="25125"/>
                    </a:lnTo>
                    <a:lnTo>
                      <a:pt x="112872" y="25125"/>
                    </a:lnTo>
                    <a:lnTo>
                      <a:pt x="112974" y="24723"/>
                    </a:lnTo>
                    <a:lnTo>
                      <a:pt x="113075" y="24254"/>
                    </a:lnTo>
                    <a:lnTo>
                      <a:pt x="112974" y="23785"/>
                    </a:lnTo>
                    <a:lnTo>
                      <a:pt x="112770" y="23383"/>
                    </a:lnTo>
                    <a:lnTo>
                      <a:pt x="112770" y="23383"/>
                    </a:lnTo>
                    <a:lnTo>
                      <a:pt x="112414" y="23048"/>
                    </a:lnTo>
                    <a:lnTo>
                      <a:pt x="112312" y="22780"/>
                    </a:lnTo>
                    <a:lnTo>
                      <a:pt x="112414" y="22646"/>
                    </a:lnTo>
                    <a:lnTo>
                      <a:pt x="112414" y="22646"/>
                    </a:lnTo>
                    <a:lnTo>
                      <a:pt x="112617" y="22579"/>
                    </a:lnTo>
                    <a:lnTo>
                      <a:pt x="112770" y="22445"/>
                    </a:lnTo>
                    <a:lnTo>
                      <a:pt x="113279" y="22445"/>
                    </a:lnTo>
                    <a:lnTo>
                      <a:pt x="113737" y="22445"/>
                    </a:lnTo>
                    <a:lnTo>
                      <a:pt x="114094" y="22445"/>
                    </a:lnTo>
                    <a:lnTo>
                      <a:pt x="114094" y="22445"/>
                    </a:lnTo>
                    <a:lnTo>
                      <a:pt x="114348" y="22311"/>
                    </a:lnTo>
                    <a:lnTo>
                      <a:pt x="114450" y="22177"/>
                    </a:lnTo>
                    <a:lnTo>
                      <a:pt x="114450" y="22043"/>
                    </a:lnTo>
                    <a:lnTo>
                      <a:pt x="114450" y="22043"/>
                    </a:lnTo>
                    <a:lnTo>
                      <a:pt x="114348" y="21842"/>
                    </a:lnTo>
                    <a:lnTo>
                      <a:pt x="114246" y="21708"/>
                    </a:lnTo>
                    <a:lnTo>
                      <a:pt x="113992" y="21440"/>
                    </a:lnTo>
                    <a:lnTo>
                      <a:pt x="113992" y="21440"/>
                    </a:lnTo>
                    <a:lnTo>
                      <a:pt x="113432" y="21239"/>
                    </a:lnTo>
                    <a:lnTo>
                      <a:pt x="113177" y="21105"/>
                    </a:lnTo>
                    <a:lnTo>
                      <a:pt x="112872" y="20837"/>
                    </a:lnTo>
                    <a:lnTo>
                      <a:pt x="112872" y="20837"/>
                    </a:lnTo>
                    <a:lnTo>
                      <a:pt x="112770" y="20636"/>
                    </a:lnTo>
                    <a:lnTo>
                      <a:pt x="112770" y="20368"/>
                    </a:lnTo>
                    <a:lnTo>
                      <a:pt x="112872" y="20234"/>
                    </a:lnTo>
                    <a:lnTo>
                      <a:pt x="113075" y="20100"/>
                    </a:lnTo>
                    <a:lnTo>
                      <a:pt x="113635" y="20033"/>
                    </a:lnTo>
                    <a:lnTo>
                      <a:pt x="114094" y="20033"/>
                    </a:lnTo>
                    <a:lnTo>
                      <a:pt x="114094" y="20033"/>
                    </a:lnTo>
                    <a:lnTo>
                      <a:pt x="114654" y="20100"/>
                    </a:lnTo>
                    <a:lnTo>
                      <a:pt x="114908" y="20234"/>
                    </a:lnTo>
                    <a:lnTo>
                      <a:pt x="115112" y="20100"/>
                    </a:lnTo>
                    <a:lnTo>
                      <a:pt x="115214" y="20100"/>
                    </a:lnTo>
                    <a:lnTo>
                      <a:pt x="115214" y="20100"/>
                    </a:lnTo>
                    <a:lnTo>
                      <a:pt x="115214" y="19899"/>
                    </a:lnTo>
                    <a:lnTo>
                      <a:pt x="115112" y="19765"/>
                    </a:lnTo>
                    <a:lnTo>
                      <a:pt x="114705" y="19430"/>
                    </a:lnTo>
                    <a:lnTo>
                      <a:pt x="114348" y="19162"/>
                    </a:lnTo>
                    <a:lnTo>
                      <a:pt x="114246" y="18894"/>
                    </a:lnTo>
                    <a:lnTo>
                      <a:pt x="114348" y="18693"/>
                    </a:lnTo>
                    <a:lnTo>
                      <a:pt x="114348" y="18693"/>
                    </a:lnTo>
                    <a:lnTo>
                      <a:pt x="114552" y="18291"/>
                    </a:lnTo>
                    <a:lnTo>
                      <a:pt x="114806" y="18090"/>
                    </a:lnTo>
                    <a:lnTo>
                      <a:pt x="115112" y="17688"/>
                    </a:lnTo>
                    <a:lnTo>
                      <a:pt x="115112" y="17487"/>
                    </a:lnTo>
                    <a:lnTo>
                      <a:pt x="115010" y="17085"/>
                    </a:lnTo>
                    <a:lnTo>
                      <a:pt x="115010" y="17085"/>
                    </a:lnTo>
                    <a:lnTo>
                      <a:pt x="114908" y="16884"/>
                    </a:lnTo>
                    <a:lnTo>
                      <a:pt x="114705" y="16750"/>
                    </a:lnTo>
                    <a:lnTo>
                      <a:pt x="114246" y="16750"/>
                    </a:lnTo>
                    <a:lnTo>
                      <a:pt x="113788" y="16750"/>
                    </a:lnTo>
                    <a:lnTo>
                      <a:pt x="113635" y="16616"/>
                    </a:lnTo>
                    <a:lnTo>
                      <a:pt x="113534" y="16348"/>
                    </a:lnTo>
                    <a:lnTo>
                      <a:pt x="113534" y="16348"/>
                    </a:lnTo>
                    <a:lnTo>
                      <a:pt x="113432" y="15745"/>
                    </a:lnTo>
                    <a:lnTo>
                      <a:pt x="113432" y="15410"/>
                    </a:lnTo>
                    <a:lnTo>
                      <a:pt x="113534" y="15276"/>
                    </a:lnTo>
                    <a:lnTo>
                      <a:pt x="113737" y="15142"/>
                    </a:lnTo>
                    <a:lnTo>
                      <a:pt x="114094" y="15142"/>
                    </a:lnTo>
                    <a:lnTo>
                      <a:pt x="114094" y="15142"/>
                    </a:lnTo>
                    <a:lnTo>
                      <a:pt x="114552" y="15410"/>
                    </a:lnTo>
                    <a:lnTo>
                      <a:pt x="115214" y="15879"/>
                    </a:lnTo>
                    <a:lnTo>
                      <a:pt x="115570" y="16013"/>
                    </a:lnTo>
                    <a:lnTo>
                      <a:pt x="115825" y="16147"/>
                    </a:lnTo>
                    <a:lnTo>
                      <a:pt x="116130" y="16147"/>
                    </a:lnTo>
                    <a:lnTo>
                      <a:pt x="116283" y="15879"/>
                    </a:lnTo>
                    <a:lnTo>
                      <a:pt x="116283" y="15879"/>
                    </a:lnTo>
                    <a:lnTo>
                      <a:pt x="116385" y="15611"/>
                    </a:lnTo>
                    <a:lnTo>
                      <a:pt x="116385" y="15410"/>
                    </a:lnTo>
                    <a:lnTo>
                      <a:pt x="116283" y="15142"/>
                    </a:lnTo>
                    <a:lnTo>
                      <a:pt x="116181" y="14941"/>
                    </a:lnTo>
                    <a:lnTo>
                      <a:pt x="115825" y="14539"/>
                    </a:lnTo>
                    <a:lnTo>
                      <a:pt x="115570" y="14338"/>
                    </a:lnTo>
                    <a:lnTo>
                      <a:pt x="115570" y="14338"/>
                    </a:lnTo>
                    <a:lnTo>
                      <a:pt x="115265" y="14338"/>
                    </a:lnTo>
                    <a:lnTo>
                      <a:pt x="115112" y="14204"/>
                    </a:lnTo>
                    <a:lnTo>
                      <a:pt x="115112" y="14204"/>
                    </a:lnTo>
                    <a:lnTo>
                      <a:pt x="114908" y="13936"/>
                    </a:lnTo>
                    <a:lnTo>
                      <a:pt x="114908" y="13802"/>
                    </a:lnTo>
                    <a:lnTo>
                      <a:pt x="115010" y="13601"/>
                    </a:lnTo>
                    <a:lnTo>
                      <a:pt x="115010" y="13601"/>
                    </a:lnTo>
                    <a:lnTo>
                      <a:pt x="114806" y="13333"/>
                    </a:lnTo>
                    <a:lnTo>
                      <a:pt x="114654" y="13065"/>
                    </a:lnTo>
                    <a:lnTo>
                      <a:pt x="114450" y="12998"/>
                    </a:lnTo>
                    <a:lnTo>
                      <a:pt x="114246" y="12596"/>
                    </a:lnTo>
                    <a:lnTo>
                      <a:pt x="114246" y="12596"/>
                    </a:lnTo>
                    <a:lnTo>
                      <a:pt x="114348" y="12395"/>
                    </a:lnTo>
                    <a:lnTo>
                      <a:pt x="114450" y="12127"/>
                    </a:lnTo>
                    <a:lnTo>
                      <a:pt x="114908" y="11792"/>
                    </a:lnTo>
                    <a:lnTo>
                      <a:pt x="114908" y="11792"/>
                    </a:lnTo>
                    <a:lnTo>
                      <a:pt x="115214" y="11390"/>
                    </a:lnTo>
                    <a:lnTo>
                      <a:pt x="115366" y="10787"/>
                    </a:lnTo>
                    <a:lnTo>
                      <a:pt x="115366" y="10787"/>
                    </a:lnTo>
                    <a:lnTo>
                      <a:pt x="115468" y="10452"/>
                    </a:lnTo>
                    <a:lnTo>
                      <a:pt x="115570" y="10318"/>
                    </a:lnTo>
                    <a:lnTo>
                      <a:pt x="115927" y="10050"/>
                    </a:lnTo>
                    <a:lnTo>
                      <a:pt x="115927" y="10050"/>
                    </a:lnTo>
                    <a:lnTo>
                      <a:pt x="116181" y="9849"/>
                    </a:lnTo>
                    <a:lnTo>
                      <a:pt x="116283" y="9447"/>
                    </a:lnTo>
                    <a:lnTo>
                      <a:pt x="116181" y="9112"/>
                    </a:lnTo>
                    <a:lnTo>
                      <a:pt x="115927" y="8844"/>
                    </a:lnTo>
                    <a:lnTo>
                      <a:pt x="115927" y="8844"/>
                    </a:lnTo>
                    <a:lnTo>
                      <a:pt x="115570" y="8710"/>
                    </a:lnTo>
                    <a:lnTo>
                      <a:pt x="115265" y="8576"/>
                    </a:lnTo>
                    <a:lnTo>
                      <a:pt x="115265" y="8576"/>
                    </a:lnTo>
                    <a:lnTo>
                      <a:pt x="115265" y="8509"/>
                    </a:lnTo>
                    <a:lnTo>
                      <a:pt x="115366" y="8375"/>
                    </a:lnTo>
                    <a:lnTo>
                      <a:pt x="115672" y="8375"/>
                    </a:lnTo>
                    <a:lnTo>
                      <a:pt x="115672" y="8375"/>
                    </a:lnTo>
                    <a:lnTo>
                      <a:pt x="116181" y="8576"/>
                    </a:lnTo>
                    <a:lnTo>
                      <a:pt x="116639" y="8710"/>
                    </a:lnTo>
                    <a:lnTo>
                      <a:pt x="116639" y="8710"/>
                    </a:lnTo>
                    <a:lnTo>
                      <a:pt x="117047" y="8710"/>
                    </a:lnTo>
                    <a:lnTo>
                      <a:pt x="117301" y="8576"/>
                    </a:lnTo>
                    <a:lnTo>
                      <a:pt x="117505" y="8241"/>
                    </a:lnTo>
                    <a:lnTo>
                      <a:pt x="117607" y="8107"/>
                    </a:lnTo>
                    <a:lnTo>
                      <a:pt x="117607" y="7906"/>
                    </a:lnTo>
                    <a:lnTo>
                      <a:pt x="117607" y="7906"/>
                    </a:lnTo>
                    <a:lnTo>
                      <a:pt x="117505" y="7638"/>
                    </a:lnTo>
                    <a:lnTo>
                      <a:pt x="117199" y="7504"/>
                    </a:lnTo>
                    <a:lnTo>
                      <a:pt x="116741" y="7638"/>
                    </a:lnTo>
                    <a:lnTo>
                      <a:pt x="116741" y="7638"/>
                    </a:lnTo>
                    <a:lnTo>
                      <a:pt x="116588" y="7504"/>
                    </a:lnTo>
                    <a:lnTo>
                      <a:pt x="116385" y="7303"/>
                    </a:lnTo>
                    <a:lnTo>
                      <a:pt x="116385" y="7035"/>
                    </a:lnTo>
                    <a:lnTo>
                      <a:pt x="116639" y="6767"/>
                    </a:lnTo>
                    <a:lnTo>
                      <a:pt x="116639" y="6767"/>
                    </a:lnTo>
                    <a:lnTo>
                      <a:pt x="117047" y="6700"/>
                    </a:lnTo>
                    <a:lnTo>
                      <a:pt x="117403" y="6767"/>
                    </a:lnTo>
                    <a:lnTo>
                      <a:pt x="118218" y="6901"/>
                    </a:lnTo>
                    <a:lnTo>
                      <a:pt x="118218" y="6901"/>
                    </a:lnTo>
                    <a:lnTo>
                      <a:pt x="118879" y="6700"/>
                    </a:lnTo>
                    <a:lnTo>
                      <a:pt x="119338" y="6566"/>
                    </a:lnTo>
                    <a:lnTo>
                      <a:pt x="119592" y="6298"/>
                    </a:lnTo>
                    <a:lnTo>
                      <a:pt x="119898" y="5963"/>
                    </a:lnTo>
                    <a:lnTo>
                      <a:pt x="120000" y="5561"/>
                    </a:lnTo>
                    <a:lnTo>
                      <a:pt x="120000" y="5226"/>
                    </a:lnTo>
                    <a:lnTo>
                      <a:pt x="119592" y="4824"/>
                    </a:lnTo>
                    <a:lnTo>
                      <a:pt x="119592" y="4824"/>
                    </a:lnTo>
                    <a:lnTo>
                      <a:pt x="119134" y="4623"/>
                    </a:lnTo>
                    <a:lnTo>
                      <a:pt x="118523" y="4489"/>
                    </a:lnTo>
                    <a:lnTo>
                      <a:pt x="117861" y="4489"/>
                    </a:lnTo>
                    <a:lnTo>
                      <a:pt x="117301" y="4623"/>
                    </a:lnTo>
                    <a:lnTo>
                      <a:pt x="117301" y="4623"/>
                    </a:lnTo>
                    <a:lnTo>
                      <a:pt x="116945" y="4757"/>
                    </a:lnTo>
                    <a:lnTo>
                      <a:pt x="116588" y="4958"/>
                    </a:lnTo>
                    <a:lnTo>
                      <a:pt x="116181" y="5226"/>
                    </a:lnTo>
                    <a:lnTo>
                      <a:pt x="115825" y="5360"/>
                    </a:lnTo>
                    <a:lnTo>
                      <a:pt x="115825" y="5360"/>
                    </a:lnTo>
                    <a:lnTo>
                      <a:pt x="115468" y="5360"/>
                    </a:lnTo>
                    <a:lnTo>
                      <a:pt x="115010" y="5360"/>
                    </a:lnTo>
                    <a:lnTo>
                      <a:pt x="114552" y="5360"/>
                    </a:lnTo>
                    <a:lnTo>
                      <a:pt x="114094" y="5427"/>
                    </a:lnTo>
                    <a:lnTo>
                      <a:pt x="114094" y="5427"/>
                    </a:lnTo>
                    <a:lnTo>
                      <a:pt x="113635" y="5963"/>
                    </a:lnTo>
                    <a:lnTo>
                      <a:pt x="113330" y="6030"/>
                    </a:lnTo>
                    <a:lnTo>
                      <a:pt x="113075" y="6164"/>
                    </a:lnTo>
                    <a:lnTo>
                      <a:pt x="113075" y="6164"/>
                    </a:lnTo>
                    <a:lnTo>
                      <a:pt x="112312" y="6298"/>
                    </a:lnTo>
                    <a:lnTo>
                      <a:pt x="111955" y="6432"/>
                    </a:lnTo>
                    <a:lnTo>
                      <a:pt x="111803" y="6298"/>
                    </a:lnTo>
                    <a:lnTo>
                      <a:pt x="111803" y="6298"/>
                    </a:lnTo>
                    <a:lnTo>
                      <a:pt x="111599" y="6164"/>
                    </a:lnTo>
                    <a:lnTo>
                      <a:pt x="111599" y="6030"/>
                    </a:lnTo>
                    <a:lnTo>
                      <a:pt x="111701" y="5963"/>
                    </a:lnTo>
                    <a:lnTo>
                      <a:pt x="112159" y="5695"/>
                    </a:lnTo>
                    <a:lnTo>
                      <a:pt x="112159" y="5695"/>
                    </a:lnTo>
                    <a:lnTo>
                      <a:pt x="112617" y="5427"/>
                    </a:lnTo>
                    <a:lnTo>
                      <a:pt x="112770" y="5092"/>
                    </a:lnTo>
                    <a:lnTo>
                      <a:pt x="112770" y="4958"/>
                    </a:lnTo>
                    <a:lnTo>
                      <a:pt x="112770" y="4757"/>
                    </a:lnTo>
                    <a:lnTo>
                      <a:pt x="112770" y="4757"/>
                    </a:lnTo>
                    <a:lnTo>
                      <a:pt x="112719" y="4623"/>
                    </a:lnTo>
                    <a:lnTo>
                      <a:pt x="112515" y="4489"/>
                    </a:lnTo>
                    <a:lnTo>
                      <a:pt x="112159" y="4355"/>
                    </a:lnTo>
                    <a:lnTo>
                      <a:pt x="111803" y="4489"/>
                    </a:lnTo>
                    <a:lnTo>
                      <a:pt x="111497" y="4623"/>
                    </a:lnTo>
                    <a:lnTo>
                      <a:pt x="111497" y="4623"/>
                    </a:lnTo>
                    <a:lnTo>
                      <a:pt x="111039" y="4958"/>
                    </a:lnTo>
                    <a:lnTo>
                      <a:pt x="110784" y="5092"/>
                    </a:lnTo>
                    <a:lnTo>
                      <a:pt x="110479" y="5092"/>
                    </a:lnTo>
                    <a:lnTo>
                      <a:pt x="110479" y="5092"/>
                    </a:lnTo>
                    <a:lnTo>
                      <a:pt x="110224" y="4958"/>
                    </a:lnTo>
                    <a:lnTo>
                      <a:pt x="109919" y="4824"/>
                    </a:lnTo>
                    <a:lnTo>
                      <a:pt x="109919" y="4824"/>
                    </a:lnTo>
                    <a:lnTo>
                      <a:pt x="109919" y="4489"/>
                    </a:lnTo>
                    <a:lnTo>
                      <a:pt x="109868" y="4355"/>
                    </a:lnTo>
                    <a:lnTo>
                      <a:pt x="109868" y="4221"/>
                    </a:lnTo>
                    <a:lnTo>
                      <a:pt x="109868" y="4221"/>
                    </a:lnTo>
                    <a:lnTo>
                      <a:pt x="109461" y="4221"/>
                    </a:lnTo>
                    <a:lnTo>
                      <a:pt x="109206" y="4154"/>
                    </a:lnTo>
                    <a:lnTo>
                      <a:pt x="108544" y="4221"/>
                    </a:lnTo>
                    <a:lnTo>
                      <a:pt x="108544" y="4221"/>
                    </a:lnTo>
                    <a:lnTo>
                      <a:pt x="108086" y="4489"/>
                    </a:lnTo>
                    <a:lnTo>
                      <a:pt x="108086" y="4489"/>
                    </a:lnTo>
                    <a:lnTo>
                      <a:pt x="107730" y="4489"/>
                    </a:lnTo>
                    <a:lnTo>
                      <a:pt x="107373" y="4355"/>
                    </a:lnTo>
                    <a:lnTo>
                      <a:pt x="107373" y="4355"/>
                    </a:lnTo>
                    <a:lnTo>
                      <a:pt x="107068" y="4221"/>
                    </a:lnTo>
                    <a:lnTo>
                      <a:pt x="106966" y="4154"/>
                    </a:lnTo>
                    <a:lnTo>
                      <a:pt x="106966" y="4020"/>
                    </a:lnTo>
                    <a:lnTo>
                      <a:pt x="106966" y="4020"/>
                    </a:lnTo>
                    <a:lnTo>
                      <a:pt x="107170" y="3886"/>
                    </a:lnTo>
                    <a:lnTo>
                      <a:pt x="107373" y="3752"/>
                    </a:lnTo>
                    <a:lnTo>
                      <a:pt x="107831" y="3752"/>
                    </a:lnTo>
                    <a:lnTo>
                      <a:pt x="107831" y="3752"/>
                    </a:lnTo>
                    <a:lnTo>
                      <a:pt x="108544" y="3752"/>
                    </a:lnTo>
                    <a:lnTo>
                      <a:pt x="109359" y="3752"/>
                    </a:lnTo>
                    <a:lnTo>
                      <a:pt x="109359" y="3752"/>
                    </a:lnTo>
                    <a:lnTo>
                      <a:pt x="109919" y="3484"/>
                    </a:lnTo>
                    <a:lnTo>
                      <a:pt x="110581" y="3484"/>
                    </a:lnTo>
                    <a:lnTo>
                      <a:pt x="110581" y="3484"/>
                    </a:lnTo>
                    <a:lnTo>
                      <a:pt x="111497" y="3618"/>
                    </a:lnTo>
                    <a:lnTo>
                      <a:pt x="112515" y="3752"/>
                    </a:lnTo>
                    <a:lnTo>
                      <a:pt x="112515" y="3752"/>
                    </a:lnTo>
                    <a:lnTo>
                      <a:pt x="112770" y="3752"/>
                    </a:lnTo>
                    <a:lnTo>
                      <a:pt x="113075" y="3752"/>
                    </a:lnTo>
                    <a:lnTo>
                      <a:pt x="113330" y="3618"/>
                    </a:lnTo>
                    <a:lnTo>
                      <a:pt x="113534" y="3417"/>
                    </a:lnTo>
                    <a:lnTo>
                      <a:pt x="113534" y="3417"/>
                    </a:lnTo>
                    <a:lnTo>
                      <a:pt x="113534" y="3015"/>
                    </a:lnTo>
                    <a:lnTo>
                      <a:pt x="113534" y="2881"/>
                    </a:lnTo>
                    <a:lnTo>
                      <a:pt x="113330" y="2680"/>
                    </a:lnTo>
                    <a:lnTo>
                      <a:pt x="113177" y="2546"/>
                    </a:lnTo>
                    <a:lnTo>
                      <a:pt x="113177" y="2546"/>
                    </a:lnTo>
                    <a:lnTo>
                      <a:pt x="112974" y="2546"/>
                    </a:lnTo>
                    <a:lnTo>
                      <a:pt x="112770" y="2412"/>
                    </a:lnTo>
                    <a:lnTo>
                      <a:pt x="112770" y="2412"/>
                    </a:lnTo>
                    <a:lnTo>
                      <a:pt x="112617" y="2278"/>
                    </a:lnTo>
                    <a:lnTo>
                      <a:pt x="112312" y="2077"/>
                    </a:lnTo>
                    <a:lnTo>
                      <a:pt x="112312" y="2077"/>
                    </a:lnTo>
                    <a:lnTo>
                      <a:pt x="112057" y="2211"/>
                    </a:lnTo>
                    <a:lnTo>
                      <a:pt x="111701" y="2211"/>
                    </a:lnTo>
                    <a:lnTo>
                      <a:pt x="111395" y="2278"/>
                    </a:lnTo>
                    <a:lnTo>
                      <a:pt x="111141" y="2278"/>
                    </a:lnTo>
                    <a:lnTo>
                      <a:pt x="111141" y="2278"/>
                    </a:lnTo>
                    <a:lnTo>
                      <a:pt x="111141" y="1943"/>
                    </a:lnTo>
                    <a:lnTo>
                      <a:pt x="111243" y="1608"/>
                    </a:lnTo>
                    <a:lnTo>
                      <a:pt x="111243" y="1608"/>
                    </a:lnTo>
                    <a:lnTo>
                      <a:pt x="111141" y="1474"/>
                    </a:lnTo>
                    <a:lnTo>
                      <a:pt x="111039" y="1206"/>
                    </a:lnTo>
                    <a:lnTo>
                      <a:pt x="110784" y="1072"/>
                    </a:lnTo>
                    <a:lnTo>
                      <a:pt x="110479" y="1072"/>
                    </a:lnTo>
                    <a:lnTo>
                      <a:pt x="110224" y="1206"/>
                    </a:lnTo>
                    <a:lnTo>
                      <a:pt x="110224" y="1206"/>
                    </a:lnTo>
                    <a:lnTo>
                      <a:pt x="109868" y="1608"/>
                    </a:lnTo>
                    <a:lnTo>
                      <a:pt x="109664" y="1675"/>
                    </a:lnTo>
                    <a:lnTo>
                      <a:pt x="109563" y="1675"/>
                    </a:lnTo>
                    <a:lnTo>
                      <a:pt x="109563" y="1675"/>
                    </a:lnTo>
                    <a:lnTo>
                      <a:pt x="109461" y="1608"/>
                    </a:lnTo>
                    <a:lnTo>
                      <a:pt x="109461" y="1474"/>
                    </a:lnTo>
                    <a:lnTo>
                      <a:pt x="109563" y="1072"/>
                    </a:lnTo>
                    <a:lnTo>
                      <a:pt x="109664" y="737"/>
                    </a:lnTo>
                    <a:lnTo>
                      <a:pt x="109664" y="603"/>
                    </a:lnTo>
                    <a:lnTo>
                      <a:pt x="109461" y="469"/>
                    </a:lnTo>
                    <a:lnTo>
                      <a:pt x="109461" y="469"/>
                    </a:lnTo>
                    <a:lnTo>
                      <a:pt x="109308" y="469"/>
                    </a:lnTo>
                    <a:lnTo>
                      <a:pt x="109206" y="603"/>
                    </a:lnTo>
                    <a:lnTo>
                      <a:pt x="109206" y="603"/>
                    </a:lnTo>
                    <a:lnTo>
                      <a:pt x="108901" y="603"/>
                    </a:lnTo>
                    <a:lnTo>
                      <a:pt x="108748" y="603"/>
                    </a:lnTo>
                    <a:lnTo>
                      <a:pt x="108290" y="335"/>
                    </a:lnTo>
                    <a:lnTo>
                      <a:pt x="108290" y="335"/>
                    </a:lnTo>
                    <a:lnTo>
                      <a:pt x="107984" y="335"/>
                    </a:lnTo>
                    <a:lnTo>
                      <a:pt x="107831" y="335"/>
                    </a:lnTo>
                    <a:lnTo>
                      <a:pt x="107373" y="469"/>
                    </a:lnTo>
                    <a:lnTo>
                      <a:pt x="107373" y="469"/>
                    </a:lnTo>
                    <a:lnTo>
                      <a:pt x="106711" y="737"/>
                    </a:lnTo>
                    <a:lnTo>
                      <a:pt x="106355" y="737"/>
                    </a:lnTo>
                    <a:lnTo>
                      <a:pt x="105999" y="737"/>
                    </a:lnTo>
                    <a:lnTo>
                      <a:pt x="105999" y="737"/>
                    </a:lnTo>
                    <a:lnTo>
                      <a:pt x="105490" y="335"/>
                    </a:lnTo>
                    <a:lnTo>
                      <a:pt x="105235" y="134"/>
                    </a:lnTo>
                    <a:lnTo>
                      <a:pt x="104980" y="134"/>
                    </a:lnTo>
                    <a:lnTo>
                      <a:pt x="104980" y="134"/>
                    </a:lnTo>
                    <a:lnTo>
                      <a:pt x="103555" y="0"/>
                    </a:lnTo>
                    <a:lnTo>
                      <a:pt x="103555" y="0"/>
                    </a:lnTo>
                    <a:lnTo>
                      <a:pt x="103046" y="0"/>
                    </a:lnTo>
                    <a:lnTo>
                      <a:pt x="102588" y="0"/>
                    </a:lnTo>
                    <a:lnTo>
                      <a:pt x="102588" y="0"/>
                    </a:lnTo>
                    <a:lnTo>
                      <a:pt x="102078" y="268"/>
                    </a:lnTo>
                    <a:lnTo>
                      <a:pt x="101620" y="469"/>
                    </a:lnTo>
                    <a:lnTo>
                      <a:pt x="101620" y="469"/>
                    </a:lnTo>
                    <a:lnTo>
                      <a:pt x="101264" y="469"/>
                    </a:lnTo>
                    <a:lnTo>
                      <a:pt x="100907" y="469"/>
                    </a:lnTo>
                    <a:lnTo>
                      <a:pt x="100907" y="469"/>
                    </a:lnTo>
                    <a:lnTo>
                      <a:pt x="100704" y="469"/>
                    </a:lnTo>
                    <a:lnTo>
                      <a:pt x="100653" y="603"/>
                    </a:lnTo>
                    <a:lnTo>
                      <a:pt x="100449" y="871"/>
                    </a:lnTo>
                    <a:lnTo>
                      <a:pt x="100449" y="871"/>
                    </a:lnTo>
                    <a:lnTo>
                      <a:pt x="100246" y="938"/>
                    </a:lnTo>
                    <a:lnTo>
                      <a:pt x="100093" y="938"/>
                    </a:lnTo>
                    <a:lnTo>
                      <a:pt x="99787" y="938"/>
                    </a:lnTo>
                    <a:lnTo>
                      <a:pt x="99635" y="871"/>
                    </a:lnTo>
                    <a:lnTo>
                      <a:pt x="99635" y="871"/>
                    </a:lnTo>
                    <a:lnTo>
                      <a:pt x="99431" y="938"/>
                    </a:lnTo>
                    <a:lnTo>
                      <a:pt x="99329" y="1206"/>
                    </a:lnTo>
                    <a:lnTo>
                      <a:pt x="99227" y="1474"/>
                    </a:lnTo>
                    <a:lnTo>
                      <a:pt x="99227" y="1675"/>
                    </a:lnTo>
                    <a:lnTo>
                      <a:pt x="99227" y="1675"/>
                    </a:lnTo>
                    <a:lnTo>
                      <a:pt x="99075" y="1809"/>
                    </a:lnTo>
                    <a:lnTo>
                      <a:pt x="98871" y="1809"/>
                    </a:lnTo>
                    <a:lnTo>
                      <a:pt x="98616" y="1675"/>
                    </a:lnTo>
                    <a:lnTo>
                      <a:pt x="98616" y="1675"/>
                    </a:lnTo>
                    <a:lnTo>
                      <a:pt x="98311" y="1809"/>
                    </a:lnTo>
                    <a:lnTo>
                      <a:pt x="98158" y="2077"/>
                    </a:lnTo>
                    <a:lnTo>
                      <a:pt x="98158" y="2077"/>
                    </a:lnTo>
                    <a:lnTo>
                      <a:pt x="97955" y="1943"/>
                    </a:lnTo>
                    <a:lnTo>
                      <a:pt x="97853" y="1809"/>
                    </a:lnTo>
                    <a:lnTo>
                      <a:pt x="97700" y="1608"/>
                    </a:lnTo>
                    <a:lnTo>
                      <a:pt x="97700" y="1608"/>
                    </a:lnTo>
                    <a:lnTo>
                      <a:pt x="97394" y="1340"/>
                    </a:lnTo>
                    <a:lnTo>
                      <a:pt x="97038" y="1206"/>
                    </a:lnTo>
                    <a:lnTo>
                      <a:pt x="97038" y="1206"/>
                    </a:lnTo>
                    <a:lnTo>
                      <a:pt x="96478" y="1072"/>
                    </a:lnTo>
                    <a:lnTo>
                      <a:pt x="96274" y="1206"/>
                    </a:lnTo>
                    <a:lnTo>
                      <a:pt x="96020" y="1340"/>
                    </a:lnTo>
                    <a:lnTo>
                      <a:pt x="96020" y="1340"/>
                    </a:lnTo>
                    <a:lnTo>
                      <a:pt x="95816" y="1608"/>
                    </a:lnTo>
                    <a:lnTo>
                      <a:pt x="95765" y="1943"/>
                    </a:lnTo>
                    <a:lnTo>
                      <a:pt x="95765" y="1943"/>
                    </a:lnTo>
                    <a:lnTo>
                      <a:pt x="95816" y="2278"/>
                    </a:lnTo>
                    <a:lnTo>
                      <a:pt x="95765" y="2412"/>
                    </a:lnTo>
                    <a:lnTo>
                      <a:pt x="95663" y="2546"/>
                    </a:lnTo>
                    <a:lnTo>
                      <a:pt x="95663" y="2546"/>
                    </a:lnTo>
                    <a:lnTo>
                      <a:pt x="95358" y="2680"/>
                    </a:lnTo>
                    <a:lnTo>
                      <a:pt x="95002" y="2546"/>
                    </a:lnTo>
                    <a:lnTo>
                      <a:pt x="94747" y="2412"/>
                    </a:lnTo>
                    <a:lnTo>
                      <a:pt x="94442" y="2546"/>
                    </a:lnTo>
                    <a:lnTo>
                      <a:pt x="94442" y="2546"/>
                    </a:lnTo>
                    <a:lnTo>
                      <a:pt x="94187" y="2680"/>
                    </a:lnTo>
                    <a:lnTo>
                      <a:pt x="93983" y="2881"/>
                    </a:lnTo>
                    <a:lnTo>
                      <a:pt x="93983" y="2881"/>
                    </a:lnTo>
                    <a:lnTo>
                      <a:pt x="93729" y="2881"/>
                    </a:lnTo>
                    <a:lnTo>
                      <a:pt x="93423" y="3149"/>
                    </a:lnTo>
                    <a:lnTo>
                      <a:pt x="93423" y="3149"/>
                    </a:lnTo>
                    <a:lnTo>
                      <a:pt x="93372" y="3283"/>
                    </a:lnTo>
                    <a:lnTo>
                      <a:pt x="93372" y="3484"/>
                    </a:lnTo>
                    <a:lnTo>
                      <a:pt x="93423" y="3752"/>
                    </a:lnTo>
                    <a:lnTo>
                      <a:pt x="93525" y="3886"/>
                    </a:lnTo>
                    <a:lnTo>
                      <a:pt x="93525" y="3886"/>
                    </a:lnTo>
                    <a:lnTo>
                      <a:pt x="94289" y="4489"/>
                    </a:lnTo>
                    <a:lnTo>
                      <a:pt x="94645" y="4824"/>
                    </a:lnTo>
                    <a:lnTo>
                      <a:pt x="94747" y="5092"/>
                    </a:lnTo>
                    <a:lnTo>
                      <a:pt x="94645" y="5360"/>
                    </a:lnTo>
                    <a:lnTo>
                      <a:pt x="94645" y="5360"/>
                    </a:lnTo>
                    <a:lnTo>
                      <a:pt x="94442" y="5427"/>
                    </a:lnTo>
                    <a:lnTo>
                      <a:pt x="94289" y="5427"/>
                    </a:lnTo>
                    <a:lnTo>
                      <a:pt x="93831" y="5427"/>
                    </a:lnTo>
                    <a:lnTo>
                      <a:pt x="93831" y="5427"/>
                    </a:lnTo>
                    <a:lnTo>
                      <a:pt x="93627" y="5360"/>
                    </a:lnTo>
                    <a:lnTo>
                      <a:pt x="93423" y="5092"/>
                    </a:lnTo>
                    <a:lnTo>
                      <a:pt x="93169" y="4623"/>
                    </a:lnTo>
                    <a:lnTo>
                      <a:pt x="93169" y="4623"/>
                    </a:lnTo>
                    <a:lnTo>
                      <a:pt x="92812" y="4020"/>
                    </a:lnTo>
                    <a:lnTo>
                      <a:pt x="92507" y="3618"/>
                    </a:lnTo>
                    <a:lnTo>
                      <a:pt x="92252" y="3484"/>
                    </a:lnTo>
                    <a:lnTo>
                      <a:pt x="92252" y="3484"/>
                    </a:lnTo>
                    <a:lnTo>
                      <a:pt x="91947" y="3417"/>
                    </a:lnTo>
                    <a:lnTo>
                      <a:pt x="91591" y="3417"/>
                    </a:lnTo>
                    <a:lnTo>
                      <a:pt x="91336" y="3484"/>
                    </a:lnTo>
                    <a:lnTo>
                      <a:pt x="91132" y="3752"/>
                    </a:lnTo>
                    <a:lnTo>
                      <a:pt x="91132" y="3752"/>
                    </a:lnTo>
                    <a:lnTo>
                      <a:pt x="91030" y="4020"/>
                    </a:lnTo>
                    <a:lnTo>
                      <a:pt x="91030" y="4221"/>
                    </a:lnTo>
                    <a:lnTo>
                      <a:pt x="91132" y="4757"/>
                    </a:lnTo>
                    <a:lnTo>
                      <a:pt x="91132" y="4757"/>
                    </a:lnTo>
                    <a:lnTo>
                      <a:pt x="91132" y="5092"/>
                    </a:lnTo>
                    <a:lnTo>
                      <a:pt x="90929" y="5360"/>
                    </a:lnTo>
                    <a:lnTo>
                      <a:pt x="90929" y="5360"/>
                    </a:lnTo>
                    <a:lnTo>
                      <a:pt x="90420" y="5427"/>
                    </a:lnTo>
                    <a:lnTo>
                      <a:pt x="90114" y="5427"/>
                    </a:lnTo>
                    <a:lnTo>
                      <a:pt x="89859" y="5427"/>
                    </a:lnTo>
                    <a:lnTo>
                      <a:pt x="89859" y="5427"/>
                    </a:lnTo>
                    <a:lnTo>
                      <a:pt x="89656" y="5226"/>
                    </a:lnTo>
                    <a:lnTo>
                      <a:pt x="89503" y="4958"/>
                    </a:lnTo>
                    <a:lnTo>
                      <a:pt x="89503" y="4958"/>
                    </a:lnTo>
                    <a:lnTo>
                      <a:pt x="89299" y="4824"/>
                    </a:lnTo>
                    <a:lnTo>
                      <a:pt x="89096" y="4824"/>
                    </a:lnTo>
                    <a:lnTo>
                      <a:pt x="89096" y="4824"/>
                    </a:lnTo>
                    <a:lnTo>
                      <a:pt x="88994" y="4958"/>
                    </a:lnTo>
                    <a:lnTo>
                      <a:pt x="88943" y="5092"/>
                    </a:lnTo>
                    <a:lnTo>
                      <a:pt x="88943" y="5092"/>
                    </a:lnTo>
                    <a:lnTo>
                      <a:pt x="88638" y="5226"/>
                    </a:lnTo>
                    <a:lnTo>
                      <a:pt x="88536" y="5092"/>
                    </a:lnTo>
                    <a:lnTo>
                      <a:pt x="88383" y="4958"/>
                    </a:lnTo>
                    <a:lnTo>
                      <a:pt x="88281" y="4757"/>
                    </a:lnTo>
                    <a:lnTo>
                      <a:pt x="88078" y="4221"/>
                    </a:lnTo>
                    <a:lnTo>
                      <a:pt x="87925" y="3886"/>
                    </a:lnTo>
                    <a:lnTo>
                      <a:pt x="87925" y="3886"/>
                    </a:lnTo>
                    <a:lnTo>
                      <a:pt x="87721" y="3752"/>
                    </a:lnTo>
                    <a:lnTo>
                      <a:pt x="87568" y="3886"/>
                    </a:lnTo>
                    <a:lnTo>
                      <a:pt x="87161" y="4154"/>
                    </a:lnTo>
                    <a:lnTo>
                      <a:pt x="87161" y="4154"/>
                    </a:lnTo>
                    <a:lnTo>
                      <a:pt x="86805" y="4154"/>
                    </a:lnTo>
                    <a:lnTo>
                      <a:pt x="86448" y="4154"/>
                    </a:lnTo>
                    <a:lnTo>
                      <a:pt x="86448" y="4154"/>
                    </a:lnTo>
                    <a:lnTo>
                      <a:pt x="86092" y="4221"/>
                    </a:lnTo>
                    <a:lnTo>
                      <a:pt x="85787" y="4355"/>
                    </a:lnTo>
                    <a:lnTo>
                      <a:pt x="85787" y="4355"/>
                    </a:lnTo>
                    <a:lnTo>
                      <a:pt x="85226" y="4221"/>
                    </a:lnTo>
                    <a:lnTo>
                      <a:pt x="84666" y="4154"/>
                    </a:lnTo>
                    <a:lnTo>
                      <a:pt x="84666" y="4154"/>
                    </a:lnTo>
                    <a:lnTo>
                      <a:pt x="84056" y="4221"/>
                    </a:lnTo>
                    <a:lnTo>
                      <a:pt x="83750" y="4355"/>
                    </a:lnTo>
                    <a:lnTo>
                      <a:pt x="83597" y="4623"/>
                    </a:lnTo>
                    <a:lnTo>
                      <a:pt x="83597" y="4623"/>
                    </a:lnTo>
                    <a:lnTo>
                      <a:pt x="83597" y="4824"/>
                    </a:lnTo>
                    <a:lnTo>
                      <a:pt x="83597" y="5226"/>
                    </a:lnTo>
                    <a:lnTo>
                      <a:pt x="83648" y="5427"/>
                    </a:lnTo>
                    <a:lnTo>
                      <a:pt x="83597" y="5695"/>
                    </a:lnTo>
                    <a:lnTo>
                      <a:pt x="83597" y="5695"/>
                    </a:lnTo>
                    <a:lnTo>
                      <a:pt x="83495" y="5829"/>
                    </a:lnTo>
                    <a:lnTo>
                      <a:pt x="83495" y="5829"/>
                    </a:lnTo>
                    <a:lnTo>
                      <a:pt x="83292" y="5695"/>
                    </a:lnTo>
                    <a:lnTo>
                      <a:pt x="83139" y="5226"/>
                    </a:lnTo>
                    <a:lnTo>
                      <a:pt x="83139" y="5226"/>
                    </a:lnTo>
                    <a:lnTo>
                      <a:pt x="82935" y="4824"/>
                    </a:lnTo>
                    <a:lnTo>
                      <a:pt x="82681" y="4824"/>
                    </a:lnTo>
                    <a:lnTo>
                      <a:pt x="82375" y="4958"/>
                    </a:lnTo>
                    <a:lnTo>
                      <a:pt x="82121" y="5226"/>
                    </a:lnTo>
                    <a:lnTo>
                      <a:pt x="82121" y="5226"/>
                    </a:lnTo>
                    <a:lnTo>
                      <a:pt x="82019" y="5427"/>
                    </a:lnTo>
                    <a:lnTo>
                      <a:pt x="82019" y="5561"/>
                    </a:lnTo>
                    <a:lnTo>
                      <a:pt x="82223" y="6030"/>
                    </a:lnTo>
                    <a:lnTo>
                      <a:pt x="82223" y="6030"/>
                    </a:lnTo>
                    <a:lnTo>
                      <a:pt x="82274" y="6298"/>
                    </a:lnTo>
                    <a:lnTo>
                      <a:pt x="82223" y="6432"/>
                    </a:lnTo>
                    <a:lnTo>
                      <a:pt x="82019" y="6432"/>
                    </a:lnTo>
                    <a:lnTo>
                      <a:pt x="81561" y="6432"/>
                    </a:lnTo>
                    <a:lnTo>
                      <a:pt x="81561" y="6432"/>
                    </a:lnTo>
                    <a:lnTo>
                      <a:pt x="80899" y="6566"/>
                    </a:lnTo>
                    <a:lnTo>
                      <a:pt x="80288" y="6767"/>
                    </a:lnTo>
                    <a:lnTo>
                      <a:pt x="79728" y="7035"/>
                    </a:lnTo>
                    <a:lnTo>
                      <a:pt x="79066" y="7169"/>
                    </a:lnTo>
                    <a:lnTo>
                      <a:pt x="79066" y="7169"/>
                    </a:lnTo>
                    <a:lnTo>
                      <a:pt x="78506" y="7303"/>
                    </a:lnTo>
                    <a:lnTo>
                      <a:pt x="77946" y="7370"/>
                    </a:lnTo>
                    <a:lnTo>
                      <a:pt x="77946" y="7370"/>
                    </a:lnTo>
                    <a:lnTo>
                      <a:pt x="77793" y="7638"/>
                    </a:lnTo>
                    <a:lnTo>
                      <a:pt x="77590" y="7906"/>
                    </a:lnTo>
                    <a:lnTo>
                      <a:pt x="77590" y="8107"/>
                    </a:lnTo>
                    <a:lnTo>
                      <a:pt x="77793" y="8375"/>
                    </a:lnTo>
                    <a:lnTo>
                      <a:pt x="77793" y="8375"/>
                    </a:lnTo>
                    <a:lnTo>
                      <a:pt x="78252" y="8509"/>
                    </a:lnTo>
                    <a:lnTo>
                      <a:pt x="78608" y="8576"/>
                    </a:lnTo>
                    <a:lnTo>
                      <a:pt x="78964" y="8509"/>
                    </a:lnTo>
                    <a:lnTo>
                      <a:pt x="79422" y="8375"/>
                    </a:lnTo>
                    <a:lnTo>
                      <a:pt x="79422" y="8375"/>
                    </a:lnTo>
                    <a:lnTo>
                      <a:pt x="79626" y="8241"/>
                    </a:lnTo>
                    <a:lnTo>
                      <a:pt x="79881" y="8241"/>
                    </a:lnTo>
                    <a:lnTo>
                      <a:pt x="80084" y="8375"/>
                    </a:lnTo>
                    <a:lnTo>
                      <a:pt x="80288" y="8576"/>
                    </a:lnTo>
                    <a:lnTo>
                      <a:pt x="80288" y="8576"/>
                    </a:lnTo>
                    <a:lnTo>
                      <a:pt x="80288" y="9112"/>
                    </a:lnTo>
                    <a:lnTo>
                      <a:pt x="80288" y="9581"/>
                    </a:lnTo>
                    <a:lnTo>
                      <a:pt x="80084" y="10050"/>
                    </a:lnTo>
                    <a:lnTo>
                      <a:pt x="79779" y="10452"/>
                    </a:lnTo>
                    <a:lnTo>
                      <a:pt x="79779" y="10452"/>
                    </a:lnTo>
                    <a:lnTo>
                      <a:pt x="79270" y="10519"/>
                    </a:lnTo>
                    <a:lnTo>
                      <a:pt x="78608" y="10519"/>
                    </a:lnTo>
                    <a:lnTo>
                      <a:pt x="78608" y="10519"/>
                    </a:lnTo>
                    <a:lnTo>
                      <a:pt x="78150" y="10519"/>
                    </a:lnTo>
                    <a:lnTo>
                      <a:pt x="78150" y="10519"/>
                    </a:lnTo>
                    <a:lnTo>
                      <a:pt x="77946" y="10653"/>
                    </a:lnTo>
                    <a:lnTo>
                      <a:pt x="77793" y="10921"/>
                    </a:lnTo>
                    <a:lnTo>
                      <a:pt x="77793" y="10921"/>
                    </a:lnTo>
                    <a:lnTo>
                      <a:pt x="77335" y="11122"/>
                    </a:lnTo>
                    <a:lnTo>
                      <a:pt x="76775" y="11256"/>
                    </a:lnTo>
                    <a:lnTo>
                      <a:pt x="76215" y="11390"/>
                    </a:lnTo>
                    <a:lnTo>
                      <a:pt x="75655" y="11256"/>
                    </a:lnTo>
                    <a:lnTo>
                      <a:pt x="75655" y="11256"/>
                    </a:lnTo>
                    <a:lnTo>
                      <a:pt x="75197" y="11256"/>
                    </a:lnTo>
                    <a:lnTo>
                      <a:pt x="74840" y="11524"/>
                    </a:lnTo>
                    <a:lnTo>
                      <a:pt x="74840" y="11524"/>
                    </a:lnTo>
                    <a:lnTo>
                      <a:pt x="74637" y="11792"/>
                    </a:lnTo>
                    <a:lnTo>
                      <a:pt x="74535" y="11993"/>
                    </a:lnTo>
                    <a:lnTo>
                      <a:pt x="74433" y="12261"/>
                    </a:lnTo>
                    <a:lnTo>
                      <a:pt x="74433" y="12596"/>
                    </a:lnTo>
                    <a:lnTo>
                      <a:pt x="74535" y="12998"/>
                    </a:lnTo>
                    <a:lnTo>
                      <a:pt x="74637" y="13199"/>
                    </a:lnTo>
                    <a:lnTo>
                      <a:pt x="74739" y="13601"/>
                    </a:lnTo>
                    <a:lnTo>
                      <a:pt x="74993" y="13668"/>
                    </a:lnTo>
                    <a:lnTo>
                      <a:pt x="74993" y="13668"/>
                    </a:lnTo>
                    <a:lnTo>
                      <a:pt x="75400" y="13936"/>
                    </a:lnTo>
                    <a:lnTo>
                      <a:pt x="75757" y="13936"/>
                    </a:lnTo>
                    <a:lnTo>
                      <a:pt x="76215" y="13802"/>
                    </a:lnTo>
                    <a:lnTo>
                      <a:pt x="76571" y="13601"/>
                    </a:lnTo>
                    <a:lnTo>
                      <a:pt x="76571" y="13601"/>
                    </a:lnTo>
                    <a:lnTo>
                      <a:pt x="76877" y="13467"/>
                    </a:lnTo>
                    <a:lnTo>
                      <a:pt x="77131" y="13467"/>
                    </a:lnTo>
                    <a:lnTo>
                      <a:pt x="77131" y="13467"/>
                    </a:lnTo>
                    <a:lnTo>
                      <a:pt x="77488" y="13333"/>
                    </a:lnTo>
                    <a:lnTo>
                      <a:pt x="77946" y="13333"/>
                    </a:lnTo>
                    <a:lnTo>
                      <a:pt x="77946" y="13333"/>
                    </a:lnTo>
                    <a:lnTo>
                      <a:pt x="78252" y="13601"/>
                    </a:lnTo>
                    <a:lnTo>
                      <a:pt x="78353" y="13668"/>
                    </a:lnTo>
                    <a:lnTo>
                      <a:pt x="78353" y="13936"/>
                    </a:lnTo>
                    <a:lnTo>
                      <a:pt x="78353" y="13936"/>
                    </a:lnTo>
                    <a:lnTo>
                      <a:pt x="78252" y="14204"/>
                    </a:lnTo>
                    <a:lnTo>
                      <a:pt x="78150" y="14338"/>
                    </a:lnTo>
                    <a:lnTo>
                      <a:pt x="77590" y="14405"/>
                    </a:lnTo>
                    <a:lnTo>
                      <a:pt x="77030" y="14338"/>
                    </a:lnTo>
                    <a:lnTo>
                      <a:pt x="76673" y="14338"/>
                    </a:lnTo>
                    <a:lnTo>
                      <a:pt x="76673" y="14338"/>
                    </a:lnTo>
                    <a:lnTo>
                      <a:pt x="75757" y="14405"/>
                    </a:lnTo>
                    <a:lnTo>
                      <a:pt x="75400" y="14673"/>
                    </a:lnTo>
                    <a:lnTo>
                      <a:pt x="75197" y="14807"/>
                    </a:lnTo>
                    <a:lnTo>
                      <a:pt x="74993" y="15008"/>
                    </a:lnTo>
                    <a:lnTo>
                      <a:pt x="74993" y="15008"/>
                    </a:lnTo>
                    <a:lnTo>
                      <a:pt x="74993" y="15410"/>
                    </a:lnTo>
                    <a:lnTo>
                      <a:pt x="75095" y="15879"/>
                    </a:lnTo>
                    <a:lnTo>
                      <a:pt x="75299" y="16147"/>
                    </a:lnTo>
                    <a:lnTo>
                      <a:pt x="75553" y="16482"/>
                    </a:lnTo>
                    <a:lnTo>
                      <a:pt x="75553" y="16482"/>
                    </a:lnTo>
                    <a:lnTo>
                      <a:pt x="75859" y="16616"/>
                    </a:lnTo>
                    <a:lnTo>
                      <a:pt x="76215" y="16884"/>
                    </a:lnTo>
                    <a:lnTo>
                      <a:pt x="76470" y="16884"/>
                    </a:lnTo>
                    <a:lnTo>
                      <a:pt x="76877" y="16884"/>
                    </a:lnTo>
                    <a:lnTo>
                      <a:pt x="76877" y="16884"/>
                    </a:lnTo>
                    <a:lnTo>
                      <a:pt x="77233" y="16616"/>
                    </a:lnTo>
                    <a:lnTo>
                      <a:pt x="77488" y="16348"/>
                    </a:lnTo>
                    <a:lnTo>
                      <a:pt x="77844" y="16147"/>
                    </a:lnTo>
                    <a:lnTo>
                      <a:pt x="78150" y="15879"/>
                    </a:lnTo>
                    <a:lnTo>
                      <a:pt x="78150" y="15879"/>
                    </a:lnTo>
                    <a:lnTo>
                      <a:pt x="78710" y="15745"/>
                    </a:lnTo>
                    <a:lnTo>
                      <a:pt x="79168" y="15745"/>
                    </a:lnTo>
                    <a:lnTo>
                      <a:pt x="80186" y="15745"/>
                    </a:lnTo>
                    <a:lnTo>
                      <a:pt x="81255" y="16013"/>
                    </a:lnTo>
                    <a:lnTo>
                      <a:pt x="82223" y="16348"/>
                    </a:lnTo>
                    <a:lnTo>
                      <a:pt x="82223" y="16348"/>
                    </a:lnTo>
                    <a:lnTo>
                      <a:pt x="83037" y="16750"/>
                    </a:lnTo>
                    <a:lnTo>
                      <a:pt x="83750" y="17353"/>
                    </a:lnTo>
                    <a:lnTo>
                      <a:pt x="83750" y="17353"/>
                    </a:lnTo>
                    <a:lnTo>
                      <a:pt x="84514" y="17956"/>
                    </a:lnTo>
                    <a:lnTo>
                      <a:pt x="85074" y="18559"/>
                    </a:lnTo>
                    <a:lnTo>
                      <a:pt x="85074" y="18559"/>
                    </a:lnTo>
                    <a:lnTo>
                      <a:pt x="85787" y="19497"/>
                    </a:lnTo>
                    <a:lnTo>
                      <a:pt x="86347" y="20502"/>
                    </a:lnTo>
                    <a:lnTo>
                      <a:pt x="86347" y="20502"/>
                    </a:lnTo>
                    <a:lnTo>
                      <a:pt x="86703" y="21306"/>
                    </a:lnTo>
                    <a:lnTo>
                      <a:pt x="87059" y="22043"/>
                    </a:lnTo>
                    <a:lnTo>
                      <a:pt x="87263" y="22579"/>
                    </a:lnTo>
                    <a:lnTo>
                      <a:pt x="87263" y="22914"/>
                    </a:lnTo>
                    <a:lnTo>
                      <a:pt x="87263" y="23383"/>
                    </a:lnTo>
                    <a:lnTo>
                      <a:pt x="87161" y="23852"/>
                    </a:lnTo>
                    <a:lnTo>
                      <a:pt x="87161" y="23852"/>
                    </a:lnTo>
                    <a:lnTo>
                      <a:pt x="87008" y="24120"/>
                    </a:lnTo>
                    <a:lnTo>
                      <a:pt x="86907" y="24254"/>
                    </a:lnTo>
                    <a:lnTo>
                      <a:pt x="86907" y="24388"/>
                    </a:lnTo>
                    <a:lnTo>
                      <a:pt x="86907" y="24388"/>
                    </a:lnTo>
                    <a:lnTo>
                      <a:pt x="87008" y="24723"/>
                    </a:lnTo>
                    <a:lnTo>
                      <a:pt x="87161" y="24991"/>
                    </a:lnTo>
                    <a:lnTo>
                      <a:pt x="87365" y="25125"/>
                    </a:lnTo>
                    <a:lnTo>
                      <a:pt x="87619" y="25125"/>
                    </a:lnTo>
                    <a:lnTo>
                      <a:pt x="87619" y="25125"/>
                    </a:lnTo>
                    <a:lnTo>
                      <a:pt x="88281" y="25125"/>
                    </a:lnTo>
                    <a:lnTo>
                      <a:pt x="88943" y="25192"/>
                    </a:lnTo>
                    <a:lnTo>
                      <a:pt x="89198" y="25326"/>
                    </a:lnTo>
                    <a:lnTo>
                      <a:pt x="89503" y="25594"/>
                    </a:lnTo>
                    <a:lnTo>
                      <a:pt x="89656" y="25795"/>
                    </a:lnTo>
                    <a:lnTo>
                      <a:pt x="89859" y="26197"/>
                    </a:lnTo>
                    <a:lnTo>
                      <a:pt x="89859" y="26197"/>
                    </a:lnTo>
                    <a:lnTo>
                      <a:pt x="89859" y="26800"/>
                    </a:lnTo>
                    <a:lnTo>
                      <a:pt x="89859" y="27068"/>
                    </a:lnTo>
                    <a:lnTo>
                      <a:pt x="89656" y="27135"/>
                    </a:lnTo>
                    <a:lnTo>
                      <a:pt x="89656" y="27135"/>
                    </a:lnTo>
                    <a:lnTo>
                      <a:pt x="89503" y="27135"/>
                    </a:lnTo>
                    <a:lnTo>
                      <a:pt x="89198" y="27068"/>
                    </a:lnTo>
                    <a:lnTo>
                      <a:pt x="88943" y="26934"/>
                    </a:lnTo>
                    <a:lnTo>
                      <a:pt x="88638" y="26800"/>
                    </a:lnTo>
                    <a:lnTo>
                      <a:pt x="88638" y="26800"/>
                    </a:lnTo>
                    <a:lnTo>
                      <a:pt x="88027" y="26800"/>
                    </a:lnTo>
                    <a:lnTo>
                      <a:pt x="87619" y="26800"/>
                    </a:lnTo>
                    <a:lnTo>
                      <a:pt x="87568" y="26934"/>
                    </a:lnTo>
                    <a:lnTo>
                      <a:pt x="87467" y="27068"/>
                    </a:lnTo>
                    <a:lnTo>
                      <a:pt x="87467" y="27068"/>
                    </a:lnTo>
                    <a:lnTo>
                      <a:pt x="87365" y="27403"/>
                    </a:lnTo>
                    <a:lnTo>
                      <a:pt x="87568" y="27537"/>
                    </a:lnTo>
                    <a:lnTo>
                      <a:pt x="87823" y="27872"/>
                    </a:lnTo>
                    <a:lnTo>
                      <a:pt x="87823" y="27872"/>
                    </a:lnTo>
                    <a:lnTo>
                      <a:pt x="88027" y="28140"/>
                    </a:lnTo>
                    <a:lnTo>
                      <a:pt x="88078" y="28341"/>
                    </a:lnTo>
                    <a:lnTo>
                      <a:pt x="88078" y="28341"/>
                    </a:lnTo>
                    <a:lnTo>
                      <a:pt x="87823" y="28609"/>
                    </a:lnTo>
                    <a:lnTo>
                      <a:pt x="87568" y="28743"/>
                    </a:lnTo>
                    <a:lnTo>
                      <a:pt x="87467" y="28877"/>
                    </a:lnTo>
                    <a:lnTo>
                      <a:pt x="87467" y="28877"/>
                    </a:lnTo>
                    <a:lnTo>
                      <a:pt x="87467" y="29212"/>
                    </a:lnTo>
                    <a:lnTo>
                      <a:pt x="87568" y="29480"/>
                    </a:lnTo>
                    <a:lnTo>
                      <a:pt x="87721" y="29614"/>
                    </a:lnTo>
                    <a:lnTo>
                      <a:pt x="87925" y="29815"/>
                    </a:lnTo>
                    <a:lnTo>
                      <a:pt x="87925" y="29815"/>
                    </a:lnTo>
                    <a:lnTo>
                      <a:pt x="87925" y="30083"/>
                    </a:lnTo>
                    <a:lnTo>
                      <a:pt x="87823" y="30217"/>
                    </a:lnTo>
                    <a:lnTo>
                      <a:pt x="87619" y="30284"/>
                    </a:lnTo>
                    <a:lnTo>
                      <a:pt x="87619" y="30552"/>
                    </a:lnTo>
                    <a:lnTo>
                      <a:pt x="87619" y="30552"/>
                    </a:lnTo>
                    <a:lnTo>
                      <a:pt x="87721" y="30887"/>
                    </a:lnTo>
                    <a:lnTo>
                      <a:pt x="87925" y="31021"/>
                    </a:lnTo>
                    <a:lnTo>
                      <a:pt x="88179" y="31155"/>
                    </a:lnTo>
                    <a:lnTo>
                      <a:pt x="88383" y="31155"/>
                    </a:lnTo>
                    <a:lnTo>
                      <a:pt x="88383" y="31155"/>
                    </a:lnTo>
                    <a:lnTo>
                      <a:pt x="88739" y="31021"/>
                    </a:lnTo>
                    <a:lnTo>
                      <a:pt x="88841" y="30820"/>
                    </a:lnTo>
                    <a:lnTo>
                      <a:pt x="88943" y="30418"/>
                    </a:lnTo>
                    <a:lnTo>
                      <a:pt x="88841" y="30083"/>
                    </a:lnTo>
                    <a:lnTo>
                      <a:pt x="88739" y="29346"/>
                    </a:lnTo>
                    <a:lnTo>
                      <a:pt x="88739" y="28944"/>
                    </a:lnTo>
                    <a:lnTo>
                      <a:pt x="88841" y="28743"/>
                    </a:lnTo>
                    <a:lnTo>
                      <a:pt x="88841" y="28743"/>
                    </a:lnTo>
                    <a:lnTo>
                      <a:pt x="89096" y="28475"/>
                    </a:lnTo>
                    <a:lnTo>
                      <a:pt x="89401" y="28341"/>
                    </a:lnTo>
                    <a:lnTo>
                      <a:pt x="89859" y="28475"/>
                    </a:lnTo>
                    <a:lnTo>
                      <a:pt x="90216" y="28609"/>
                    </a:lnTo>
                    <a:lnTo>
                      <a:pt x="91030" y="28877"/>
                    </a:lnTo>
                    <a:lnTo>
                      <a:pt x="91489" y="29212"/>
                    </a:lnTo>
                    <a:lnTo>
                      <a:pt x="91489" y="29212"/>
                    </a:lnTo>
                    <a:lnTo>
                      <a:pt x="91794" y="29480"/>
                    </a:lnTo>
                    <a:lnTo>
                      <a:pt x="91896" y="29815"/>
                    </a:lnTo>
                    <a:lnTo>
                      <a:pt x="91896" y="30217"/>
                    </a:lnTo>
                    <a:lnTo>
                      <a:pt x="91692" y="30686"/>
                    </a:lnTo>
                    <a:lnTo>
                      <a:pt x="91692" y="30686"/>
                    </a:lnTo>
                    <a:lnTo>
                      <a:pt x="91438" y="31021"/>
                    </a:lnTo>
                    <a:lnTo>
                      <a:pt x="91132" y="31289"/>
                    </a:lnTo>
                    <a:lnTo>
                      <a:pt x="90878" y="31624"/>
                    </a:lnTo>
                    <a:lnTo>
                      <a:pt x="90776" y="32160"/>
                    </a:lnTo>
                    <a:lnTo>
                      <a:pt x="90776" y="32160"/>
                    </a:lnTo>
                    <a:lnTo>
                      <a:pt x="90776" y="32361"/>
                    </a:lnTo>
                    <a:lnTo>
                      <a:pt x="90572" y="32629"/>
                    </a:lnTo>
                    <a:lnTo>
                      <a:pt x="90470" y="32830"/>
                    </a:lnTo>
                    <a:lnTo>
                      <a:pt x="90216" y="32964"/>
                    </a:lnTo>
                    <a:lnTo>
                      <a:pt x="90216" y="32964"/>
                    </a:lnTo>
                    <a:lnTo>
                      <a:pt x="89859" y="33098"/>
                    </a:lnTo>
                    <a:lnTo>
                      <a:pt x="89554" y="33098"/>
                    </a:lnTo>
                    <a:lnTo>
                      <a:pt x="89198" y="33098"/>
                    </a:lnTo>
                    <a:lnTo>
                      <a:pt x="88943" y="33232"/>
                    </a:lnTo>
                    <a:lnTo>
                      <a:pt x="88943" y="33232"/>
                    </a:lnTo>
                    <a:lnTo>
                      <a:pt x="88638" y="33433"/>
                    </a:lnTo>
                    <a:lnTo>
                      <a:pt x="88485" y="33701"/>
                    </a:lnTo>
                    <a:lnTo>
                      <a:pt x="88485" y="33701"/>
                    </a:lnTo>
                    <a:lnTo>
                      <a:pt x="88485" y="33969"/>
                    </a:lnTo>
                    <a:lnTo>
                      <a:pt x="88485" y="34170"/>
                    </a:lnTo>
                    <a:lnTo>
                      <a:pt x="88638" y="34639"/>
                    </a:lnTo>
                    <a:lnTo>
                      <a:pt x="88638" y="34639"/>
                    </a:lnTo>
                    <a:lnTo>
                      <a:pt x="88739" y="35175"/>
                    </a:lnTo>
                    <a:lnTo>
                      <a:pt x="88739" y="35644"/>
                    </a:lnTo>
                    <a:lnTo>
                      <a:pt x="88739" y="35644"/>
                    </a:lnTo>
                    <a:lnTo>
                      <a:pt x="88536" y="35979"/>
                    </a:lnTo>
                    <a:lnTo>
                      <a:pt x="88485" y="36113"/>
                    </a:lnTo>
                    <a:lnTo>
                      <a:pt x="88485" y="36381"/>
                    </a:lnTo>
                    <a:lnTo>
                      <a:pt x="88485" y="36381"/>
                    </a:lnTo>
                    <a:lnTo>
                      <a:pt x="88536" y="36716"/>
                    </a:lnTo>
                    <a:lnTo>
                      <a:pt x="88841" y="37118"/>
                    </a:lnTo>
                    <a:lnTo>
                      <a:pt x="89096" y="37319"/>
                    </a:lnTo>
                    <a:lnTo>
                      <a:pt x="89299" y="37721"/>
                    </a:lnTo>
                    <a:lnTo>
                      <a:pt x="89299" y="37721"/>
                    </a:lnTo>
                    <a:lnTo>
                      <a:pt x="89401" y="38190"/>
                    </a:lnTo>
                    <a:lnTo>
                      <a:pt x="89503" y="38659"/>
                    </a:lnTo>
                    <a:lnTo>
                      <a:pt x="89503" y="38659"/>
                    </a:lnTo>
                    <a:lnTo>
                      <a:pt x="89656" y="38927"/>
                    </a:lnTo>
                    <a:lnTo>
                      <a:pt x="89758" y="38927"/>
                    </a:lnTo>
                    <a:lnTo>
                      <a:pt x="90114" y="39061"/>
                    </a:lnTo>
                    <a:lnTo>
                      <a:pt x="90114" y="39061"/>
                    </a:lnTo>
                    <a:lnTo>
                      <a:pt x="90420" y="39128"/>
                    </a:lnTo>
                    <a:lnTo>
                      <a:pt x="90420" y="39262"/>
                    </a:lnTo>
                    <a:lnTo>
                      <a:pt x="90420" y="39530"/>
                    </a:lnTo>
                    <a:lnTo>
                      <a:pt x="90420" y="39530"/>
                    </a:lnTo>
                    <a:lnTo>
                      <a:pt x="90318" y="39664"/>
                    </a:lnTo>
                    <a:lnTo>
                      <a:pt x="90114" y="39731"/>
                    </a:lnTo>
                    <a:lnTo>
                      <a:pt x="90012" y="39865"/>
                    </a:lnTo>
                    <a:lnTo>
                      <a:pt x="89961" y="40134"/>
                    </a:lnTo>
                    <a:lnTo>
                      <a:pt x="89961" y="40134"/>
                    </a:lnTo>
                    <a:lnTo>
                      <a:pt x="90114" y="40603"/>
                    </a:lnTo>
                    <a:lnTo>
                      <a:pt x="90420" y="41005"/>
                    </a:lnTo>
                    <a:lnTo>
                      <a:pt x="90420" y="41005"/>
                    </a:lnTo>
                    <a:lnTo>
                      <a:pt x="90572" y="41072"/>
                    </a:lnTo>
                    <a:lnTo>
                      <a:pt x="90776" y="41206"/>
                    </a:lnTo>
                    <a:lnTo>
                      <a:pt x="90776" y="41206"/>
                    </a:lnTo>
                    <a:lnTo>
                      <a:pt x="90776" y="41474"/>
                    </a:lnTo>
                    <a:lnTo>
                      <a:pt x="90776" y="41608"/>
                    </a:lnTo>
                    <a:lnTo>
                      <a:pt x="90878" y="42077"/>
                    </a:lnTo>
                    <a:lnTo>
                      <a:pt x="90878" y="42077"/>
                    </a:lnTo>
                    <a:lnTo>
                      <a:pt x="91030" y="42412"/>
                    </a:lnTo>
                    <a:lnTo>
                      <a:pt x="91234" y="42546"/>
                    </a:lnTo>
                    <a:lnTo>
                      <a:pt x="91794" y="42546"/>
                    </a:lnTo>
                    <a:lnTo>
                      <a:pt x="91794" y="42546"/>
                    </a:lnTo>
                    <a:lnTo>
                      <a:pt x="92049" y="42814"/>
                    </a:lnTo>
                    <a:lnTo>
                      <a:pt x="92252" y="43015"/>
                    </a:lnTo>
                    <a:lnTo>
                      <a:pt x="92405" y="43752"/>
                    </a:lnTo>
                    <a:lnTo>
                      <a:pt x="92405" y="43752"/>
                    </a:lnTo>
                    <a:lnTo>
                      <a:pt x="92609" y="44221"/>
                    </a:lnTo>
                    <a:lnTo>
                      <a:pt x="92863" y="44623"/>
                    </a:lnTo>
                    <a:lnTo>
                      <a:pt x="93271" y="44958"/>
                    </a:lnTo>
                    <a:lnTo>
                      <a:pt x="93372" y="44958"/>
                    </a:lnTo>
                    <a:lnTo>
                      <a:pt x="93525" y="44958"/>
                    </a:lnTo>
                    <a:lnTo>
                      <a:pt x="93525" y="44958"/>
                    </a:lnTo>
                    <a:lnTo>
                      <a:pt x="93983" y="44824"/>
                    </a:lnTo>
                    <a:lnTo>
                      <a:pt x="94187" y="44824"/>
                    </a:lnTo>
                    <a:lnTo>
                      <a:pt x="94340" y="44958"/>
                    </a:lnTo>
                    <a:lnTo>
                      <a:pt x="94340" y="44958"/>
                    </a:lnTo>
                    <a:lnTo>
                      <a:pt x="94900" y="45494"/>
                    </a:lnTo>
                    <a:lnTo>
                      <a:pt x="95307" y="45963"/>
                    </a:lnTo>
                    <a:lnTo>
                      <a:pt x="95307" y="45963"/>
                    </a:lnTo>
                    <a:lnTo>
                      <a:pt x="95765" y="46298"/>
                    </a:lnTo>
                    <a:lnTo>
                      <a:pt x="95918" y="46432"/>
                    </a:lnTo>
                    <a:lnTo>
                      <a:pt x="96122" y="46432"/>
                    </a:lnTo>
                    <a:lnTo>
                      <a:pt x="96122" y="46432"/>
                    </a:lnTo>
                    <a:lnTo>
                      <a:pt x="96274" y="46298"/>
                    </a:lnTo>
                    <a:lnTo>
                      <a:pt x="96274" y="46164"/>
                    </a:lnTo>
                    <a:lnTo>
                      <a:pt x="96274" y="45695"/>
                    </a:lnTo>
                    <a:lnTo>
                      <a:pt x="96274" y="45695"/>
                    </a:lnTo>
                    <a:lnTo>
                      <a:pt x="96376" y="45494"/>
                    </a:lnTo>
                    <a:lnTo>
                      <a:pt x="96580" y="45360"/>
                    </a:lnTo>
                    <a:lnTo>
                      <a:pt x="96784" y="44958"/>
                    </a:lnTo>
                    <a:lnTo>
                      <a:pt x="96784" y="44958"/>
                    </a:lnTo>
                    <a:lnTo>
                      <a:pt x="96936" y="44757"/>
                    </a:lnTo>
                    <a:lnTo>
                      <a:pt x="96936" y="44489"/>
                    </a:lnTo>
                    <a:lnTo>
                      <a:pt x="96936" y="43886"/>
                    </a:lnTo>
                    <a:lnTo>
                      <a:pt x="96936" y="43886"/>
                    </a:lnTo>
                    <a:lnTo>
                      <a:pt x="97038" y="43551"/>
                    </a:lnTo>
                    <a:lnTo>
                      <a:pt x="97140" y="43417"/>
                    </a:lnTo>
                    <a:lnTo>
                      <a:pt x="97293" y="42948"/>
                    </a:lnTo>
                    <a:lnTo>
                      <a:pt x="97293" y="42948"/>
                    </a:lnTo>
                    <a:lnTo>
                      <a:pt x="97394" y="42278"/>
                    </a:lnTo>
                    <a:lnTo>
                      <a:pt x="97496" y="41943"/>
                    </a:lnTo>
                    <a:lnTo>
                      <a:pt x="97700" y="41675"/>
                    </a:lnTo>
                    <a:lnTo>
                      <a:pt x="97700" y="41675"/>
                    </a:lnTo>
                    <a:lnTo>
                      <a:pt x="97853" y="41340"/>
                    </a:lnTo>
                    <a:lnTo>
                      <a:pt x="97955" y="40871"/>
                    </a:lnTo>
                    <a:lnTo>
                      <a:pt x="97955" y="40871"/>
                    </a:lnTo>
                    <a:lnTo>
                      <a:pt x="97955" y="40469"/>
                    </a:lnTo>
                    <a:lnTo>
                      <a:pt x="97955" y="40000"/>
                    </a:lnTo>
                    <a:lnTo>
                      <a:pt x="97853" y="39530"/>
                    </a:lnTo>
                    <a:lnTo>
                      <a:pt x="97955" y="39128"/>
                    </a:lnTo>
                    <a:lnTo>
                      <a:pt x="97955" y="39128"/>
                    </a:lnTo>
                    <a:lnTo>
                      <a:pt x="98158" y="38793"/>
                    </a:lnTo>
                    <a:lnTo>
                      <a:pt x="98515" y="38659"/>
                    </a:lnTo>
                    <a:lnTo>
                      <a:pt x="99176" y="38324"/>
                    </a:lnTo>
                    <a:lnTo>
                      <a:pt x="99176" y="38324"/>
                    </a:lnTo>
                    <a:lnTo>
                      <a:pt x="99431" y="37922"/>
                    </a:lnTo>
                    <a:lnTo>
                      <a:pt x="99686" y="37587"/>
                    </a:lnTo>
                    <a:lnTo>
                      <a:pt x="99686" y="37587"/>
                    </a:lnTo>
                    <a:lnTo>
                      <a:pt x="99889" y="37118"/>
                    </a:lnTo>
                    <a:lnTo>
                      <a:pt x="99991" y="36850"/>
                    </a:lnTo>
                    <a:lnTo>
                      <a:pt x="100246" y="36582"/>
                    </a:lnTo>
                    <a:lnTo>
                      <a:pt x="100653" y="36582"/>
                    </a:lnTo>
                    <a:lnTo>
                      <a:pt x="100653" y="36582"/>
                    </a:lnTo>
                    <a:lnTo>
                      <a:pt x="101366" y="36582"/>
                    </a:lnTo>
                    <a:lnTo>
                      <a:pt x="101722" y="36582"/>
                    </a:lnTo>
                    <a:lnTo>
                      <a:pt x="102078" y="36515"/>
                    </a:lnTo>
                    <a:lnTo>
                      <a:pt x="102078" y="36515"/>
                    </a:lnTo>
                    <a:lnTo>
                      <a:pt x="102486" y="36113"/>
                    </a:lnTo>
                    <a:lnTo>
                      <a:pt x="102740" y="35778"/>
                    </a:lnTo>
                    <a:lnTo>
                      <a:pt x="103198" y="34907"/>
                    </a:lnTo>
                    <a:lnTo>
                      <a:pt x="103198" y="34907"/>
                    </a:lnTo>
                    <a:lnTo>
                      <a:pt x="103402" y="34572"/>
                    </a:lnTo>
                    <a:lnTo>
                      <a:pt x="103657" y="34304"/>
                    </a:lnTo>
                    <a:lnTo>
                      <a:pt x="103657" y="34304"/>
                    </a:lnTo>
                    <a:lnTo>
                      <a:pt x="104115" y="34036"/>
                    </a:lnTo>
                    <a:lnTo>
                      <a:pt x="104522" y="33701"/>
                    </a:lnTo>
                    <a:lnTo>
                      <a:pt x="104522" y="33701"/>
                    </a:lnTo>
                    <a:lnTo>
                      <a:pt x="104777" y="33366"/>
                    </a:lnTo>
                    <a:lnTo>
                      <a:pt x="104980" y="32964"/>
                    </a:lnTo>
                    <a:lnTo>
                      <a:pt x="104980" y="32964"/>
                    </a:lnTo>
                    <a:lnTo>
                      <a:pt x="105133" y="32763"/>
                    </a:lnTo>
                    <a:lnTo>
                      <a:pt x="105337" y="32629"/>
                    </a:lnTo>
                    <a:lnTo>
                      <a:pt x="105897" y="32361"/>
                    </a:lnTo>
                    <a:lnTo>
                      <a:pt x="106915" y="32361"/>
                    </a:lnTo>
                    <a:lnTo>
                      <a:pt x="106915" y="32361"/>
                    </a:lnTo>
                    <a:lnTo>
                      <a:pt x="107730" y="32361"/>
                    </a:lnTo>
                    <a:lnTo>
                      <a:pt x="108392" y="32160"/>
                    </a:lnTo>
                    <a:lnTo>
                      <a:pt x="109104" y="31758"/>
                    </a:lnTo>
                    <a:lnTo>
                      <a:pt x="109766" y="31423"/>
                    </a:lnTo>
                    <a:lnTo>
                      <a:pt x="109766" y="31423"/>
                    </a:lnTo>
                    <a:lnTo>
                      <a:pt x="110326" y="30887"/>
                    </a:lnTo>
                    <a:lnTo>
                      <a:pt x="110784" y="30552"/>
                    </a:lnTo>
                    <a:lnTo>
                      <a:pt x="110784" y="30552"/>
                    </a:lnTo>
                    <a:lnTo>
                      <a:pt x="111344" y="30217"/>
                    </a:lnTo>
                    <a:lnTo>
                      <a:pt x="111854" y="29949"/>
                    </a:lnTo>
                    <a:lnTo>
                      <a:pt x="111854" y="29949"/>
                    </a:lnTo>
                    <a:lnTo>
                      <a:pt x="112057" y="29815"/>
                    </a:lnTo>
                    <a:lnTo>
                      <a:pt x="112312" y="29614"/>
                    </a:lnTo>
                    <a:lnTo>
                      <a:pt x="112515" y="29212"/>
                    </a:lnTo>
                    <a:lnTo>
                      <a:pt x="112515" y="29078"/>
                    </a:lnTo>
                    <a:lnTo>
                      <a:pt x="112414" y="28944"/>
                    </a:lnTo>
                    <a:lnTo>
                      <a:pt x="112414" y="28944"/>
                    </a:lnTo>
                    <a:close/>
                    <a:moveTo>
                      <a:pt x="67102" y="118927"/>
                    </a:moveTo>
                    <a:lnTo>
                      <a:pt x="67102" y="118927"/>
                    </a:lnTo>
                    <a:lnTo>
                      <a:pt x="66694" y="118927"/>
                    </a:lnTo>
                    <a:lnTo>
                      <a:pt x="66338" y="118793"/>
                    </a:lnTo>
                    <a:lnTo>
                      <a:pt x="65982" y="118659"/>
                    </a:lnTo>
                    <a:lnTo>
                      <a:pt x="65727" y="118324"/>
                    </a:lnTo>
                    <a:lnTo>
                      <a:pt x="65727" y="118324"/>
                    </a:lnTo>
                    <a:lnTo>
                      <a:pt x="65625" y="117989"/>
                    </a:lnTo>
                    <a:lnTo>
                      <a:pt x="65523" y="117453"/>
                    </a:lnTo>
                    <a:lnTo>
                      <a:pt x="65422" y="116649"/>
                    </a:lnTo>
                    <a:lnTo>
                      <a:pt x="65422" y="116649"/>
                    </a:lnTo>
                    <a:lnTo>
                      <a:pt x="65320" y="116247"/>
                    </a:lnTo>
                    <a:lnTo>
                      <a:pt x="65167" y="116046"/>
                    </a:lnTo>
                    <a:lnTo>
                      <a:pt x="64862" y="115443"/>
                    </a:lnTo>
                    <a:lnTo>
                      <a:pt x="64862" y="115443"/>
                    </a:lnTo>
                    <a:lnTo>
                      <a:pt x="64760" y="115041"/>
                    </a:lnTo>
                    <a:lnTo>
                      <a:pt x="64760" y="114706"/>
                    </a:lnTo>
                    <a:lnTo>
                      <a:pt x="64709" y="113969"/>
                    </a:lnTo>
                    <a:lnTo>
                      <a:pt x="64709" y="113969"/>
                    </a:lnTo>
                    <a:lnTo>
                      <a:pt x="64709" y="113098"/>
                    </a:lnTo>
                    <a:lnTo>
                      <a:pt x="64760" y="112495"/>
                    </a:lnTo>
                    <a:lnTo>
                      <a:pt x="64760" y="111758"/>
                    </a:lnTo>
                    <a:lnTo>
                      <a:pt x="64607" y="111021"/>
                    </a:lnTo>
                    <a:lnTo>
                      <a:pt x="64607" y="111021"/>
                    </a:lnTo>
                    <a:lnTo>
                      <a:pt x="64302" y="110552"/>
                    </a:lnTo>
                    <a:lnTo>
                      <a:pt x="63843" y="110217"/>
                    </a:lnTo>
                    <a:lnTo>
                      <a:pt x="63843" y="110217"/>
                    </a:lnTo>
                    <a:lnTo>
                      <a:pt x="63589" y="110083"/>
                    </a:lnTo>
                    <a:lnTo>
                      <a:pt x="63232" y="110083"/>
                    </a:lnTo>
                    <a:lnTo>
                      <a:pt x="62469" y="110351"/>
                    </a:lnTo>
                    <a:lnTo>
                      <a:pt x="62469" y="110351"/>
                    </a:lnTo>
                    <a:lnTo>
                      <a:pt x="61909" y="110418"/>
                    </a:lnTo>
                    <a:lnTo>
                      <a:pt x="61349" y="110552"/>
                    </a:lnTo>
                    <a:lnTo>
                      <a:pt x="61349" y="110552"/>
                    </a:lnTo>
                    <a:lnTo>
                      <a:pt x="61094" y="110418"/>
                    </a:lnTo>
                    <a:lnTo>
                      <a:pt x="60890" y="110351"/>
                    </a:lnTo>
                    <a:lnTo>
                      <a:pt x="60840" y="110083"/>
                    </a:lnTo>
                    <a:lnTo>
                      <a:pt x="60890" y="109748"/>
                    </a:lnTo>
                    <a:lnTo>
                      <a:pt x="60890" y="109748"/>
                    </a:lnTo>
                    <a:lnTo>
                      <a:pt x="61349" y="109011"/>
                    </a:lnTo>
                    <a:lnTo>
                      <a:pt x="61552" y="108609"/>
                    </a:lnTo>
                    <a:lnTo>
                      <a:pt x="61654" y="108140"/>
                    </a:lnTo>
                    <a:lnTo>
                      <a:pt x="61654" y="108140"/>
                    </a:lnTo>
                    <a:lnTo>
                      <a:pt x="61654" y="107872"/>
                    </a:lnTo>
                    <a:lnTo>
                      <a:pt x="61654" y="107671"/>
                    </a:lnTo>
                    <a:lnTo>
                      <a:pt x="61450" y="107269"/>
                    </a:lnTo>
                    <a:lnTo>
                      <a:pt x="61450" y="107269"/>
                    </a:lnTo>
                    <a:lnTo>
                      <a:pt x="61298" y="106934"/>
                    </a:lnTo>
                    <a:lnTo>
                      <a:pt x="61298" y="106800"/>
                    </a:lnTo>
                    <a:lnTo>
                      <a:pt x="61349" y="106666"/>
                    </a:lnTo>
                    <a:lnTo>
                      <a:pt x="61349" y="106666"/>
                    </a:lnTo>
                    <a:lnTo>
                      <a:pt x="61552" y="106800"/>
                    </a:lnTo>
                    <a:lnTo>
                      <a:pt x="61756" y="106934"/>
                    </a:lnTo>
                    <a:lnTo>
                      <a:pt x="61756" y="106934"/>
                    </a:lnTo>
                    <a:lnTo>
                      <a:pt x="62112" y="106934"/>
                    </a:lnTo>
                    <a:lnTo>
                      <a:pt x="62112" y="106934"/>
                    </a:lnTo>
                    <a:lnTo>
                      <a:pt x="62112" y="106666"/>
                    </a:lnTo>
                    <a:lnTo>
                      <a:pt x="62112" y="106465"/>
                    </a:lnTo>
                    <a:lnTo>
                      <a:pt x="62112" y="105862"/>
                    </a:lnTo>
                    <a:lnTo>
                      <a:pt x="62112" y="105862"/>
                    </a:lnTo>
                    <a:lnTo>
                      <a:pt x="62367" y="104857"/>
                    </a:lnTo>
                    <a:lnTo>
                      <a:pt x="62367" y="104857"/>
                    </a:lnTo>
                    <a:lnTo>
                      <a:pt x="62469" y="104120"/>
                    </a:lnTo>
                    <a:lnTo>
                      <a:pt x="62469" y="103651"/>
                    </a:lnTo>
                    <a:lnTo>
                      <a:pt x="62367" y="103316"/>
                    </a:lnTo>
                    <a:lnTo>
                      <a:pt x="62367" y="103316"/>
                    </a:lnTo>
                    <a:lnTo>
                      <a:pt x="62214" y="103048"/>
                    </a:lnTo>
                    <a:lnTo>
                      <a:pt x="62011" y="102914"/>
                    </a:lnTo>
                    <a:lnTo>
                      <a:pt x="61654" y="102780"/>
                    </a:lnTo>
                    <a:lnTo>
                      <a:pt x="61654" y="102780"/>
                    </a:lnTo>
                    <a:lnTo>
                      <a:pt x="61196" y="102780"/>
                    </a:lnTo>
                    <a:lnTo>
                      <a:pt x="60840" y="103048"/>
                    </a:lnTo>
                    <a:lnTo>
                      <a:pt x="60381" y="103383"/>
                    </a:lnTo>
                    <a:lnTo>
                      <a:pt x="60076" y="103785"/>
                    </a:lnTo>
                    <a:lnTo>
                      <a:pt x="60076" y="103785"/>
                    </a:lnTo>
                    <a:lnTo>
                      <a:pt x="59821" y="104120"/>
                    </a:lnTo>
                    <a:lnTo>
                      <a:pt x="59618" y="104656"/>
                    </a:lnTo>
                    <a:lnTo>
                      <a:pt x="59261" y="105594"/>
                    </a:lnTo>
                    <a:lnTo>
                      <a:pt x="59261" y="105594"/>
                    </a:lnTo>
                    <a:lnTo>
                      <a:pt x="59159" y="105929"/>
                    </a:lnTo>
                    <a:lnTo>
                      <a:pt x="58956" y="106197"/>
                    </a:lnTo>
                    <a:lnTo>
                      <a:pt x="58447" y="106465"/>
                    </a:lnTo>
                    <a:lnTo>
                      <a:pt x="57887" y="106666"/>
                    </a:lnTo>
                    <a:lnTo>
                      <a:pt x="57428" y="106800"/>
                    </a:lnTo>
                    <a:lnTo>
                      <a:pt x="57428" y="106800"/>
                    </a:lnTo>
                    <a:lnTo>
                      <a:pt x="56868" y="107068"/>
                    </a:lnTo>
                    <a:lnTo>
                      <a:pt x="56563" y="107068"/>
                    </a:lnTo>
                    <a:lnTo>
                      <a:pt x="56308" y="107068"/>
                    </a:lnTo>
                    <a:lnTo>
                      <a:pt x="56308" y="107068"/>
                    </a:lnTo>
                    <a:lnTo>
                      <a:pt x="56003" y="106800"/>
                    </a:lnTo>
                    <a:lnTo>
                      <a:pt x="55850" y="106465"/>
                    </a:lnTo>
                    <a:lnTo>
                      <a:pt x="55545" y="105728"/>
                    </a:lnTo>
                    <a:lnTo>
                      <a:pt x="55545" y="105728"/>
                    </a:lnTo>
                    <a:lnTo>
                      <a:pt x="55290" y="105125"/>
                    </a:lnTo>
                    <a:lnTo>
                      <a:pt x="55036" y="104656"/>
                    </a:lnTo>
                    <a:lnTo>
                      <a:pt x="55036" y="104656"/>
                    </a:lnTo>
                    <a:lnTo>
                      <a:pt x="54628" y="103919"/>
                    </a:lnTo>
                    <a:lnTo>
                      <a:pt x="54476" y="102914"/>
                    </a:lnTo>
                    <a:lnTo>
                      <a:pt x="54272" y="102110"/>
                    </a:lnTo>
                    <a:lnTo>
                      <a:pt x="54272" y="101239"/>
                    </a:lnTo>
                    <a:lnTo>
                      <a:pt x="54272" y="101239"/>
                    </a:lnTo>
                    <a:lnTo>
                      <a:pt x="54272" y="100234"/>
                    </a:lnTo>
                    <a:lnTo>
                      <a:pt x="54476" y="99296"/>
                    </a:lnTo>
                    <a:lnTo>
                      <a:pt x="54476" y="99296"/>
                    </a:lnTo>
                    <a:lnTo>
                      <a:pt x="54628" y="98693"/>
                    </a:lnTo>
                    <a:lnTo>
                      <a:pt x="54628" y="98291"/>
                    </a:lnTo>
                    <a:lnTo>
                      <a:pt x="54730" y="97956"/>
                    </a:lnTo>
                    <a:lnTo>
                      <a:pt x="54730" y="97956"/>
                    </a:lnTo>
                    <a:lnTo>
                      <a:pt x="54628" y="97085"/>
                    </a:lnTo>
                    <a:lnTo>
                      <a:pt x="54628" y="96750"/>
                    </a:lnTo>
                    <a:lnTo>
                      <a:pt x="54628" y="96281"/>
                    </a:lnTo>
                    <a:lnTo>
                      <a:pt x="54628" y="96281"/>
                    </a:lnTo>
                    <a:lnTo>
                      <a:pt x="54730" y="95678"/>
                    </a:lnTo>
                    <a:lnTo>
                      <a:pt x="54934" y="95142"/>
                    </a:lnTo>
                    <a:lnTo>
                      <a:pt x="55392" y="94204"/>
                    </a:lnTo>
                    <a:lnTo>
                      <a:pt x="55392" y="94204"/>
                    </a:lnTo>
                    <a:lnTo>
                      <a:pt x="55494" y="93936"/>
                    </a:lnTo>
                    <a:lnTo>
                      <a:pt x="55647" y="93735"/>
                    </a:lnTo>
                    <a:lnTo>
                      <a:pt x="55647" y="93735"/>
                    </a:lnTo>
                    <a:lnTo>
                      <a:pt x="56105" y="93333"/>
                    </a:lnTo>
                    <a:lnTo>
                      <a:pt x="56563" y="92998"/>
                    </a:lnTo>
                    <a:lnTo>
                      <a:pt x="56563" y="92998"/>
                    </a:lnTo>
                    <a:lnTo>
                      <a:pt x="57581" y="92261"/>
                    </a:lnTo>
                    <a:lnTo>
                      <a:pt x="58039" y="92127"/>
                    </a:lnTo>
                    <a:lnTo>
                      <a:pt x="58599" y="91993"/>
                    </a:lnTo>
                    <a:lnTo>
                      <a:pt x="58599" y="91993"/>
                    </a:lnTo>
                    <a:lnTo>
                      <a:pt x="59058" y="92261"/>
                    </a:lnTo>
                    <a:lnTo>
                      <a:pt x="59618" y="92596"/>
                    </a:lnTo>
                    <a:lnTo>
                      <a:pt x="60178" y="92864"/>
                    </a:lnTo>
                    <a:lnTo>
                      <a:pt x="60432" y="92864"/>
                    </a:lnTo>
                    <a:lnTo>
                      <a:pt x="60738" y="92864"/>
                    </a:lnTo>
                    <a:lnTo>
                      <a:pt x="60738" y="92864"/>
                    </a:lnTo>
                    <a:lnTo>
                      <a:pt x="60840" y="92596"/>
                    </a:lnTo>
                    <a:lnTo>
                      <a:pt x="60890" y="92395"/>
                    </a:lnTo>
                    <a:lnTo>
                      <a:pt x="60890" y="92127"/>
                    </a:lnTo>
                    <a:lnTo>
                      <a:pt x="60890" y="91792"/>
                    </a:lnTo>
                    <a:lnTo>
                      <a:pt x="60890" y="91792"/>
                    </a:lnTo>
                    <a:lnTo>
                      <a:pt x="61094" y="91524"/>
                    </a:lnTo>
                    <a:lnTo>
                      <a:pt x="61450" y="91323"/>
                    </a:lnTo>
                    <a:lnTo>
                      <a:pt x="62214" y="91323"/>
                    </a:lnTo>
                    <a:lnTo>
                      <a:pt x="62214" y="91323"/>
                    </a:lnTo>
                    <a:lnTo>
                      <a:pt x="62825" y="91323"/>
                    </a:lnTo>
                    <a:lnTo>
                      <a:pt x="63589" y="91390"/>
                    </a:lnTo>
                    <a:lnTo>
                      <a:pt x="64149" y="91792"/>
                    </a:lnTo>
                    <a:lnTo>
                      <a:pt x="64709" y="92395"/>
                    </a:lnTo>
                    <a:lnTo>
                      <a:pt x="64709" y="92395"/>
                    </a:lnTo>
                    <a:lnTo>
                      <a:pt x="64963" y="92730"/>
                    </a:lnTo>
                    <a:lnTo>
                      <a:pt x="65167" y="93132"/>
                    </a:lnTo>
                    <a:lnTo>
                      <a:pt x="65320" y="93936"/>
                    </a:lnTo>
                    <a:lnTo>
                      <a:pt x="65727" y="95678"/>
                    </a:lnTo>
                    <a:lnTo>
                      <a:pt x="65727" y="95678"/>
                    </a:lnTo>
                    <a:lnTo>
                      <a:pt x="65880" y="96281"/>
                    </a:lnTo>
                    <a:lnTo>
                      <a:pt x="66185" y="96884"/>
                    </a:lnTo>
                    <a:lnTo>
                      <a:pt x="66542" y="97487"/>
                    </a:lnTo>
                    <a:lnTo>
                      <a:pt x="67102" y="97688"/>
                    </a:lnTo>
                    <a:lnTo>
                      <a:pt x="67102" y="97688"/>
                    </a:lnTo>
                    <a:lnTo>
                      <a:pt x="67356" y="97822"/>
                    </a:lnTo>
                    <a:lnTo>
                      <a:pt x="67560" y="97688"/>
                    </a:lnTo>
                    <a:lnTo>
                      <a:pt x="67662" y="97487"/>
                    </a:lnTo>
                    <a:lnTo>
                      <a:pt x="67713" y="97219"/>
                    </a:lnTo>
                    <a:lnTo>
                      <a:pt x="67815" y="96616"/>
                    </a:lnTo>
                    <a:lnTo>
                      <a:pt x="67815" y="96013"/>
                    </a:lnTo>
                    <a:lnTo>
                      <a:pt x="67815" y="96013"/>
                    </a:lnTo>
                    <a:lnTo>
                      <a:pt x="67662" y="95276"/>
                    </a:lnTo>
                    <a:lnTo>
                      <a:pt x="67458" y="94539"/>
                    </a:lnTo>
                    <a:lnTo>
                      <a:pt x="67000" y="93132"/>
                    </a:lnTo>
                    <a:lnTo>
                      <a:pt x="67000" y="93132"/>
                    </a:lnTo>
                    <a:lnTo>
                      <a:pt x="66796" y="92395"/>
                    </a:lnTo>
                    <a:lnTo>
                      <a:pt x="66694" y="91524"/>
                    </a:lnTo>
                    <a:lnTo>
                      <a:pt x="66796" y="90787"/>
                    </a:lnTo>
                    <a:lnTo>
                      <a:pt x="67102" y="89983"/>
                    </a:lnTo>
                    <a:lnTo>
                      <a:pt x="67102" y="89983"/>
                    </a:lnTo>
                    <a:lnTo>
                      <a:pt x="67356" y="89380"/>
                    </a:lnTo>
                    <a:lnTo>
                      <a:pt x="67815" y="88643"/>
                    </a:lnTo>
                    <a:lnTo>
                      <a:pt x="68731" y="87437"/>
                    </a:lnTo>
                    <a:lnTo>
                      <a:pt x="68731" y="87437"/>
                    </a:lnTo>
                    <a:lnTo>
                      <a:pt x="69495" y="86700"/>
                    </a:lnTo>
                    <a:lnTo>
                      <a:pt x="69851" y="86231"/>
                    </a:lnTo>
                    <a:lnTo>
                      <a:pt x="70207" y="85695"/>
                    </a:lnTo>
                    <a:lnTo>
                      <a:pt x="70207" y="85695"/>
                    </a:lnTo>
                    <a:lnTo>
                      <a:pt x="70411" y="84958"/>
                    </a:lnTo>
                    <a:lnTo>
                      <a:pt x="70513" y="84288"/>
                    </a:lnTo>
                    <a:lnTo>
                      <a:pt x="70513" y="84288"/>
                    </a:lnTo>
                    <a:lnTo>
                      <a:pt x="70411" y="83417"/>
                    </a:lnTo>
                    <a:lnTo>
                      <a:pt x="70411" y="83417"/>
                    </a:lnTo>
                    <a:lnTo>
                      <a:pt x="70411" y="82345"/>
                    </a:lnTo>
                    <a:lnTo>
                      <a:pt x="70411" y="82345"/>
                    </a:lnTo>
                    <a:lnTo>
                      <a:pt x="70207" y="81206"/>
                    </a:lnTo>
                    <a:lnTo>
                      <a:pt x="70207" y="80603"/>
                    </a:lnTo>
                    <a:lnTo>
                      <a:pt x="70309" y="80134"/>
                    </a:lnTo>
                    <a:lnTo>
                      <a:pt x="70309" y="80134"/>
                    </a:lnTo>
                    <a:lnTo>
                      <a:pt x="70411" y="79798"/>
                    </a:lnTo>
                    <a:lnTo>
                      <a:pt x="70564" y="79396"/>
                    </a:lnTo>
                    <a:lnTo>
                      <a:pt x="70767" y="79195"/>
                    </a:lnTo>
                    <a:lnTo>
                      <a:pt x="70869" y="79195"/>
                    </a:lnTo>
                    <a:lnTo>
                      <a:pt x="71073" y="79262"/>
                    </a:lnTo>
                    <a:lnTo>
                      <a:pt x="71073" y="79262"/>
                    </a:lnTo>
                    <a:lnTo>
                      <a:pt x="71073" y="79530"/>
                    </a:lnTo>
                    <a:lnTo>
                      <a:pt x="71073" y="79664"/>
                    </a:lnTo>
                    <a:lnTo>
                      <a:pt x="70971" y="80134"/>
                    </a:lnTo>
                    <a:lnTo>
                      <a:pt x="70971" y="80134"/>
                    </a:lnTo>
                    <a:lnTo>
                      <a:pt x="70971" y="80603"/>
                    </a:lnTo>
                    <a:lnTo>
                      <a:pt x="70971" y="80737"/>
                    </a:lnTo>
                    <a:lnTo>
                      <a:pt x="71073" y="81005"/>
                    </a:lnTo>
                    <a:lnTo>
                      <a:pt x="71073" y="81005"/>
                    </a:lnTo>
                    <a:lnTo>
                      <a:pt x="71226" y="81206"/>
                    </a:lnTo>
                    <a:lnTo>
                      <a:pt x="71531" y="81206"/>
                    </a:lnTo>
                    <a:lnTo>
                      <a:pt x="71684" y="81206"/>
                    </a:lnTo>
                    <a:lnTo>
                      <a:pt x="71887" y="81005"/>
                    </a:lnTo>
                    <a:lnTo>
                      <a:pt x="71887" y="81005"/>
                    </a:lnTo>
                    <a:lnTo>
                      <a:pt x="71989" y="80603"/>
                    </a:lnTo>
                    <a:lnTo>
                      <a:pt x="71887" y="80402"/>
                    </a:lnTo>
                    <a:lnTo>
                      <a:pt x="71887" y="79798"/>
                    </a:lnTo>
                    <a:lnTo>
                      <a:pt x="71887" y="79798"/>
                    </a:lnTo>
                    <a:lnTo>
                      <a:pt x="71887" y="79396"/>
                    </a:lnTo>
                    <a:lnTo>
                      <a:pt x="71989" y="79195"/>
                    </a:lnTo>
                    <a:lnTo>
                      <a:pt x="71989" y="79195"/>
                    </a:lnTo>
                    <a:lnTo>
                      <a:pt x="72346" y="78592"/>
                    </a:lnTo>
                    <a:lnTo>
                      <a:pt x="72702" y="77922"/>
                    </a:lnTo>
                    <a:lnTo>
                      <a:pt x="72702" y="77922"/>
                    </a:lnTo>
                    <a:lnTo>
                      <a:pt x="72804" y="77721"/>
                    </a:lnTo>
                    <a:lnTo>
                      <a:pt x="72804" y="77319"/>
                    </a:lnTo>
                    <a:lnTo>
                      <a:pt x="72804" y="77319"/>
                    </a:lnTo>
                    <a:lnTo>
                      <a:pt x="73160" y="76515"/>
                    </a:lnTo>
                    <a:lnTo>
                      <a:pt x="73160" y="76515"/>
                    </a:lnTo>
                    <a:lnTo>
                      <a:pt x="74077" y="75041"/>
                    </a:lnTo>
                    <a:lnTo>
                      <a:pt x="74993" y="73567"/>
                    </a:lnTo>
                    <a:lnTo>
                      <a:pt x="74993" y="73567"/>
                    </a:lnTo>
                    <a:lnTo>
                      <a:pt x="75910" y="72495"/>
                    </a:lnTo>
                    <a:lnTo>
                      <a:pt x="76419" y="72160"/>
                    </a:lnTo>
                    <a:lnTo>
                      <a:pt x="76928" y="71892"/>
                    </a:lnTo>
                    <a:lnTo>
                      <a:pt x="76928" y="71892"/>
                    </a:lnTo>
                    <a:lnTo>
                      <a:pt x="77488" y="71758"/>
                    </a:lnTo>
                    <a:lnTo>
                      <a:pt x="77691" y="71624"/>
                    </a:lnTo>
                    <a:lnTo>
                      <a:pt x="77844" y="71423"/>
                    </a:lnTo>
                    <a:lnTo>
                      <a:pt x="77844" y="71423"/>
                    </a:lnTo>
                    <a:lnTo>
                      <a:pt x="78048" y="70954"/>
                    </a:lnTo>
                    <a:lnTo>
                      <a:pt x="78150" y="70820"/>
                    </a:lnTo>
                    <a:lnTo>
                      <a:pt x="78353" y="70686"/>
                    </a:lnTo>
                    <a:lnTo>
                      <a:pt x="78353" y="70686"/>
                    </a:lnTo>
                    <a:lnTo>
                      <a:pt x="78608" y="70418"/>
                    </a:lnTo>
                    <a:lnTo>
                      <a:pt x="79066" y="70284"/>
                    </a:lnTo>
                    <a:lnTo>
                      <a:pt x="79270" y="70284"/>
                    </a:lnTo>
                    <a:lnTo>
                      <a:pt x="79422" y="70418"/>
                    </a:lnTo>
                    <a:lnTo>
                      <a:pt x="79524" y="70552"/>
                    </a:lnTo>
                    <a:lnTo>
                      <a:pt x="79524" y="70820"/>
                    </a:lnTo>
                    <a:lnTo>
                      <a:pt x="79524" y="70820"/>
                    </a:lnTo>
                    <a:lnTo>
                      <a:pt x="79524" y="70954"/>
                    </a:lnTo>
                    <a:lnTo>
                      <a:pt x="79321" y="71155"/>
                    </a:lnTo>
                    <a:lnTo>
                      <a:pt x="79066" y="71557"/>
                    </a:lnTo>
                    <a:lnTo>
                      <a:pt x="79066" y="71557"/>
                    </a:lnTo>
                    <a:lnTo>
                      <a:pt x="78862" y="71624"/>
                    </a:lnTo>
                    <a:lnTo>
                      <a:pt x="78812" y="71892"/>
                    </a:lnTo>
                    <a:lnTo>
                      <a:pt x="78812" y="72227"/>
                    </a:lnTo>
                    <a:lnTo>
                      <a:pt x="78862" y="72495"/>
                    </a:lnTo>
                    <a:lnTo>
                      <a:pt x="78862" y="72495"/>
                    </a:lnTo>
                    <a:lnTo>
                      <a:pt x="79066" y="72763"/>
                    </a:lnTo>
                    <a:lnTo>
                      <a:pt x="79321" y="72830"/>
                    </a:lnTo>
                    <a:lnTo>
                      <a:pt x="79779" y="72964"/>
                    </a:lnTo>
                    <a:lnTo>
                      <a:pt x="79779" y="72964"/>
                    </a:lnTo>
                    <a:lnTo>
                      <a:pt x="80084" y="72964"/>
                    </a:lnTo>
                    <a:lnTo>
                      <a:pt x="80339" y="72830"/>
                    </a:lnTo>
                    <a:lnTo>
                      <a:pt x="80746" y="72361"/>
                    </a:lnTo>
                    <a:lnTo>
                      <a:pt x="80746" y="72361"/>
                    </a:lnTo>
                    <a:lnTo>
                      <a:pt x="81001" y="71758"/>
                    </a:lnTo>
                    <a:lnTo>
                      <a:pt x="81357" y="71289"/>
                    </a:lnTo>
                    <a:lnTo>
                      <a:pt x="81357" y="71289"/>
                    </a:lnTo>
                    <a:lnTo>
                      <a:pt x="81815" y="70954"/>
                    </a:lnTo>
                    <a:lnTo>
                      <a:pt x="82121" y="70820"/>
                    </a:lnTo>
                    <a:lnTo>
                      <a:pt x="82274" y="70552"/>
                    </a:lnTo>
                    <a:lnTo>
                      <a:pt x="82274" y="70552"/>
                    </a:lnTo>
                    <a:lnTo>
                      <a:pt x="82274" y="70284"/>
                    </a:lnTo>
                    <a:lnTo>
                      <a:pt x="82223" y="70083"/>
                    </a:lnTo>
                    <a:lnTo>
                      <a:pt x="82019" y="69949"/>
                    </a:lnTo>
                    <a:lnTo>
                      <a:pt x="81714" y="69949"/>
                    </a:lnTo>
                    <a:lnTo>
                      <a:pt x="80899" y="69949"/>
                    </a:lnTo>
                    <a:lnTo>
                      <a:pt x="80899" y="69949"/>
                    </a:lnTo>
                    <a:lnTo>
                      <a:pt x="80441" y="69681"/>
                    </a:lnTo>
                    <a:lnTo>
                      <a:pt x="80186" y="69212"/>
                    </a:lnTo>
                    <a:lnTo>
                      <a:pt x="79881" y="68877"/>
                    </a:lnTo>
                    <a:lnTo>
                      <a:pt x="79779" y="68274"/>
                    </a:lnTo>
                    <a:lnTo>
                      <a:pt x="79779" y="68274"/>
                    </a:lnTo>
                    <a:lnTo>
                      <a:pt x="79728" y="67537"/>
                    </a:lnTo>
                    <a:lnTo>
                      <a:pt x="79626" y="67135"/>
                    </a:lnTo>
                    <a:lnTo>
                      <a:pt x="79422" y="66800"/>
                    </a:lnTo>
                    <a:lnTo>
                      <a:pt x="79422" y="66800"/>
                    </a:lnTo>
                    <a:lnTo>
                      <a:pt x="79168" y="66666"/>
                    </a:lnTo>
                    <a:lnTo>
                      <a:pt x="78862" y="66465"/>
                    </a:lnTo>
                    <a:lnTo>
                      <a:pt x="78862" y="66465"/>
                    </a:lnTo>
                    <a:lnTo>
                      <a:pt x="78812" y="66331"/>
                    </a:lnTo>
                    <a:lnTo>
                      <a:pt x="78812" y="66063"/>
                    </a:lnTo>
                    <a:lnTo>
                      <a:pt x="78862" y="65929"/>
                    </a:lnTo>
                    <a:lnTo>
                      <a:pt x="78964" y="65862"/>
                    </a:lnTo>
                    <a:lnTo>
                      <a:pt x="78964" y="65862"/>
                    </a:lnTo>
                    <a:lnTo>
                      <a:pt x="79168" y="65728"/>
                    </a:lnTo>
                    <a:lnTo>
                      <a:pt x="79321" y="65728"/>
                    </a:lnTo>
                    <a:lnTo>
                      <a:pt x="79524" y="65728"/>
                    </a:lnTo>
                    <a:lnTo>
                      <a:pt x="79728" y="65594"/>
                    </a:lnTo>
                    <a:lnTo>
                      <a:pt x="79728" y="65594"/>
                    </a:lnTo>
                    <a:lnTo>
                      <a:pt x="79779" y="65460"/>
                    </a:lnTo>
                    <a:lnTo>
                      <a:pt x="79881" y="65192"/>
                    </a:lnTo>
                    <a:lnTo>
                      <a:pt x="79881" y="64991"/>
                    </a:lnTo>
                    <a:lnTo>
                      <a:pt x="79881" y="64723"/>
                    </a:lnTo>
                    <a:lnTo>
                      <a:pt x="79881" y="64723"/>
                    </a:lnTo>
                    <a:lnTo>
                      <a:pt x="79626" y="64254"/>
                    </a:lnTo>
                    <a:lnTo>
                      <a:pt x="79321" y="63919"/>
                    </a:lnTo>
                    <a:lnTo>
                      <a:pt x="78862" y="63919"/>
                    </a:lnTo>
                    <a:lnTo>
                      <a:pt x="78506" y="63986"/>
                    </a:lnTo>
                    <a:lnTo>
                      <a:pt x="78506" y="63986"/>
                    </a:lnTo>
                    <a:lnTo>
                      <a:pt x="77946" y="64388"/>
                    </a:lnTo>
                    <a:lnTo>
                      <a:pt x="77946" y="64388"/>
                    </a:lnTo>
                    <a:lnTo>
                      <a:pt x="77233" y="64857"/>
                    </a:lnTo>
                    <a:lnTo>
                      <a:pt x="76877" y="65192"/>
                    </a:lnTo>
                    <a:lnTo>
                      <a:pt x="76571" y="65728"/>
                    </a:lnTo>
                    <a:lnTo>
                      <a:pt x="76571" y="65728"/>
                    </a:lnTo>
                    <a:lnTo>
                      <a:pt x="76419" y="65929"/>
                    </a:lnTo>
                    <a:lnTo>
                      <a:pt x="76317" y="66063"/>
                    </a:lnTo>
                    <a:lnTo>
                      <a:pt x="76215" y="66063"/>
                    </a:lnTo>
                    <a:lnTo>
                      <a:pt x="76215" y="66063"/>
                    </a:lnTo>
                    <a:lnTo>
                      <a:pt x="76113" y="65862"/>
                    </a:lnTo>
                    <a:lnTo>
                      <a:pt x="76113" y="65594"/>
                    </a:lnTo>
                    <a:lnTo>
                      <a:pt x="76317" y="65125"/>
                    </a:lnTo>
                    <a:lnTo>
                      <a:pt x="76317" y="65125"/>
                    </a:lnTo>
                    <a:lnTo>
                      <a:pt x="77030" y="63986"/>
                    </a:lnTo>
                    <a:lnTo>
                      <a:pt x="77030" y="63986"/>
                    </a:lnTo>
                    <a:lnTo>
                      <a:pt x="77386" y="63517"/>
                    </a:lnTo>
                    <a:lnTo>
                      <a:pt x="77793" y="63182"/>
                    </a:lnTo>
                    <a:lnTo>
                      <a:pt x="78252" y="62914"/>
                    </a:lnTo>
                    <a:lnTo>
                      <a:pt x="78812" y="62646"/>
                    </a:lnTo>
                    <a:lnTo>
                      <a:pt x="78812" y="62646"/>
                    </a:lnTo>
                    <a:lnTo>
                      <a:pt x="79524" y="62646"/>
                    </a:lnTo>
                    <a:lnTo>
                      <a:pt x="79524" y="62646"/>
                    </a:lnTo>
                    <a:lnTo>
                      <a:pt x="81459" y="62646"/>
                    </a:lnTo>
                    <a:lnTo>
                      <a:pt x="81459" y="62646"/>
                    </a:lnTo>
                    <a:lnTo>
                      <a:pt x="82223" y="62646"/>
                    </a:lnTo>
                    <a:lnTo>
                      <a:pt x="82935" y="62579"/>
                    </a:lnTo>
                    <a:lnTo>
                      <a:pt x="82935" y="62579"/>
                    </a:lnTo>
                    <a:lnTo>
                      <a:pt x="83597" y="62177"/>
                    </a:lnTo>
                    <a:lnTo>
                      <a:pt x="83597" y="62177"/>
                    </a:lnTo>
                    <a:lnTo>
                      <a:pt x="83954" y="61976"/>
                    </a:lnTo>
                    <a:lnTo>
                      <a:pt x="84412" y="61574"/>
                    </a:lnTo>
                    <a:lnTo>
                      <a:pt x="84412" y="61574"/>
                    </a:lnTo>
                    <a:lnTo>
                      <a:pt x="84514" y="61373"/>
                    </a:lnTo>
                    <a:lnTo>
                      <a:pt x="84616" y="60971"/>
                    </a:lnTo>
                    <a:lnTo>
                      <a:pt x="84616" y="60770"/>
                    </a:lnTo>
                    <a:lnTo>
                      <a:pt x="84666" y="60368"/>
                    </a:lnTo>
                    <a:lnTo>
                      <a:pt x="84666" y="60368"/>
                    </a:lnTo>
                    <a:lnTo>
                      <a:pt x="84972" y="60100"/>
                    </a:lnTo>
                    <a:lnTo>
                      <a:pt x="85226" y="60033"/>
                    </a:lnTo>
                    <a:lnTo>
                      <a:pt x="85787" y="60100"/>
                    </a:lnTo>
                    <a:lnTo>
                      <a:pt x="86347" y="60234"/>
                    </a:lnTo>
                    <a:lnTo>
                      <a:pt x="86601" y="60100"/>
                    </a:lnTo>
                    <a:lnTo>
                      <a:pt x="86907" y="60033"/>
                    </a:lnTo>
                    <a:lnTo>
                      <a:pt x="86907" y="60033"/>
                    </a:lnTo>
                    <a:lnTo>
                      <a:pt x="87059" y="59631"/>
                    </a:lnTo>
                    <a:lnTo>
                      <a:pt x="87263" y="59296"/>
                    </a:lnTo>
                    <a:lnTo>
                      <a:pt x="87365" y="58894"/>
                    </a:lnTo>
                    <a:lnTo>
                      <a:pt x="87365" y="58559"/>
                    </a:lnTo>
                    <a:lnTo>
                      <a:pt x="87365" y="58559"/>
                    </a:lnTo>
                    <a:lnTo>
                      <a:pt x="87263" y="58224"/>
                    </a:lnTo>
                    <a:lnTo>
                      <a:pt x="87161" y="57956"/>
                    </a:lnTo>
                    <a:lnTo>
                      <a:pt x="86703" y="57822"/>
                    </a:lnTo>
                    <a:lnTo>
                      <a:pt x="86703" y="57822"/>
                    </a:lnTo>
                    <a:lnTo>
                      <a:pt x="86448" y="57554"/>
                    </a:lnTo>
                    <a:lnTo>
                      <a:pt x="86245" y="57487"/>
                    </a:lnTo>
                    <a:lnTo>
                      <a:pt x="86092" y="57487"/>
                    </a:lnTo>
                    <a:lnTo>
                      <a:pt x="86092" y="57487"/>
                    </a:lnTo>
                    <a:lnTo>
                      <a:pt x="85685" y="57554"/>
                    </a:lnTo>
                    <a:lnTo>
                      <a:pt x="85430" y="57822"/>
                    </a:lnTo>
                    <a:lnTo>
                      <a:pt x="85430" y="57822"/>
                    </a:lnTo>
                    <a:lnTo>
                      <a:pt x="84768" y="58291"/>
                    </a:lnTo>
                    <a:lnTo>
                      <a:pt x="84412" y="58425"/>
                    </a:lnTo>
                    <a:lnTo>
                      <a:pt x="84056" y="58425"/>
                    </a:lnTo>
                    <a:lnTo>
                      <a:pt x="84056" y="58425"/>
                    </a:lnTo>
                    <a:lnTo>
                      <a:pt x="83750" y="58425"/>
                    </a:lnTo>
                    <a:lnTo>
                      <a:pt x="83597" y="58224"/>
                    </a:lnTo>
                    <a:lnTo>
                      <a:pt x="83495" y="57956"/>
                    </a:lnTo>
                    <a:lnTo>
                      <a:pt x="83394" y="57554"/>
                    </a:lnTo>
                    <a:lnTo>
                      <a:pt x="83394" y="57554"/>
                    </a:lnTo>
                    <a:lnTo>
                      <a:pt x="83597" y="57219"/>
                    </a:lnTo>
                    <a:lnTo>
                      <a:pt x="83750" y="56951"/>
                    </a:lnTo>
                    <a:lnTo>
                      <a:pt x="84310" y="56482"/>
                    </a:lnTo>
                    <a:lnTo>
                      <a:pt x="84310" y="56482"/>
                    </a:lnTo>
                    <a:lnTo>
                      <a:pt x="84514" y="56281"/>
                    </a:lnTo>
                    <a:lnTo>
                      <a:pt x="84616" y="56013"/>
                    </a:lnTo>
                    <a:lnTo>
                      <a:pt x="84616" y="55745"/>
                    </a:lnTo>
                    <a:lnTo>
                      <a:pt x="84412" y="55544"/>
                    </a:lnTo>
                    <a:lnTo>
                      <a:pt x="84412" y="55544"/>
                    </a:lnTo>
                    <a:lnTo>
                      <a:pt x="84056" y="55410"/>
                    </a:lnTo>
                    <a:lnTo>
                      <a:pt x="83750" y="55276"/>
                    </a:lnTo>
                    <a:lnTo>
                      <a:pt x="83139" y="55142"/>
                    </a:lnTo>
                    <a:lnTo>
                      <a:pt x="83139" y="55142"/>
                    </a:lnTo>
                    <a:lnTo>
                      <a:pt x="82732" y="55008"/>
                    </a:lnTo>
                    <a:lnTo>
                      <a:pt x="82579" y="54673"/>
                    </a:lnTo>
                    <a:lnTo>
                      <a:pt x="82579" y="54338"/>
                    </a:lnTo>
                    <a:lnTo>
                      <a:pt x="82579" y="53802"/>
                    </a:lnTo>
                    <a:lnTo>
                      <a:pt x="82579" y="53802"/>
                    </a:lnTo>
                    <a:lnTo>
                      <a:pt x="82477" y="52998"/>
                    </a:lnTo>
                    <a:lnTo>
                      <a:pt x="82477" y="52998"/>
                    </a:lnTo>
                    <a:lnTo>
                      <a:pt x="82274" y="52462"/>
                    </a:lnTo>
                    <a:lnTo>
                      <a:pt x="82223" y="51993"/>
                    </a:lnTo>
                    <a:lnTo>
                      <a:pt x="82223" y="51993"/>
                    </a:lnTo>
                    <a:lnTo>
                      <a:pt x="82121" y="50787"/>
                    </a:lnTo>
                    <a:lnTo>
                      <a:pt x="82121" y="50787"/>
                    </a:lnTo>
                    <a:lnTo>
                      <a:pt x="82019" y="50318"/>
                    </a:lnTo>
                    <a:lnTo>
                      <a:pt x="81917" y="50050"/>
                    </a:lnTo>
                    <a:lnTo>
                      <a:pt x="81815" y="49715"/>
                    </a:lnTo>
                    <a:lnTo>
                      <a:pt x="81815" y="49715"/>
                    </a:lnTo>
                    <a:lnTo>
                      <a:pt x="81255" y="49112"/>
                    </a:lnTo>
                    <a:lnTo>
                      <a:pt x="80746" y="48509"/>
                    </a:lnTo>
                    <a:lnTo>
                      <a:pt x="80746" y="48509"/>
                    </a:lnTo>
                    <a:lnTo>
                      <a:pt x="80543" y="48107"/>
                    </a:lnTo>
                    <a:lnTo>
                      <a:pt x="80543" y="47906"/>
                    </a:lnTo>
                    <a:lnTo>
                      <a:pt x="80441" y="47303"/>
                    </a:lnTo>
                    <a:lnTo>
                      <a:pt x="80441" y="47303"/>
                    </a:lnTo>
                    <a:lnTo>
                      <a:pt x="80288" y="46901"/>
                    </a:lnTo>
                    <a:lnTo>
                      <a:pt x="80084" y="46566"/>
                    </a:lnTo>
                    <a:lnTo>
                      <a:pt x="79779" y="46566"/>
                    </a:lnTo>
                    <a:lnTo>
                      <a:pt x="79524" y="46700"/>
                    </a:lnTo>
                    <a:lnTo>
                      <a:pt x="79524" y="46700"/>
                    </a:lnTo>
                    <a:lnTo>
                      <a:pt x="79321" y="46901"/>
                    </a:lnTo>
                    <a:lnTo>
                      <a:pt x="79168" y="47169"/>
                    </a:lnTo>
                    <a:lnTo>
                      <a:pt x="78862" y="47906"/>
                    </a:lnTo>
                    <a:lnTo>
                      <a:pt x="78862" y="47906"/>
                    </a:lnTo>
                    <a:lnTo>
                      <a:pt x="78506" y="48241"/>
                    </a:lnTo>
                    <a:lnTo>
                      <a:pt x="78048" y="48509"/>
                    </a:lnTo>
                    <a:lnTo>
                      <a:pt x="77488" y="48509"/>
                    </a:lnTo>
                    <a:lnTo>
                      <a:pt x="77030" y="48375"/>
                    </a:lnTo>
                    <a:lnTo>
                      <a:pt x="77030" y="48375"/>
                    </a:lnTo>
                    <a:lnTo>
                      <a:pt x="76673" y="48040"/>
                    </a:lnTo>
                    <a:lnTo>
                      <a:pt x="76317" y="47638"/>
                    </a:lnTo>
                    <a:lnTo>
                      <a:pt x="76113" y="47035"/>
                    </a:lnTo>
                    <a:lnTo>
                      <a:pt x="76011" y="46566"/>
                    </a:lnTo>
                    <a:lnTo>
                      <a:pt x="76011" y="46566"/>
                    </a:lnTo>
                    <a:lnTo>
                      <a:pt x="75910" y="45494"/>
                    </a:lnTo>
                    <a:lnTo>
                      <a:pt x="75757" y="44958"/>
                    </a:lnTo>
                    <a:lnTo>
                      <a:pt x="75451" y="44489"/>
                    </a:lnTo>
                    <a:lnTo>
                      <a:pt x="75451" y="44489"/>
                    </a:lnTo>
                    <a:lnTo>
                      <a:pt x="75095" y="44154"/>
                    </a:lnTo>
                    <a:lnTo>
                      <a:pt x="74637" y="43886"/>
                    </a:lnTo>
                    <a:lnTo>
                      <a:pt x="74280" y="43551"/>
                    </a:lnTo>
                    <a:lnTo>
                      <a:pt x="73924" y="43149"/>
                    </a:lnTo>
                    <a:lnTo>
                      <a:pt x="73924" y="43149"/>
                    </a:lnTo>
                    <a:lnTo>
                      <a:pt x="73364" y="42546"/>
                    </a:lnTo>
                    <a:lnTo>
                      <a:pt x="73058" y="42211"/>
                    </a:lnTo>
                    <a:lnTo>
                      <a:pt x="72804" y="42077"/>
                    </a:lnTo>
                    <a:lnTo>
                      <a:pt x="72804" y="42077"/>
                    </a:lnTo>
                    <a:lnTo>
                      <a:pt x="72448" y="41943"/>
                    </a:lnTo>
                    <a:lnTo>
                      <a:pt x="71989" y="42077"/>
                    </a:lnTo>
                    <a:lnTo>
                      <a:pt x="71226" y="42546"/>
                    </a:lnTo>
                    <a:lnTo>
                      <a:pt x="71226" y="42546"/>
                    </a:lnTo>
                    <a:lnTo>
                      <a:pt x="70971" y="42680"/>
                    </a:lnTo>
                    <a:lnTo>
                      <a:pt x="70564" y="42814"/>
                    </a:lnTo>
                    <a:lnTo>
                      <a:pt x="70207" y="42814"/>
                    </a:lnTo>
                    <a:lnTo>
                      <a:pt x="69953" y="42948"/>
                    </a:lnTo>
                    <a:lnTo>
                      <a:pt x="69953" y="42948"/>
                    </a:lnTo>
                    <a:lnTo>
                      <a:pt x="69749" y="43015"/>
                    </a:lnTo>
                    <a:lnTo>
                      <a:pt x="69596" y="43283"/>
                    </a:lnTo>
                    <a:lnTo>
                      <a:pt x="69596" y="43551"/>
                    </a:lnTo>
                    <a:lnTo>
                      <a:pt x="69596" y="43886"/>
                    </a:lnTo>
                    <a:lnTo>
                      <a:pt x="69647" y="44623"/>
                    </a:lnTo>
                    <a:lnTo>
                      <a:pt x="69647" y="44824"/>
                    </a:lnTo>
                    <a:lnTo>
                      <a:pt x="69596" y="45226"/>
                    </a:lnTo>
                    <a:lnTo>
                      <a:pt x="69596" y="45226"/>
                    </a:lnTo>
                    <a:lnTo>
                      <a:pt x="69495" y="45494"/>
                    </a:lnTo>
                    <a:lnTo>
                      <a:pt x="69393" y="45561"/>
                    </a:lnTo>
                    <a:lnTo>
                      <a:pt x="69495" y="45829"/>
                    </a:lnTo>
                    <a:lnTo>
                      <a:pt x="69495" y="45829"/>
                    </a:lnTo>
                    <a:lnTo>
                      <a:pt x="69596" y="46097"/>
                    </a:lnTo>
                    <a:lnTo>
                      <a:pt x="69647" y="46298"/>
                    </a:lnTo>
                    <a:lnTo>
                      <a:pt x="69647" y="46298"/>
                    </a:lnTo>
                    <a:lnTo>
                      <a:pt x="69647" y="46566"/>
                    </a:lnTo>
                    <a:lnTo>
                      <a:pt x="69596" y="46767"/>
                    </a:lnTo>
                    <a:lnTo>
                      <a:pt x="69393" y="47169"/>
                    </a:lnTo>
                    <a:lnTo>
                      <a:pt x="69393" y="47169"/>
                    </a:lnTo>
                    <a:lnTo>
                      <a:pt x="69189" y="47504"/>
                    </a:lnTo>
                    <a:lnTo>
                      <a:pt x="68935" y="47772"/>
                    </a:lnTo>
                    <a:lnTo>
                      <a:pt x="68731" y="48040"/>
                    </a:lnTo>
                    <a:lnTo>
                      <a:pt x="68629" y="48375"/>
                    </a:lnTo>
                    <a:lnTo>
                      <a:pt x="68629" y="48375"/>
                    </a:lnTo>
                    <a:lnTo>
                      <a:pt x="68629" y="48643"/>
                    </a:lnTo>
                    <a:lnTo>
                      <a:pt x="68731" y="48844"/>
                    </a:lnTo>
                    <a:lnTo>
                      <a:pt x="69036" y="49112"/>
                    </a:lnTo>
                    <a:lnTo>
                      <a:pt x="69291" y="49313"/>
                    </a:lnTo>
                    <a:lnTo>
                      <a:pt x="69596" y="49581"/>
                    </a:lnTo>
                    <a:lnTo>
                      <a:pt x="69596" y="49581"/>
                    </a:lnTo>
                    <a:lnTo>
                      <a:pt x="69749" y="50050"/>
                    </a:lnTo>
                    <a:lnTo>
                      <a:pt x="69851" y="50452"/>
                    </a:lnTo>
                    <a:lnTo>
                      <a:pt x="69851" y="50452"/>
                    </a:lnTo>
                    <a:lnTo>
                      <a:pt x="70106" y="51189"/>
                    </a:lnTo>
                    <a:lnTo>
                      <a:pt x="70309" y="51792"/>
                    </a:lnTo>
                    <a:lnTo>
                      <a:pt x="70309" y="51792"/>
                    </a:lnTo>
                    <a:lnTo>
                      <a:pt x="70411" y="52596"/>
                    </a:lnTo>
                    <a:lnTo>
                      <a:pt x="70513" y="52998"/>
                    </a:lnTo>
                    <a:lnTo>
                      <a:pt x="70411" y="53333"/>
                    </a:lnTo>
                    <a:lnTo>
                      <a:pt x="70411" y="53333"/>
                    </a:lnTo>
                    <a:lnTo>
                      <a:pt x="70106" y="54070"/>
                    </a:lnTo>
                    <a:lnTo>
                      <a:pt x="69953" y="54405"/>
                    </a:lnTo>
                    <a:lnTo>
                      <a:pt x="69647" y="54673"/>
                    </a:lnTo>
                    <a:lnTo>
                      <a:pt x="69647" y="54673"/>
                    </a:lnTo>
                    <a:lnTo>
                      <a:pt x="69189" y="55008"/>
                    </a:lnTo>
                    <a:lnTo>
                      <a:pt x="68935" y="55276"/>
                    </a:lnTo>
                    <a:lnTo>
                      <a:pt x="68731" y="55678"/>
                    </a:lnTo>
                    <a:lnTo>
                      <a:pt x="68731" y="55678"/>
                    </a:lnTo>
                    <a:lnTo>
                      <a:pt x="68578" y="56013"/>
                    </a:lnTo>
                    <a:lnTo>
                      <a:pt x="68578" y="56482"/>
                    </a:lnTo>
                    <a:lnTo>
                      <a:pt x="68731" y="57554"/>
                    </a:lnTo>
                    <a:lnTo>
                      <a:pt x="68731" y="57554"/>
                    </a:lnTo>
                    <a:lnTo>
                      <a:pt x="68731" y="57956"/>
                    </a:lnTo>
                    <a:lnTo>
                      <a:pt x="68731" y="58291"/>
                    </a:lnTo>
                    <a:lnTo>
                      <a:pt x="68629" y="58827"/>
                    </a:lnTo>
                    <a:lnTo>
                      <a:pt x="68578" y="59028"/>
                    </a:lnTo>
                    <a:lnTo>
                      <a:pt x="68578" y="59028"/>
                    </a:lnTo>
                    <a:lnTo>
                      <a:pt x="68273" y="59430"/>
                    </a:lnTo>
                    <a:lnTo>
                      <a:pt x="68018" y="59497"/>
                    </a:lnTo>
                    <a:lnTo>
                      <a:pt x="67662" y="59631"/>
                    </a:lnTo>
                    <a:lnTo>
                      <a:pt x="67356" y="59631"/>
                    </a:lnTo>
                    <a:lnTo>
                      <a:pt x="67356" y="59631"/>
                    </a:lnTo>
                    <a:lnTo>
                      <a:pt x="67102" y="59497"/>
                    </a:lnTo>
                    <a:lnTo>
                      <a:pt x="67000" y="59430"/>
                    </a:lnTo>
                    <a:lnTo>
                      <a:pt x="66694" y="58894"/>
                    </a:lnTo>
                    <a:lnTo>
                      <a:pt x="66542" y="58291"/>
                    </a:lnTo>
                    <a:lnTo>
                      <a:pt x="66440" y="57822"/>
                    </a:lnTo>
                    <a:lnTo>
                      <a:pt x="66440" y="57822"/>
                    </a:lnTo>
                    <a:lnTo>
                      <a:pt x="66338" y="57219"/>
                    </a:lnTo>
                    <a:lnTo>
                      <a:pt x="66338" y="56482"/>
                    </a:lnTo>
                    <a:lnTo>
                      <a:pt x="66338" y="55745"/>
                    </a:lnTo>
                    <a:lnTo>
                      <a:pt x="66236" y="55544"/>
                    </a:lnTo>
                    <a:lnTo>
                      <a:pt x="66084" y="55276"/>
                    </a:lnTo>
                    <a:lnTo>
                      <a:pt x="66084" y="55276"/>
                    </a:lnTo>
                    <a:lnTo>
                      <a:pt x="65727" y="54941"/>
                    </a:lnTo>
                    <a:lnTo>
                      <a:pt x="65218" y="54673"/>
                    </a:lnTo>
                    <a:lnTo>
                      <a:pt x="64302" y="54405"/>
                    </a:lnTo>
                    <a:lnTo>
                      <a:pt x="64302" y="54405"/>
                    </a:lnTo>
                    <a:lnTo>
                      <a:pt x="63792" y="54338"/>
                    </a:lnTo>
                    <a:lnTo>
                      <a:pt x="63283" y="53936"/>
                    </a:lnTo>
                    <a:lnTo>
                      <a:pt x="62367" y="53132"/>
                    </a:lnTo>
                    <a:lnTo>
                      <a:pt x="62367" y="53132"/>
                    </a:lnTo>
                    <a:lnTo>
                      <a:pt x="61909" y="52596"/>
                    </a:lnTo>
                    <a:lnTo>
                      <a:pt x="61349" y="52261"/>
                    </a:lnTo>
                    <a:lnTo>
                      <a:pt x="61349" y="52261"/>
                    </a:lnTo>
                    <a:lnTo>
                      <a:pt x="60738" y="51993"/>
                    </a:lnTo>
                    <a:lnTo>
                      <a:pt x="60076" y="51792"/>
                    </a:lnTo>
                    <a:lnTo>
                      <a:pt x="60076" y="51792"/>
                    </a:lnTo>
                    <a:lnTo>
                      <a:pt x="59363" y="51524"/>
                    </a:lnTo>
                    <a:lnTo>
                      <a:pt x="58599" y="50921"/>
                    </a:lnTo>
                    <a:lnTo>
                      <a:pt x="58345" y="50653"/>
                    </a:lnTo>
                    <a:lnTo>
                      <a:pt x="58039" y="50184"/>
                    </a:lnTo>
                    <a:lnTo>
                      <a:pt x="57887" y="49715"/>
                    </a:lnTo>
                    <a:lnTo>
                      <a:pt x="57785" y="49246"/>
                    </a:lnTo>
                    <a:lnTo>
                      <a:pt x="57785" y="49246"/>
                    </a:lnTo>
                    <a:lnTo>
                      <a:pt x="57581" y="48710"/>
                    </a:lnTo>
                    <a:lnTo>
                      <a:pt x="57327" y="48241"/>
                    </a:lnTo>
                    <a:lnTo>
                      <a:pt x="57123" y="47772"/>
                    </a:lnTo>
                    <a:lnTo>
                      <a:pt x="56868" y="47303"/>
                    </a:lnTo>
                    <a:lnTo>
                      <a:pt x="56868" y="47303"/>
                    </a:lnTo>
                    <a:lnTo>
                      <a:pt x="56767" y="46566"/>
                    </a:lnTo>
                    <a:lnTo>
                      <a:pt x="56767" y="45829"/>
                    </a:lnTo>
                    <a:lnTo>
                      <a:pt x="56970" y="45226"/>
                    </a:lnTo>
                    <a:lnTo>
                      <a:pt x="57225" y="44623"/>
                    </a:lnTo>
                    <a:lnTo>
                      <a:pt x="57225" y="44623"/>
                    </a:lnTo>
                    <a:lnTo>
                      <a:pt x="57683" y="43886"/>
                    </a:lnTo>
                    <a:lnTo>
                      <a:pt x="58243" y="43417"/>
                    </a:lnTo>
                    <a:lnTo>
                      <a:pt x="58243" y="43417"/>
                    </a:lnTo>
                    <a:lnTo>
                      <a:pt x="58701" y="42948"/>
                    </a:lnTo>
                    <a:lnTo>
                      <a:pt x="59058" y="42412"/>
                    </a:lnTo>
                    <a:lnTo>
                      <a:pt x="59058" y="42412"/>
                    </a:lnTo>
                    <a:lnTo>
                      <a:pt x="59261" y="42077"/>
                    </a:lnTo>
                    <a:lnTo>
                      <a:pt x="59363" y="41675"/>
                    </a:lnTo>
                    <a:lnTo>
                      <a:pt x="59414" y="41340"/>
                    </a:lnTo>
                    <a:lnTo>
                      <a:pt x="59516" y="41072"/>
                    </a:lnTo>
                    <a:lnTo>
                      <a:pt x="59516" y="41072"/>
                    </a:lnTo>
                    <a:lnTo>
                      <a:pt x="59719" y="40871"/>
                    </a:lnTo>
                    <a:lnTo>
                      <a:pt x="59974" y="40603"/>
                    </a:lnTo>
                    <a:lnTo>
                      <a:pt x="59974" y="40603"/>
                    </a:lnTo>
                    <a:lnTo>
                      <a:pt x="60840" y="40268"/>
                    </a:lnTo>
                    <a:lnTo>
                      <a:pt x="61552" y="39865"/>
                    </a:lnTo>
                    <a:lnTo>
                      <a:pt x="61552" y="39865"/>
                    </a:lnTo>
                    <a:lnTo>
                      <a:pt x="61909" y="39664"/>
                    </a:lnTo>
                    <a:lnTo>
                      <a:pt x="62011" y="39530"/>
                    </a:lnTo>
                    <a:lnTo>
                      <a:pt x="62112" y="39262"/>
                    </a:lnTo>
                    <a:lnTo>
                      <a:pt x="62112" y="39262"/>
                    </a:lnTo>
                    <a:lnTo>
                      <a:pt x="61909" y="38793"/>
                    </a:lnTo>
                    <a:lnTo>
                      <a:pt x="61756" y="38458"/>
                    </a:lnTo>
                    <a:lnTo>
                      <a:pt x="61756" y="38458"/>
                    </a:lnTo>
                    <a:lnTo>
                      <a:pt x="61552" y="38190"/>
                    </a:lnTo>
                    <a:lnTo>
                      <a:pt x="61349" y="38056"/>
                    </a:lnTo>
                    <a:lnTo>
                      <a:pt x="60890" y="37922"/>
                    </a:lnTo>
                    <a:lnTo>
                      <a:pt x="60890" y="37922"/>
                    </a:lnTo>
                    <a:lnTo>
                      <a:pt x="60636" y="37922"/>
                    </a:lnTo>
                    <a:lnTo>
                      <a:pt x="60280" y="37922"/>
                    </a:lnTo>
                    <a:lnTo>
                      <a:pt x="60178" y="37855"/>
                    </a:lnTo>
                    <a:lnTo>
                      <a:pt x="60076" y="37721"/>
                    </a:lnTo>
                    <a:lnTo>
                      <a:pt x="60076" y="37587"/>
                    </a:lnTo>
                    <a:lnTo>
                      <a:pt x="60178" y="37319"/>
                    </a:lnTo>
                    <a:lnTo>
                      <a:pt x="60178" y="37319"/>
                    </a:lnTo>
                    <a:lnTo>
                      <a:pt x="60280" y="37185"/>
                    </a:lnTo>
                    <a:lnTo>
                      <a:pt x="60381" y="37118"/>
                    </a:lnTo>
                    <a:lnTo>
                      <a:pt x="60738" y="36984"/>
                    </a:lnTo>
                    <a:lnTo>
                      <a:pt x="61349" y="37118"/>
                    </a:lnTo>
                    <a:lnTo>
                      <a:pt x="61349" y="37118"/>
                    </a:lnTo>
                    <a:lnTo>
                      <a:pt x="61858" y="37319"/>
                    </a:lnTo>
                    <a:lnTo>
                      <a:pt x="62112" y="37453"/>
                    </a:lnTo>
                    <a:lnTo>
                      <a:pt x="62316" y="37453"/>
                    </a:lnTo>
                    <a:lnTo>
                      <a:pt x="62316" y="37453"/>
                    </a:lnTo>
                    <a:lnTo>
                      <a:pt x="62469" y="37319"/>
                    </a:lnTo>
                    <a:lnTo>
                      <a:pt x="62672" y="37185"/>
                    </a:lnTo>
                    <a:lnTo>
                      <a:pt x="62825" y="36850"/>
                    </a:lnTo>
                    <a:lnTo>
                      <a:pt x="63029" y="36381"/>
                    </a:lnTo>
                    <a:lnTo>
                      <a:pt x="63232" y="36113"/>
                    </a:lnTo>
                    <a:lnTo>
                      <a:pt x="63385" y="35979"/>
                    </a:lnTo>
                    <a:lnTo>
                      <a:pt x="63385" y="35979"/>
                    </a:lnTo>
                    <a:lnTo>
                      <a:pt x="63589" y="35979"/>
                    </a:lnTo>
                    <a:lnTo>
                      <a:pt x="63792" y="35979"/>
                    </a:lnTo>
                    <a:lnTo>
                      <a:pt x="64047" y="36247"/>
                    </a:lnTo>
                    <a:lnTo>
                      <a:pt x="64047" y="36247"/>
                    </a:lnTo>
                    <a:lnTo>
                      <a:pt x="64302" y="36247"/>
                    </a:lnTo>
                    <a:lnTo>
                      <a:pt x="64505" y="36247"/>
                    </a:lnTo>
                    <a:lnTo>
                      <a:pt x="64963" y="36113"/>
                    </a:lnTo>
                    <a:lnTo>
                      <a:pt x="65727" y="35510"/>
                    </a:lnTo>
                    <a:lnTo>
                      <a:pt x="65727" y="35510"/>
                    </a:lnTo>
                    <a:lnTo>
                      <a:pt x="66440" y="35175"/>
                    </a:lnTo>
                    <a:lnTo>
                      <a:pt x="67204" y="34907"/>
                    </a:lnTo>
                    <a:lnTo>
                      <a:pt x="67204" y="34907"/>
                    </a:lnTo>
                    <a:lnTo>
                      <a:pt x="67458" y="34773"/>
                    </a:lnTo>
                    <a:lnTo>
                      <a:pt x="67662" y="34572"/>
                    </a:lnTo>
                    <a:lnTo>
                      <a:pt x="67713" y="34304"/>
                    </a:lnTo>
                    <a:lnTo>
                      <a:pt x="67713" y="33969"/>
                    </a:lnTo>
                    <a:lnTo>
                      <a:pt x="67713" y="33969"/>
                    </a:lnTo>
                    <a:lnTo>
                      <a:pt x="67662" y="33433"/>
                    </a:lnTo>
                    <a:lnTo>
                      <a:pt x="67356" y="33232"/>
                    </a:lnTo>
                    <a:lnTo>
                      <a:pt x="67204" y="32964"/>
                    </a:lnTo>
                    <a:lnTo>
                      <a:pt x="66898" y="32629"/>
                    </a:lnTo>
                    <a:lnTo>
                      <a:pt x="66898" y="32629"/>
                    </a:lnTo>
                    <a:lnTo>
                      <a:pt x="66796" y="32160"/>
                    </a:lnTo>
                    <a:lnTo>
                      <a:pt x="66796" y="32160"/>
                    </a:lnTo>
                    <a:lnTo>
                      <a:pt x="66796" y="31624"/>
                    </a:lnTo>
                    <a:lnTo>
                      <a:pt x="66796" y="31155"/>
                    </a:lnTo>
                    <a:lnTo>
                      <a:pt x="66796" y="31155"/>
                    </a:lnTo>
                    <a:lnTo>
                      <a:pt x="66898" y="30820"/>
                    </a:lnTo>
                    <a:lnTo>
                      <a:pt x="66898" y="30686"/>
                    </a:lnTo>
                    <a:lnTo>
                      <a:pt x="66898" y="30552"/>
                    </a:lnTo>
                    <a:lnTo>
                      <a:pt x="66898" y="30552"/>
                    </a:lnTo>
                    <a:lnTo>
                      <a:pt x="66796" y="30284"/>
                    </a:lnTo>
                    <a:lnTo>
                      <a:pt x="66644" y="30217"/>
                    </a:lnTo>
                    <a:lnTo>
                      <a:pt x="66236" y="29949"/>
                    </a:lnTo>
                    <a:lnTo>
                      <a:pt x="66236" y="29949"/>
                    </a:lnTo>
                    <a:lnTo>
                      <a:pt x="66084" y="29614"/>
                    </a:lnTo>
                    <a:lnTo>
                      <a:pt x="65778" y="29346"/>
                    </a:lnTo>
                    <a:lnTo>
                      <a:pt x="65778" y="29346"/>
                    </a:lnTo>
                    <a:lnTo>
                      <a:pt x="65167" y="29346"/>
                    </a:lnTo>
                    <a:lnTo>
                      <a:pt x="64505" y="29346"/>
                    </a:lnTo>
                    <a:lnTo>
                      <a:pt x="64505" y="29346"/>
                    </a:lnTo>
                    <a:lnTo>
                      <a:pt x="64302" y="29480"/>
                    </a:lnTo>
                    <a:lnTo>
                      <a:pt x="64149" y="29681"/>
                    </a:lnTo>
                    <a:lnTo>
                      <a:pt x="64047" y="29949"/>
                    </a:lnTo>
                    <a:lnTo>
                      <a:pt x="64149" y="30217"/>
                    </a:lnTo>
                    <a:lnTo>
                      <a:pt x="64149" y="30217"/>
                    </a:lnTo>
                    <a:lnTo>
                      <a:pt x="64251" y="30418"/>
                    </a:lnTo>
                    <a:lnTo>
                      <a:pt x="64403" y="30686"/>
                    </a:lnTo>
                    <a:lnTo>
                      <a:pt x="64607" y="30887"/>
                    </a:lnTo>
                    <a:lnTo>
                      <a:pt x="64607" y="31021"/>
                    </a:lnTo>
                    <a:lnTo>
                      <a:pt x="64505" y="31155"/>
                    </a:lnTo>
                    <a:lnTo>
                      <a:pt x="64505" y="31155"/>
                    </a:lnTo>
                    <a:lnTo>
                      <a:pt x="64302" y="31155"/>
                    </a:lnTo>
                    <a:lnTo>
                      <a:pt x="64149" y="31289"/>
                    </a:lnTo>
                    <a:lnTo>
                      <a:pt x="64149" y="31289"/>
                    </a:lnTo>
                    <a:lnTo>
                      <a:pt x="63945" y="31423"/>
                    </a:lnTo>
                    <a:lnTo>
                      <a:pt x="63843" y="31758"/>
                    </a:lnTo>
                    <a:lnTo>
                      <a:pt x="63843" y="31758"/>
                    </a:lnTo>
                    <a:lnTo>
                      <a:pt x="63792" y="31892"/>
                    </a:lnTo>
                    <a:lnTo>
                      <a:pt x="63792" y="32160"/>
                    </a:lnTo>
                    <a:lnTo>
                      <a:pt x="63843" y="32629"/>
                    </a:lnTo>
                    <a:lnTo>
                      <a:pt x="63843" y="32629"/>
                    </a:lnTo>
                    <a:lnTo>
                      <a:pt x="63792" y="32830"/>
                    </a:lnTo>
                    <a:lnTo>
                      <a:pt x="63589" y="33098"/>
                    </a:lnTo>
                    <a:lnTo>
                      <a:pt x="63589" y="33098"/>
                    </a:lnTo>
                    <a:lnTo>
                      <a:pt x="63131" y="33969"/>
                    </a:lnTo>
                    <a:lnTo>
                      <a:pt x="62825" y="34170"/>
                    </a:lnTo>
                    <a:lnTo>
                      <a:pt x="62672" y="34304"/>
                    </a:lnTo>
                    <a:lnTo>
                      <a:pt x="62469" y="34304"/>
                    </a:lnTo>
                    <a:lnTo>
                      <a:pt x="62469" y="34304"/>
                    </a:lnTo>
                    <a:lnTo>
                      <a:pt x="62316" y="34170"/>
                    </a:lnTo>
                    <a:lnTo>
                      <a:pt x="62112" y="34036"/>
                    </a:lnTo>
                    <a:lnTo>
                      <a:pt x="61909" y="33567"/>
                    </a:lnTo>
                    <a:lnTo>
                      <a:pt x="61909" y="33567"/>
                    </a:lnTo>
                    <a:lnTo>
                      <a:pt x="61756" y="32964"/>
                    </a:lnTo>
                    <a:lnTo>
                      <a:pt x="61756" y="32361"/>
                    </a:lnTo>
                    <a:lnTo>
                      <a:pt x="61858" y="31155"/>
                    </a:lnTo>
                    <a:lnTo>
                      <a:pt x="61858" y="31155"/>
                    </a:lnTo>
                    <a:lnTo>
                      <a:pt x="61756" y="30820"/>
                    </a:lnTo>
                    <a:lnTo>
                      <a:pt x="61654" y="30418"/>
                    </a:lnTo>
                    <a:lnTo>
                      <a:pt x="61450" y="30284"/>
                    </a:lnTo>
                    <a:lnTo>
                      <a:pt x="61349" y="30217"/>
                    </a:lnTo>
                    <a:lnTo>
                      <a:pt x="61196" y="30284"/>
                    </a:lnTo>
                    <a:lnTo>
                      <a:pt x="60992" y="30418"/>
                    </a:lnTo>
                    <a:lnTo>
                      <a:pt x="60992" y="30418"/>
                    </a:lnTo>
                    <a:lnTo>
                      <a:pt x="60890" y="30686"/>
                    </a:lnTo>
                    <a:lnTo>
                      <a:pt x="60890" y="30887"/>
                    </a:lnTo>
                    <a:lnTo>
                      <a:pt x="60840" y="31490"/>
                    </a:lnTo>
                    <a:lnTo>
                      <a:pt x="60738" y="31758"/>
                    </a:lnTo>
                    <a:lnTo>
                      <a:pt x="60636" y="31892"/>
                    </a:lnTo>
                    <a:lnTo>
                      <a:pt x="60534" y="32026"/>
                    </a:lnTo>
                    <a:lnTo>
                      <a:pt x="60280" y="31892"/>
                    </a:lnTo>
                    <a:lnTo>
                      <a:pt x="60280" y="31892"/>
                    </a:lnTo>
                    <a:lnTo>
                      <a:pt x="60076" y="31624"/>
                    </a:lnTo>
                    <a:lnTo>
                      <a:pt x="59974" y="31289"/>
                    </a:lnTo>
                    <a:lnTo>
                      <a:pt x="59974" y="31289"/>
                    </a:lnTo>
                    <a:lnTo>
                      <a:pt x="59821" y="30552"/>
                    </a:lnTo>
                    <a:lnTo>
                      <a:pt x="59719" y="30284"/>
                    </a:lnTo>
                    <a:lnTo>
                      <a:pt x="59414" y="30217"/>
                    </a:lnTo>
                    <a:lnTo>
                      <a:pt x="59414" y="30217"/>
                    </a:lnTo>
                    <a:lnTo>
                      <a:pt x="59261" y="30083"/>
                    </a:lnTo>
                    <a:lnTo>
                      <a:pt x="59058" y="29815"/>
                    </a:lnTo>
                    <a:lnTo>
                      <a:pt x="58803" y="29346"/>
                    </a:lnTo>
                    <a:lnTo>
                      <a:pt x="58803" y="29346"/>
                    </a:lnTo>
                    <a:lnTo>
                      <a:pt x="58803" y="29078"/>
                    </a:lnTo>
                    <a:lnTo>
                      <a:pt x="58803" y="28877"/>
                    </a:lnTo>
                    <a:lnTo>
                      <a:pt x="58803" y="28877"/>
                    </a:lnTo>
                    <a:lnTo>
                      <a:pt x="58905" y="28609"/>
                    </a:lnTo>
                    <a:lnTo>
                      <a:pt x="58905" y="28475"/>
                    </a:lnTo>
                    <a:lnTo>
                      <a:pt x="58905" y="28341"/>
                    </a:lnTo>
                    <a:lnTo>
                      <a:pt x="58905" y="28341"/>
                    </a:lnTo>
                    <a:lnTo>
                      <a:pt x="58803" y="28274"/>
                    </a:lnTo>
                    <a:lnTo>
                      <a:pt x="58599" y="28274"/>
                    </a:lnTo>
                    <a:lnTo>
                      <a:pt x="58599" y="28274"/>
                    </a:lnTo>
                    <a:lnTo>
                      <a:pt x="58498" y="28140"/>
                    </a:lnTo>
                    <a:lnTo>
                      <a:pt x="58498" y="28006"/>
                    </a:lnTo>
                    <a:lnTo>
                      <a:pt x="58599" y="27872"/>
                    </a:lnTo>
                    <a:lnTo>
                      <a:pt x="58599" y="27872"/>
                    </a:lnTo>
                    <a:lnTo>
                      <a:pt x="58803" y="27872"/>
                    </a:lnTo>
                    <a:lnTo>
                      <a:pt x="58905" y="27872"/>
                    </a:lnTo>
                    <a:lnTo>
                      <a:pt x="59058" y="28006"/>
                    </a:lnTo>
                    <a:lnTo>
                      <a:pt x="59159" y="27872"/>
                    </a:lnTo>
                    <a:lnTo>
                      <a:pt x="59159" y="27872"/>
                    </a:lnTo>
                    <a:lnTo>
                      <a:pt x="59261" y="27738"/>
                    </a:lnTo>
                    <a:lnTo>
                      <a:pt x="59261" y="27537"/>
                    </a:lnTo>
                    <a:lnTo>
                      <a:pt x="59058" y="27135"/>
                    </a:lnTo>
                    <a:lnTo>
                      <a:pt x="59058" y="27135"/>
                    </a:lnTo>
                    <a:lnTo>
                      <a:pt x="58905" y="26934"/>
                    </a:lnTo>
                    <a:lnTo>
                      <a:pt x="58599" y="26800"/>
                    </a:lnTo>
                    <a:lnTo>
                      <a:pt x="58141" y="26532"/>
                    </a:lnTo>
                    <a:lnTo>
                      <a:pt x="58141" y="26532"/>
                    </a:lnTo>
                    <a:lnTo>
                      <a:pt x="57428" y="25795"/>
                    </a:lnTo>
                    <a:lnTo>
                      <a:pt x="57428" y="25795"/>
                    </a:lnTo>
                    <a:lnTo>
                      <a:pt x="57225" y="25728"/>
                    </a:lnTo>
                    <a:lnTo>
                      <a:pt x="57021" y="25326"/>
                    </a:lnTo>
                    <a:lnTo>
                      <a:pt x="56868" y="24991"/>
                    </a:lnTo>
                    <a:lnTo>
                      <a:pt x="56868" y="24723"/>
                    </a:lnTo>
                    <a:lnTo>
                      <a:pt x="56868" y="24723"/>
                    </a:lnTo>
                    <a:lnTo>
                      <a:pt x="57021" y="24522"/>
                    </a:lnTo>
                    <a:lnTo>
                      <a:pt x="57225" y="24388"/>
                    </a:lnTo>
                    <a:lnTo>
                      <a:pt x="57225" y="24254"/>
                    </a:lnTo>
                    <a:lnTo>
                      <a:pt x="57225" y="24254"/>
                    </a:lnTo>
                    <a:lnTo>
                      <a:pt x="57225" y="23852"/>
                    </a:lnTo>
                    <a:lnTo>
                      <a:pt x="57123" y="23651"/>
                    </a:lnTo>
                    <a:lnTo>
                      <a:pt x="57123" y="23651"/>
                    </a:lnTo>
                    <a:lnTo>
                      <a:pt x="57123" y="23517"/>
                    </a:lnTo>
                    <a:lnTo>
                      <a:pt x="57327" y="23383"/>
                    </a:lnTo>
                    <a:lnTo>
                      <a:pt x="57785" y="23249"/>
                    </a:lnTo>
                    <a:lnTo>
                      <a:pt x="57785" y="23249"/>
                    </a:lnTo>
                    <a:lnTo>
                      <a:pt x="58141" y="23182"/>
                    </a:lnTo>
                    <a:lnTo>
                      <a:pt x="58498" y="23048"/>
                    </a:lnTo>
                    <a:lnTo>
                      <a:pt x="58498" y="23048"/>
                    </a:lnTo>
                    <a:lnTo>
                      <a:pt x="58905" y="23182"/>
                    </a:lnTo>
                    <a:lnTo>
                      <a:pt x="59058" y="23182"/>
                    </a:lnTo>
                    <a:lnTo>
                      <a:pt x="59261" y="23048"/>
                    </a:lnTo>
                    <a:lnTo>
                      <a:pt x="59261" y="23048"/>
                    </a:lnTo>
                    <a:lnTo>
                      <a:pt x="59516" y="22780"/>
                    </a:lnTo>
                    <a:lnTo>
                      <a:pt x="59719" y="22445"/>
                    </a:lnTo>
                    <a:lnTo>
                      <a:pt x="59821" y="21976"/>
                    </a:lnTo>
                    <a:lnTo>
                      <a:pt x="59821" y="21708"/>
                    </a:lnTo>
                    <a:lnTo>
                      <a:pt x="59719" y="21440"/>
                    </a:lnTo>
                    <a:lnTo>
                      <a:pt x="59719" y="21440"/>
                    </a:lnTo>
                    <a:lnTo>
                      <a:pt x="59516" y="21239"/>
                    </a:lnTo>
                    <a:lnTo>
                      <a:pt x="59159" y="20837"/>
                    </a:lnTo>
                    <a:lnTo>
                      <a:pt x="58599" y="20502"/>
                    </a:lnTo>
                    <a:lnTo>
                      <a:pt x="58599" y="20502"/>
                    </a:lnTo>
                    <a:lnTo>
                      <a:pt x="57785" y="20368"/>
                    </a:lnTo>
                    <a:lnTo>
                      <a:pt x="57327" y="20368"/>
                    </a:lnTo>
                    <a:lnTo>
                      <a:pt x="56970" y="20368"/>
                    </a:lnTo>
                    <a:lnTo>
                      <a:pt x="56970" y="20368"/>
                    </a:lnTo>
                    <a:lnTo>
                      <a:pt x="56410" y="20703"/>
                    </a:lnTo>
                    <a:lnTo>
                      <a:pt x="56410" y="20703"/>
                    </a:lnTo>
                    <a:lnTo>
                      <a:pt x="56105" y="20837"/>
                    </a:lnTo>
                    <a:lnTo>
                      <a:pt x="55952" y="20971"/>
                    </a:lnTo>
                    <a:lnTo>
                      <a:pt x="55952" y="20971"/>
                    </a:lnTo>
                    <a:lnTo>
                      <a:pt x="55748" y="21306"/>
                    </a:lnTo>
                    <a:lnTo>
                      <a:pt x="55748" y="21842"/>
                    </a:lnTo>
                    <a:lnTo>
                      <a:pt x="55850" y="22177"/>
                    </a:lnTo>
                    <a:lnTo>
                      <a:pt x="55952" y="22579"/>
                    </a:lnTo>
                    <a:lnTo>
                      <a:pt x="55952" y="22579"/>
                    </a:lnTo>
                    <a:lnTo>
                      <a:pt x="56003" y="22780"/>
                    </a:lnTo>
                    <a:lnTo>
                      <a:pt x="56105" y="23182"/>
                    </a:lnTo>
                    <a:lnTo>
                      <a:pt x="56105" y="23182"/>
                    </a:lnTo>
                    <a:lnTo>
                      <a:pt x="56105" y="23517"/>
                    </a:lnTo>
                    <a:lnTo>
                      <a:pt x="56003" y="23785"/>
                    </a:lnTo>
                    <a:lnTo>
                      <a:pt x="56105" y="23852"/>
                    </a:lnTo>
                    <a:lnTo>
                      <a:pt x="56105" y="23852"/>
                    </a:lnTo>
                    <a:lnTo>
                      <a:pt x="56308" y="24120"/>
                    </a:lnTo>
                    <a:lnTo>
                      <a:pt x="56410" y="24254"/>
                    </a:lnTo>
                    <a:lnTo>
                      <a:pt x="56512" y="24388"/>
                    </a:lnTo>
                    <a:lnTo>
                      <a:pt x="56512" y="24388"/>
                    </a:lnTo>
                    <a:lnTo>
                      <a:pt x="56512" y="24723"/>
                    </a:lnTo>
                    <a:lnTo>
                      <a:pt x="56410" y="24991"/>
                    </a:lnTo>
                    <a:lnTo>
                      <a:pt x="56003" y="25326"/>
                    </a:lnTo>
                    <a:lnTo>
                      <a:pt x="56003" y="25326"/>
                    </a:lnTo>
                    <a:lnTo>
                      <a:pt x="55850" y="25795"/>
                    </a:lnTo>
                    <a:lnTo>
                      <a:pt x="55748" y="26398"/>
                    </a:lnTo>
                    <a:lnTo>
                      <a:pt x="55748" y="26398"/>
                    </a:lnTo>
                    <a:lnTo>
                      <a:pt x="55647" y="26666"/>
                    </a:lnTo>
                    <a:lnTo>
                      <a:pt x="55494" y="26934"/>
                    </a:lnTo>
                    <a:lnTo>
                      <a:pt x="55494" y="26934"/>
                    </a:lnTo>
                    <a:lnTo>
                      <a:pt x="55290" y="27269"/>
                    </a:lnTo>
                    <a:lnTo>
                      <a:pt x="55086" y="27872"/>
                    </a:lnTo>
                    <a:lnTo>
                      <a:pt x="55086" y="27872"/>
                    </a:lnTo>
                    <a:lnTo>
                      <a:pt x="55086" y="28140"/>
                    </a:lnTo>
                    <a:lnTo>
                      <a:pt x="55188" y="28475"/>
                    </a:lnTo>
                    <a:lnTo>
                      <a:pt x="55290" y="28609"/>
                    </a:lnTo>
                    <a:lnTo>
                      <a:pt x="55494" y="28877"/>
                    </a:lnTo>
                    <a:lnTo>
                      <a:pt x="55494" y="28877"/>
                    </a:lnTo>
                    <a:lnTo>
                      <a:pt x="55748" y="28944"/>
                    </a:lnTo>
                    <a:lnTo>
                      <a:pt x="56003" y="28944"/>
                    </a:lnTo>
                    <a:lnTo>
                      <a:pt x="56563" y="28944"/>
                    </a:lnTo>
                    <a:lnTo>
                      <a:pt x="56563" y="28944"/>
                    </a:lnTo>
                    <a:lnTo>
                      <a:pt x="57021" y="29078"/>
                    </a:lnTo>
                    <a:lnTo>
                      <a:pt x="57225" y="29346"/>
                    </a:lnTo>
                    <a:lnTo>
                      <a:pt x="57428" y="29614"/>
                    </a:lnTo>
                    <a:lnTo>
                      <a:pt x="57428" y="29614"/>
                    </a:lnTo>
                    <a:lnTo>
                      <a:pt x="57479" y="29815"/>
                    </a:lnTo>
                    <a:lnTo>
                      <a:pt x="57479" y="29949"/>
                    </a:lnTo>
                    <a:lnTo>
                      <a:pt x="57428" y="30217"/>
                    </a:lnTo>
                    <a:lnTo>
                      <a:pt x="57225" y="30284"/>
                    </a:lnTo>
                    <a:lnTo>
                      <a:pt x="57225" y="30284"/>
                    </a:lnTo>
                    <a:lnTo>
                      <a:pt x="56868" y="30418"/>
                    </a:lnTo>
                    <a:lnTo>
                      <a:pt x="56767" y="30686"/>
                    </a:lnTo>
                    <a:lnTo>
                      <a:pt x="56767" y="30887"/>
                    </a:lnTo>
                    <a:lnTo>
                      <a:pt x="56767" y="30887"/>
                    </a:lnTo>
                    <a:lnTo>
                      <a:pt x="56868" y="31155"/>
                    </a:lnTo>
                    <a:lnTo>
                      <a:pt x="57021" y="31289"/>
                    </a:lnTo>
                    <a:lnTo>
                      <a:pt x="57123" y="31423"/>
                    </a:lnTo>
                    <a:lnTo>
                      <a:pt x="57225" y="31624"/>
                    </a:lnTo>
                    <a:lnTo>
                      <a:pt x="57225" y="31624"/>
                    </a:lnTo>
                    <a:lnTo>
                      <a:pt x="57225" y="31758"/>
                    </a:lnTo>
                    <a:lnTo>
                      <a:pt x="57123" y="32026"/>
                    </a:lnTo>
                    <a:lnTo>
                      <a:pt x="56665" y="32361"/>
                    </a:lnTo>
                    <a:lnTo>
                      <a:pt x="56207" y="32629"/>
                    </a:lnTo>
                    <a:lnTo>
                      <a:pt x="55952" y="32964"/>
                    </a:lnTo>
                    <a:lnTo>
                      <a:pt x="55952" y="32964"/>
                    </a:lnTo>
                    <a:lnTo>
                      <a:pt x="55850" y="33366"/>
                    </a:lnTo>
                    <a:lnTo>
                      <a:pt x="55850" y="33567"/>
                    </a:lnTo>
                    <a:lnTo>
                      <a:pt x="55850" y="33969"/>
                    </a:lnTo>
                    <a:lnTo>
                      <a:pt x="55748" y="34304"/>
                    </a:lnTo>
                    <a:lnTo>
                      <a:pt x="55748" y="34304"/>
                    </a:lnTo>
                    <a:lnTo>
                      <a:pt x="55647" y="34438"/>
                    </a:lnTo>
                    <a:lnTo>
                      <a:pt x="55494" y="34438"/>
                    </a:lnTo>
                    <a:lnTo>
                      <a:pt x="55290" y="34438"/>
                    </a:lnTo>
                    <a:lnTo>
                      <a:pt x="55188" y="34170"/>
                    </a:lnTo>
                    <a:lnTo>
                      <a:pt x="55188" y="34170"/>
                    </a:lnTo>
                    <a:lnTo>
                      <a:pt x="55036" y="33969"/>
                    </a:lnTo>
                    <a:lnTo>
                      <a:pt x="54934" y="33701"/>
                    </a:lnTo>
                    <a:lnTo>
                      <a:pt x="54832" y="32964"/>
                    </a:lnTo>
                    <a:lnTo>
                      <a:pt x="54730" y="32361"/>
                    </a:lnTo>
                    <a:lnTo>
                      <a:pt x="54577" y="32227"/>
                    </a:lnTo>
                    <a:lnTo>
                      <a:pt x="54272" y="32160"/>
                    </a:lnTo>
                    <a:lnTo>
                      <a:pt x="54272" y="32160"/>
                    </a:lnTo>
                    <a:lnTo>
                      <a:pt x="54017" y="32026"/>
                    </a:lnTo>
                    <a:lnTo>
                      <a:pt x="53915" y="32160"/>
                    </a:lnTo>
                    <a:lnTo>
                      <a:pt x="53712" y="32361"/>
                    </a:lnTo>
                    <a:lnTo>
                      <a:pt x="53712" y="32763"/>
                    </a:lnTo>
                    <a:lnTo>
                      <a:pt x="53712" y="32763"/>
                    </a:lnTo>
                    <a:lnTo>
                      <a:pt x="53559" y="33098"/>
                    </a:lnTo>
                    <a:lnTo>
                      <a:pt x="53254" y="33366"/>
                    </a:lnTo>
                    <a:lnTo>
                      <a:pt x="52897" y="33567"/>
                    </a:lnTo>
                    <a:lnTo>
                      <a:pt x="52643" y="33567"/>
                    </a:lnTo>
                    <a:lnTo>
                      <a:pt x="52643" y="33567"/>
                    </a:lnTo>
                    <a:lnTo>
                      <a:pt x="51981" y="33366"/>
                    </a:lnTo>
                    <a:lnTo>
                      <a:pt x="51675" y="33232"/>
                    </a:lnTo>
                    <a:lnTo>
                      <a:pt x="51421" y="33232"/>
                    </a:lnTo>
                    <a:lnTo>
                      <a:pt x="51421" y="33232"/>
                    </a:lnTo>
                    <a:lnTo>
                      <a:pt x="51166" y="33366"/>
                    </a:lnTo>
                    <a:lnTo>
                      <a:pt x="50861" y="33366"/>
                    </a:lnTo>
                    <a:lnTo>
                      <a:pt x="50861" y="33366"/>
                    </a:lnTo>
                    <a:lnTo>
                      <a:pt x="50708" y="33098"/>
                    </a:lnTo>
                    <a:lnTo>
                      <a:pt x="50504" y="32830"/>
                    </a:lnTo>
                    <a:lnTo>
                      <a:pt x="50301" y="32629"/>
                    </a:lnTo>
                    <a:lnTo>
                      <a:pt x="50148" y="32361"/>
                    </a:lnTo>
                    <a:lnTo>
                      <a:pt x="50148" y="32361"/>
                    </a:lnTo>
                    <a:lnTo>
                      <a:pt x="49843" y="32361"/>
                    </a:lnTo>
                    <a:lnTo>
                      <a:pt x="49486" y="32361"/>
                    </a:lnTo>
                    <a:lnTo>
                      <a:pt x="49486" y="32361"/>
                    </a:lnTo>
                    <a:lnTo>
                      <a:pt x="49130" y="32361"/>
                    </a:lnTo>
                    <a:lnTo>
                      <a:pt x="48722" y="32160"/>
                    </a:lnTo>
                    <a:lnTo>
                      <a:pt x="48112" y="31423"/>
                    </a:lnTo>
                    <a:lnTo>
                      <a:pt x="48112" y="31423"/>
                    </a:lnTo>
                    <a:lnTo>
                      <a:pt x="47806" y="31289"/>
                    </a:lnTo>
                    <a:lnTo>
                      <a:pt x="47653" y="31155"/>
                    </a:lnTo>
                    <a:lnTo>
                      <a:pt x="47093" y="31155"/>
                    </a:lnTo>
                    <a:lnTo>
                      <a:pt x="47093" y="31155"/>
                    </a:lnTo>
                    <a:lnTo>
                      <a:pt x="46737" y="31155"/>
                    </a:lnTo>
                    <a:lnTo>
                      <a:pt x="46177" y="31155"/>
                    </a:lnTo>
                    <a:lnTo>
                      <a:pt x="45871" y="31289"/>
                    </a:lnTo>
                    <a:lnTo>
                      <a:pt x="45719" y="31423"/>
                    </a:lnTo>
                    <a:lnTo>
                      <a:pt x="45617" y="31624"/>
                    </a:lnTo>
                    <a:lnTo>
                      <a:pt x="45719" y="32026"/>
                    </a:lnTo>
                    <a:lnTo>
                      <a:pt x="45719" y="32026"/>
                    </a:lnTo>
                    <a:lnTo>
                      <a:pt x="45820" y="32227"/>
                    </a:lnTo>
                    <a:lnTo>
                      <a:pt x="45973" y="32227"/>
                    </a:lnTo>
                    <a:lnTo>
                      <a:pt x="46431" y="32160"/>
                    </a:lnTo>
                    <a:lnTo>
                      <a:pt x="46431" y="32160"/>
                    </a:lnTo>
                    <a:lnTo>
                      <a:pt x="46635" y="32026"/>
                    </a:lnTo>
                    <a:lnTo>
                      <a:pt x="46788" y="32160"/>
                    </a:lnTo>
                    <a:lnTo>
                      <a:pt x="46890" y="32361"/>
                    </a:lnTo>
                    <a:lnTo>
                      <a:pt x="46788" y="32629"/>
                    </a:lnTo>
                    <a:lnTo>
                      <a:pt x="46788" y="32629"/>
                    </a:lnTo>
                    <a:lnTo>
                      <a:pt x="46635" y="32830"/>
                    </a:lnTo>
                    <a:lnTo>
                      <a:pt x="46431" y="32964"/>
                    </a:lnTo>
                    <a:lnTo>
                      <a:pt x="45973" y="33232"/>
                    </a:lnTo>
                    <a:lnTo>
                      <a:pt x="45973" y="33232"/>
                    </a:lnTo>
                    <a:lnTo>
                      <a:pt x="45820" y="33433"/>
                    </a:lnTo>
                    <a:lnTo>
                      <a:pt x="45820" y="33969"/>
                    </a:lnTo>
                    <a:lnTo>
                      <a:pt x="45820" y="34304"/>
                    </a:lnTo>
                    <a:lnTo>
                      <a:pt x="45871" y="34639"/>
                    </a:lnTo>
                    <a:lnTo>
                      <a:pt x="45871" y="34639"/>
                    </a:lnTo>
                    <a:lnTo>
                      <a:pt x="45871" y="35041"/>
                    </a:lnTo>
                    <a:lnTo>
                      <a:pt x="45871" y="35175"/>
                    </a:lnTo>
                    <a:lnTo>
                      <a:pt x="45820" y="35175"/>
                    </a:lnTo>
                    <a:lnTo>
                      <a:pt x="45820" y="35175"/>
                    </a:lnTo>
                    <a:lnTo>
                      <a:pt x="45515" y="35175"/>
                    </a:lnTo>
                    <a:lnTo>
                      <a:pt x="45260" y="35041"/>
                    </a:lnTo>
                    <a:lnTo>
                      <a:pt x="45260" y="35041"/>
                    </a:lnTo>
                    <a:lnTo>
                      <a:pt x="45159" y="34639"/>
                    </a:lnTo>
                    <a:lnTo>
                      <a:pt x="45057" y="34304"/>
                    </a:lnTo>
                    <a:lnTo>
                      <a:pt x="45057" y="33969"/>
                    </a:lnTo>
                    <a:lnTo>
                      <a:pt x="44955" y="33567"/>
                    </a:lnTo>
                    <a:lnTo>
                      <a:pt x="44955" y="33567"/>
                    </a:lnTo>
                    <a:lnTo>
                      <a:pt x="44802" y="33232"/>
                    </a:lnTo>
                    <a:lnTo>
                      <a:pt x="44599" y="33098"/>
                    </a:lnTo>
                    <a:lnTo>
                      <a:pt x="44039" y="32830"/>
                    </a:lnTo>
                    <a:lnTo>
                      <a:pt x="44039" y="32830"/>
                    </a:lnTo>
                    <a:lnTo>
                      <a:pt x="43428" y="32830"/>
                    </a:lnTo>
                    <a:lnTo>
                      <a:pt x="42868" y="33098"/>
                    </a:lnTo>
                    <a:lnTo>
                      <a:pt x="42868" y="33098"/>
                    </a:lnTo>
                    <a:lnTo>
                      <a:pt x="42460" y="33098"/>
                    </a:lnTo>
                    <a:lnTo>
                      <a:pt x="42104" y="33232"/>
                    </a:lnTo>
                    <a:lnTo>
                      <a:pt x="42104" y="33232"/>
                    </a:lnTo>
                    <a:lnTo>
                      <a:pt x="41849" y="33232"/>
                    </a:lnTo>
                    <a:lnTo>
                      <a:pt x="41646" y="33098"/>
                    </a:lnTo>
                    <a:lnTo>
                      <a:pt x="41544" y="32964"/>
                    </a:lnTo>
                    <a:lnTo>
                      <a:pt x="41544" y="32964"/>
                    </a:lnTo>
                    <a:lnTo>
                      <a:pt x="41391" y="32361"/>
                    </a:lnTo>
                    <a:lnTo>
                      <a:pt x="41289" y="31892"/>
                    </a:lnTo>
                    <a:lnTo>
                      <a:pt x="41289" y="31892"/>
                    </a:lnTo>
                    <a:lnTo>
                      <a:pt x="40984" y="31490"/>
                    </a:lnTo>
                    <a:lnTo>
                      <a:pt x="40729" y="31289"/>
                    </a:lnTo>
                    <a:lnTo>
                      <a:pt x="40729" y="31289"/>
                    </a:lnTo>
                    <a:lnTo>
                      <a:pt x="40373" y="31289"/>
                    </a:lnTo>
                    <a:lnTo>
                      <a:pt x="40016" y="31289"/>
                    </a:lnTo>
                    <a:lnTo>
                      <a:pt x="39609" y="31289"/>
                    </a:lnTo>
                    <a:lnTo>
                      <a:pt x="39253" y="31289"/>
                    </a:lnTo>
                    <a:lnTo>
                      <a:pt x="39253" y="31289"/>
                    </a:lnTo>
                    <a:lnTo>
                      <a:pt x="38693" y="31021"/>
                    </a:lnTo>
                    <a:lnTo>
                      <a:pt x="38235" y="30686"/>
                    </a:lnTo>
                    <a:lnTo>
                      <a:pt x="38235" y="30686"/>
                    </a:lnTo>
                    <a:lnTo>
                      <a:pt x="37776" y="30083"/>
                    </a:lnTo>
                    <a:lnTo>
                      <a:pt x="37114" y="29614"/>
                    </a:lnTo>
                    <a:lnTo>
                      <a:pt x="36504" y="29212"/>
                    </a:lnTo>
                    <a:lnTo>
                      <a:pt x="35842" y="29078"/>
                    </a:lnTo>
                    <a:lnTo>
                      <a:pt x="35842" y="29078"/>
                    </a:lnTo>
                    <a:lnTo>
                      <a:pt x="35485" y="29212"/>
                    </a:lnTo>
                    <a:lnTo>
                      <a:pt x="35180" y="29346"/>
                    </a:lnTo>
                    <a:lnTo>
                      <a:pt x="34671" y="29614"/>
                    </a:lnTo>
                    <a:lnTo>
                      <a:pt x="34671" y="29614"/>
                    </a:lnTo>
                    <a:lnTo>
                      <a:pt x="34467" y="29614"/>
                    </a:lnTo>
                    <a:lnTo>
                      <a:pt x="34365" y="29480"/>
                    </a:lnTo>
                    <a:lnTo>
                      <a:pt x="34263" y="28944"/>
                    </a:lnTo>
                    <a:lnTo>
                      <a:pt x="34263" y="28944"/>
                    </a:lnTo>
                    <a:lnTo>
                      <a:pt x="34111" y="28743"/>
                    </a:lnTo>
                    <a:lnTo>
                      <a:pt x="34009" y="28609"/>
                    </a:lnTo>
                    <a:lnTo>
                      <a:pt x="33907" y="28609"/>
                    </a:lnTo>
                    <a:lnTo>
                      <a:pt x="33907" y="28609"/>
                    </a:lnTo>
                    <a:lnTo>
                      <a:pt x="33703" y="28609"/>
                    </a:lnTo>
                    <a:lnTo>
                      <a:pt x="33703" y="28743"/>
                    </a:lnTo>
                    <a:lnTo>
                      <a:pt x="33652" y="29078"/>
                    </a:lnTo>
                    <a:lnTo>
                      <a:pt x="33652" y="29078"/>
                    </a:lnTo>
                    <a:lnTo>
                      <a:pt x="33652" y="29815"/>
                    </a:lnTo>
                    <a:lnTo>
                      <a:pt x="33551" y="29949"/>
                    </a:lnTo>
                    <a:lnTo>
                      <a:pt x="33347" y="30217"/>
                    </a:lnTo>
                    <a:lnTo>
                      <a:pt x="33347" y="30217"/>
                    </a:lnTo>
                    <a:lnTo>
                      <a:pt x="32889" y="30217"/>
                    </a:lnTo>
                    <a:lnTo>
                      <a:pt x="32532" y="30083"/>
                    </a:lnTo>
                    <a:lnTo>
                      <a:pt x="32532" y="30083"/>
                    </a:lnTo>
                    <a:lnTo>
                      <a:pt x="32278" y="29681"/>
                    </a:lnTo>
                    <a:lnTo>
                      <a:pt x="32176" y="29346"/>
                    </a:lnTo>
                    <a:lnTo>
                      <a:pt x="32074" y="28341"/>
                    </a:lnTo>
                    <a:lnTo>
                      <a:pt x="32074" y="28341"/>
                    </a:lnTo>
                    <a:lnTo>
                      <a:pt x="31871" y="27738"/>
                    </a:lnTo>
                    <a:lnTo>
                      <a:pt x="31871" y="27738"/>
                    </a:lnTo>
                    <a:lnTo>
                      <a:pt x="31718" y="27269"/>
                    </a:lnTo>
                    <a:lnTo>
                      <a:pt x="31412" y="26934"/>
                    </a:lnTo>
                    <a:lnTo>
                      <a:pt x="31412" y="26934"/>
                    </a:lnTo>
                    <a:lnTo>
                      <a:pt x="31158" y="26800"/>
                    </a:lnTo>
                    <a:lnTo>
                      <a:pt x="30852" y="26666"/>
                    </a:lnTo>
                    <a:lnTo>
                      <a:pt x="30598" y="26934"/>
                    </a:lnTo>
                    <a:lnTo>
                      <a:pt x="30394" y="27135"/>
                    </a:lnTo>
                    <a:lnTo>
                      <a:pt x="30394" y="27135"/>
                    </a:lnTo>
                    <a:lnTo>
                      <a:pt x="30292" y="27671"/>
                    </a:lnTo>
                    <a:lnTo>
                      <a:pt x="30241" y="28140"/>
                    </a:lnTo>
                    <a:lnTo>
                      <a:pt x="30140" y="28609"/>
                    </a:lnTo>
                    <a:lnTo>
                      <a:pt x="30038" y="28944"/>
                    </a:lnTo>
                    <a:lnTo>
                      <a:pt x="30038" y="28944"/>
                    </a:lnTo>
                    <a:lnTo>
                      <a:pt x="29783" y="28944"/>
                    </a:lnTo>
                    <a:lnTo>
                      <a:pt x="29478" y="28944"/>
                    </a:lnTo>
                    <a:lnTo>
                      <a:pt x="29478" y="28944"/>
                    </a:lnTo>
                    <a:lnTo>
                      <a:pt x="29019" y="29212"/>
                    </a:lnTo>
                    <a:lnTo>
                      <a:pt x="28867" y="29346"/>
                    </a:lnTo>
                    <a:lnTo>
                      <a:pt x="28663" y="29614"/>
                    </a:lnTo>
                    <a:lnTo>
                      <a:pt x="28663" y="29614"/>
                    </a:lnTo>
                    <a:lnTo>
                      <a:pt x="28561" y="29815"/>
                    </a:lnTo>
                    <a:lnTo>
                      <a:pt x="28561" y="30083"/>
                    </a:lnTo>
                    <a:lnTo>
                      <a:pt x="28459" y="30552"/>
                    </a:lnTo>
                    <a:lnTo>
                      <a:pt x="28459" y="30552"/>
                    </a:lnTo>
                    <a:lnTo>
                      <a:pt x="28307" y="30686"/>
                    </a:lnTo>
                    <a:lnTo>
                      <a:pt x="28103" y="30686"/>
                    </a:lnTo>
                    <a:lnTo>
                      <a:pt x="27747" y="30820"/>
                    </a:lnTo>
                    <a:lnTo>
                      <a:pt x="27747" y="30820"/>
                    </a:lnTo>
                    <a:lnTo>
                      <a:pt x="27543" y="30887"/>
                    </a:lnTo>
                    <a:lnTo>
                      <a:pt x="27390" y="30887"/>
                    </a:lnTo>
                    <a:lnTo>
                      <a:pt x="27187" y="30887"/>
                    </a:lnTo>
                    <a:lnTo>
                      <a:pt x="27187" y="30552"/>
                    </a:lnTo>
                    <a:lnTo>
                      <a:pt x="27187" y="30552"/>
                    </a:lnTo>
                    <a:lnTo>
                      <a:pt x="27187" y="30083"/>
                    </a:lnTo>
                    <a:lnTo>
                      <a:pt x="27390" y="29681"/>
                    </a:lnTo>
                    <a:lnTo>
                      <a:pt x="27645" y="29346"/>
                    </a:lnTo>
                    <a:lnTo>
                      <a:pt x="27899" y="29078"/>
                    </a:lnTo>
                    <a:lnTo>
                      <a:pt x="27899" y="29078"/>
                    </a:lnTo>
                    <a:lnTo>
                      <a:pt x="28561" y="28877"/>
                    </a:lnTo>
                    <a:lnTo>
                      <a:pt x="28867" y="28743"/>
                    </a:lnTo>
                    <a:lnTo>
                      <a:pt x="29019" y="28475"/>
                    </a:lnTo>
                    <a:lnTo>
                      <a:pt x="29019" y="28475"/>
                    </a:lnTo>
                    <a:lnTo>
                      <a:pt x="29019" y="28274"/>
                    </a:lnTo>
                    <a:lnTo>
                      <a:pt x="28918" y="28140"/>
                    </a:lnTo>
                    <a:lnTo>
                      <a:pt x="28765" y="28006"/>
                    </a:lnTo>
                    <a:lnTo>
                      <a:pt x="28459" y="27872"/>
                    </a:lnTo>
                    <a:lnTo>
                      <a:pt x="28307" y="28006"/>
                    </a:lnTo>
                    <a:lnTo>
                      <a:pt x="28307" y="28006"/>
                    </a:lnTo>
                    <a:lnTo>
                      <a:pt x="27899" y="28274"/>
                    </a:lnTo>
                    <a:lnTo>
                      <a:pt x="27645" y="28475"/>
                    </a:lnTo>
                    <a:lnTo>
                      <a:pt x="27288" y="28877"/>
                    </a:lnTo>
                    <a:lnTo>
                      <a:pt x="26932" y="28944"/>
                    </a:lnTo>
                    <a:lnTo>
                      <a:pt x="26932" y="28944"/>
                    </a:lnTo>
                    <a:lnTo>
                      <a:pt x="26423" y="28944"/>
                    </a:lnTo>
                    <a:lnTo>
                      <a:pt x="26067" y="28944"/>
                    </a:lnTo>
                    <a:lnTo>
                      <a:pt x="26067" y="28944"/>
                    </a:lnTo>
                    <a:lnTo>
                      <a:pt x="25812" y="29078"/>
                    </a:lnTo>
                    <a:lnTo>
                      <a:pt x="25608" y="29212"/>
                    </a:lnTo>
                    <a:lnTo>
                      <a:pt x="25252" y="29614"/>
                    </a:lnTo>
                    <a:lnTo>
                      <a:pt x="25252" y="29614"/>
                    </a:lnTo>
                    <a:lnTo>
                      <a:pt x="24794" y="30217"/>
                    </a:lnTo>
                    <a:lnTo>
                      <a:pt x="24488" y="30418"/>
                    </a:lnTo>
                    <a:lnTo>
                      <a:pt x="24234" y="30418"/>
                    </a:lnTo>
                    <a:lnTo>
                      <a:pt x="24234" y="30418"/>
                    </a:lnTo>
                    <a:lnTo>
                      <a:pt x="23572" y="30217"/>
                    </a:lnTo>
                    <a:lnTo>
                      <a:pt x="22961" y="29815"/>
                    </a:lnTo>
                    <a:lnTo>
                      <a:pt x="22961" y="29815"/>
                    </a:lnTo>
                    <a:lnTo>
                      <a:pt x="22554" y="29614"/>
                    </a:lnTo>
                    <a:lnTo>
                      <a:pt x="22095" y="29346"/>
                    </a:lnTo>
                    <a:lnTo>
                      <a:pt x="22095" y="29346"/>
                    </a:lnTo>
                    <a:lnTo>
                      <a:pt x="21077" y="28944"/>
                    </a:lnTo>
                    <a:lnTo>
                      <a:pt x="20110" y="28877"/>
                    </a:lnTo>
                    <a:lnTo>
                      <a:pt x="19092" y="28743"/>
                    </a:lnTo>
                    <a:lnTo>
                      <a:pt x="18073" y="28743"/>
                    </a:lnTo>
                    <a:lnTo>
                      <a:pt x="18073" y="28743"/>
                    </a:lnTo>
                    <a:lnTo>
                      <a:pt x="17208" y="28743"/>
                    </a:lnTo>
                    <a:lnTo>
                      <a:pt x="16495" y="28609"/>
                    </a:lnTo>
                    <a:lnTo>
                      <a:pt x="14917" y="28274"/>
                    </a:lnTo>
                    <a:lnTo>
                      <a:pt x="14917" y="28274"/>
                    </a:lnTo>
                    <a:lnTo>
                      <a:pt x="13440" y="27872"/>
                    </a:lnTo>
                    <a:lnTo>
                      <a:pt x="11964" y="27403"/>
                    </a:lnTo>
                    <a:lnTo>
                      <a:pt x="11964" y="27403"/>
                    </a:lnTo>
                    <a:lnTo>
                      <a:pt x="10793" y="27135"/>
                    </a:lnTo>
                    <a:lnTo>
                      <a:pt x="9673" y="26934"/>
                    </a:lnTo>
                    <a:lnTo>
                      <a:pt x="9673" y="26934"/>
                    </a:lnTo>
                    <a:lnTo>
                      <a:pt x="8553" y="26934"/>
                    </a:lnTo>
                    <a:lnTo>
                      <a:pt x="8553" y="26934"/>
                    </a:lnTo>
                    <a:lnTo>
                      <a:pt x="7535" y="26934"/>
                    </a:lnTo>
                    <a:lnTo>
                      <a:pt x="7076" y="27068"/>
                    </a:lnTo>
                    <a:lnTo>
                      <a:pt x="6618" y="27135"/>
                    </a:lnTo>
                    <a:lnTo>
                      <a:pt x="6618" y="27135"/>
                    </a:lnTo>
                    <a:lnTo>
                      <a:pt x="5447" y="27738"/>
                    </a:lnTo>
                    <a:lnTo>
                      <a:pt x="4887" y="28140"/>
                    </a:lnTo>
                    <a:lnTo>
                      <a:pt x="4225" y="28475"/>
                    </a:lnTo>
                    <a:lnTo>
                      <a:pt x="4225" y="28475"/>
                    </a:lnTo>
                    <a:lnTo>
                      <a:pt x="3665" y="29078"/>
                    </a:lnTo>
                    <a:lnTo>
                      <a:pt x="3512" y="29480"/>
                    </a:lnTo>
                    <a:lnTo>
                      <a:pt x="3309" y="29815"/>
                    </a:lnTo>
                    <a:lnTo>
                      <a:pt x="3309" y="29815"/>
                    </a:lnTo>
                    <a:lnTo>
                      <a:pt x="3207" y="30083"/>
                    </a:lnTo>
                    <a:lnTo>
                      <a:pt x="3207" y="30418"/>
                    </a:lnTo>
                    <a:lnTo>
                      <a:pt x="3207" y="30418"/>
                    </a:lnTo>
                    <a:lnTo>
                      <a:pt x="3156" y="30686"/>
                    </a:lnTo>
                    <a:lnTo>
                      <a:pt x="2952" y="30686"/>
                    </a:lnTo>
                    <a:lnTo>
                      <a:pt x="2596" y="30686"/>
                    </a:lnTo>
                    <a:lnTo>
                      <a:pt x="1731" y="30217"/>
                    </a:lnTo>
                    <a:lnTo>
                      <a:pt x="1731" y="30217"/>
                    </a:lnTo>
                    <a:lnTo>
                      <a:pt x="1272" y="30083"/>
                    </a:lnTo>
                    <a:lnTo>
                      <a:pt x="1018" y="30217"/>
                    </a:lnTo>
                    <a:lnTo>
                      <a:pt x="712" y="30284"/>
                    </a:lnTo>
                    <a:lnTo>
                      <a:pt x="712" y="30284"/>
                    </a:lnTo>
                    <a:lnTo>
                      <a:pt x="560" y="30686"/>
                    </a:lnTo>
                    <a:lnTo>
                      <a:pt x="356" y="31021"/>
                    </a:lnTo>
                    <a:lnTo>
                      <a:pt x="101" y="31892"/>
                    </a:lnTo>
                    <a:lnTo>
                      <a:pt x="101" y="31892"/>
                    </a:lnTo>
                    <a:lnTo>
                      <a:pt x="0" y="32361"/>
                    </a:lnTo>
                    <a:lnTo>
                      <a:pt x="101" y="32830"/>
                    </a:lnTo>
                    <a:lnTo>
                      <a:pt x="203" y="33366"/>
                    </a:lnTo>
                    <a:lnTo>
                      <a:pt x="356" y="33701"/>
                    </a:lnTo>
                    <a:lnTo>
                      <a:pt x="661" y="34036"/>
                    </a:lnTo>
                    <a:lnTo>
                      <a:pt x="1018" y="34170"/>
                    </a:lnTo>
                    <a:lnTo>
                      <a:pt x="1272" y="34438"/>
                    </a:lnTo>
                    <a:lnTo>
                      <a:pt x="1731" y="34438"/>
                    </a:lnTo>
                    <a:lnTo>
                      <a:pt x="1731" y="34438"/>
                    </a:lnTo>
                    <a:lnTo>
                      <a:pt x="2291" y="34304"/>
                    </a:lnTo>
                    <a:lnTo>
                      <a:pt x="2952" y="34170"/>
                    </a:lnTo>
                    <a:lnTo>
                      <a:pt x="3614" y="34036"/>
                    </a:lnTo>
                    <a:lnTo>
                      <a:pt x="3869" y="34170"/>
                    </a:lnTo>
                    <a:lnTo>
                      <a:pt x="4225" y="34304"/>
                    </a:lnTo>
                    <a:lnTo>
                      <a:pt x="4225" y="34304"/>
                    </a:lnTo>
                    <a:lnTo>
                      <a:pt x="4633" y="34438"/>
                    </a:lnTo>
                    <a:lnTo>
                      <a:pt x="4989" y="34639"/>
                    </a:lnTo>
                    <a:lnTo>
                      <a:pt x="5142" y="35041"/>
                    </a:lnTo>
                    <a:lnTo>
                      <a:pt x="5243" y="35309"/>
                    </a:lnTo>
                    <a:lnTo>
                      <a:pt x="5142" y="35510"/>
                    </a:lnTo>
                    <a:lnTo>
                      <a:pt x="5142" y="35510"/>
                    </a:lnTo>
                    <a:lnTo>
                      <a:pt x="5091" y="35912"/>
                    </a:lnTo>
                    <a:lnTo>
                      <a:pt x="4785" y="36113"/>
                    </a:lnTo>
                    <a:lnTo>
                      <a:pt x="4531" y="36247"/>
                    </a:lnTo>
                    <a:lnTo>
                      <a:pt x="4123" y="36247"/>
                    </a:lnTo>
                    <a:lnTo>
                      <a:pt x="4123" y="36247"/>
                    </a:lnTo>
                    <a:lnTo>
                      <a:pt x="3869" y="36247"/>
                    </a:lnTo>
                    <a:lnTo>
                      <a:pt x="3665" y="35979"/>
                    </a:lnTo>
                    <a:lnTo>
                      <a:pt x="3207" y="35644"/>
                    </a:lnTo>
                    <a:lnTo>
                      <a:pt x="3207" y="35644"/>
                    </a:lnTo>
                    <a:lnTo>
                      <a:pt x="2749" y="35510"/>
                    </a:lnTo>
                    <a:lnTo>
                      <a:pt x="2392" y="35510"/>
                    </a:lnTo>
                    <a:lnTo>
                      <a:pt x="2392" y="35510"/>
                    </a:lnTo>
                    <a:lnTo>
                      <a:pt x="2189" y="35644"/>
                    </a:lnTo>
                    <a:lnTo>
                      <a:pt x="2036" y="35778"/>
                    </a:lnTo>
                    <a:lnTo>
                      <a:pt x="1680" y="35979"/>
                    </a:lnTo>
                    <a:lnTo>
                      <a:pt x="1680" y="35979"/>
                    </a:lnTo>
                    <a:lnTo>
                      <a:pt x="1221" y="35979"/>
                    </a:lnTo>
                    <a:lnTo>
                      <a:pt x="712" y="35979"/>
                    </a:lnTo>
                    <a:lnTo>
                      <a:pt x="712" y="35979"/>
                    </a:lnTo>
                    <a:lnTo>
                      <a:pt x="458" y="36247"/>
                    </a:lnTo>
                    <a:lnTo>
                      <a:pt x="254" y="36515"/>
                    </a:lnTo>
                    <a:lnTo>
                      <a:pt x="203" y="36984"/>
                    </a:lnTo>
                    <a:lnTo>
                      <a:pt x="203" y="37319"/>
                    </a:lnTo>
                    <a:lnTo>
                      <a:pt x="203" y="37319"/>
                    </a:lnTo>
                    <a:lnTo>
                      <a:pt x="356" y="37855"/>
                    </a:lnTo>
                    <a:lnTo>
                      <a:pt x="560" y="38190"/>
                    </a:lnTo>
                    <a:lnTo>
                      <a:pt x="916" y="38324"/>
                    </a:lnTo>
                    <a:lnTo>
                      <a:pt x="1272" y="38458"/>
                    </a:lnTo>
                    <a:lnTo>
                      <a:pt x="2036" y="38458"/>
                    </a:lnTo>
                    <a:lnTo>
                      <a:pt x="2647" y="38324"/>
                    </a:lnTo>
                    <a:lnTo>
                      <a:pt x="2647" y="38324"/>
                    </a:lnTo>
                    <a:lnTo>
                      <a:pt x="3054" y="38324"/>
                    </a:lnTo>
                    <a:lnTo>
                      <a:pt x="3411" y="38324"/>
                    </a:lnTo>
                    <a:lnTo>
                      <a:pt x="3411" y="38324"/>
                    </a:lnTo>
                    <a:lnTo>
                      <a:pt x="3665" y="38659"/>
                    </a:lnTo>
                    <a:lnTo>
                      <a:pt x="3665" y="38659"/>
                    </a:lnTo>
                    <a:lnTo>
                      <a:pt x="3971" y="38659"/>
                    </a:lnTo>
                    <a:lnTo>
                      <a:pt x="4327" y="38659"/>
                    </a:lnTo>
                    <a:lnTo>
                      <a:pt x="4327" y="38659"/>
                    </a:lnTo>
                    <a:lnTo>
                      <a:pt x="4683" y="38659"/>
                    </a:lnTo>
                    <a:lnTo>
                      <a:pt x="5091" y="38659"/>
                    </a:lnTo>
                    <a:lnTo>
                      <a:pt x="5447" y="38927"/>
                    </a:lnTo>
                    <a:lnTo>
                      <a:pt x="5600" y="39128"/>
                    </a:lnTo>
                    <a:lnTo>
                      <a:pt x="5600" y="39128"/>
                    </a:lnTo>
                    <a:lnTo>
                      <a:pt x="5803" y="39530"/>
                    </a:lnTo>
                    <a:lnTo>
                      <a:pt x="5702" y="39865"/>
                    </a:lnTo>
                    <a:lnTo>
                      <a:pt x="5600" y="40268"/>
                    </a:lnTo>
                    <a:lnTo>
                      <a:pt x="5447" y="40469"/>
                    </a:lnTo>
                    <a:lnTo>
                      <a:pt x="5447" y="40469"/>
                    </a:lnTo>
                    <a:lnTo>
                      <a:pt x="5243" y="40737"/>
                    </a:lnTo>
                    <a:lnTo>
                      <a:pt x="5091" y="41005"/>
                    </a:lnTo>
                    <a:lnTo>
                      <a:pt x="5091" y="41005"/>
                    </a:lnTo>
                    <a:lnTo>
                      <a:pt x="4887" y="41005"/>
                    </a:lnTo>
                    <a:lnTo>
                      <a:pt x="4683" y="41005"/>
                    </a:lnTo>
                    <a:lnTo>
                      <a:pt x="4225" y="41005"/>
                    </a:lnTo>
                    <a:lnTo>
                      <a:pt x="4225" y="41005"/>
                    </a:lnTo>
                    <a:lnTo>
                      <a:pt x="3971" y="41072"/>
                    </a:lnTo>
                    <a:lnTo>
                      <a:pt x="3767" y="41072"/>
                    </a:lnTo>
                    <a:lnTo>
                      <a:pt x="3767" y="41072"/>
                    </a:lnTo>
                    <a:lnTo>
                      <a:pt x="3207" y="41005"/>
                    </a:lnTo>
                    <a:lnTo>
                      <a:pt x="2952" y="40871"/>
                    </a:lnTo>
                    <a:lnTo>
                      <a:pt x="2647" y="41072"/>
                    </a:lnTo>
                    <a:lnTo>
                      <a:pt x="2647" y="41072"/>
                    </a:lnTo>
                    <a:lnTo>
                      <a:pt x="2596" y="41340"/>
                    </a:lnTo>
                    <a:lnTo>
                      <a:pt x="2596" y="41608"/>
                    </a:lnTo>
                    <a:lnTo>
                      <a:pt x="2647" y="41809"/>
                    </a:lnTo>
                    <a:lnTo>
                      <a:pt x="2647" y="42211"/>
                    </a:lnTo>
                    <a:lnTo>
                      <a:pt x="2647" y="42211"/>
                    </a:lnTo>
                    <a:lnTo>
                      <a:pt x="2596" y="42412"/>
                    </a:lnTo>
                    <a:lnTo>
                      <a:pt x="2392" y="42546"/>
                    </a:lnTo>
                    <a:lnTo>
                      <a:pt x="2036" y="42680"/>
                    </a:lnTo>
                    <a:lnTo>
                      <a:pt x="2036" y="42680"/>
                    </a:lnTo>
                    <a:lnTo>
                      <a:pt x="1578" y="43015"/>
                    </a:lnTo>
                    <a:lnTo>
                      <a:pt x="1476" y="43283"/>
                    </a:lnTo>
                    <a:lnTo>
                      <a:pt x="1374" y="43618"/>
                    </a:lnTo>
                    <a:lnTo>
                      <a:pt x="1374" y="43618"/>
                    </a:lnTo>
                    <a:lnTo>
                      <a:pt x="1476" y="43886"/>
                    </a:lnTo>
                    <a:lnTo>
                      <a:pt x="1680" y="44154"/>
                    </a:lnTo>
                    <a:lnTo>
                      <a:pt x="2138" y="44355"/>
                    </a:lnTo>
                    <a:lnTo>
                      <a:pt x="2138" y="44355"/>
                    </a:lnTo>
                    <a:lnTo>
                      <a:pt x="2494" y="44489"/>
                    </a:lnTo>
                    <a:lnTo>
                      <a:pt x="2749" y="44489"/>
                    </a:lnTo>
                    <a:lnTo>
                      <a:pt x="2851" y="44623"/>
                    </a:lnTo>
                    <a:lnTo>
                      <a:pt x="2851" y="44623"/>
                    </a:lnTo>
                    <a:lnTo>
                      <a:pt x="2749" y="44824"/>
                    </a:lnTo>
                    <a:lnTo>
                      <a:pt x="2647" y="45092"/>
                    </a:lnTo>
                    <a:lnTo>
                      <a:pt x="2392" y="45494"/>
                    </a:lnTo>
                    <a:lnTo>
                      <a:pt x="2392" y="45494"/>
                    </a:lnTo>
                    <a:lnTo>
                      <a:pt x="2291" y="46097"/>
                    </a:lnTo>
                    <a:lnTo>
                      <a:pt x="2392" y="46566"/>
                    </a:lnTo>
                    <a:lnTo>
                      <a:pt x="2596" y="46767"/>
                    </a:lnTo>
                    <a:lnTo>
                      <a:pt x="2749" y="46901"/>
                    </a:lnTo>
                    <a:lnTo>
                      <a:pt x="2952" y="46901"/>
                    </a:lnTo>
                    <a:lnTo>
                      <a:pt x="3156" y="46901"/>
                    </a:lnTo>
                    <a:lnTo>
                      <a:pt x="3156" y="46901"/>
                    </a:lnTo>
                    <a:lnTo>
                      <a:pt x="3411" y="46700"/>
                    </a:lnTo>
                    <a:lnTo>
                      <a:pt x="3767" y="46432"/>
                    </a:lnTo>
                    <a:lnTo>
                      <a:pt x="3869" y="46432"/>
                    </a:lnTo>
                    <a:lnTo>
                      <a:pt x="3971" y="46432"/>
                    </a:lnTo>
                    <a:lnTo>
                      <a:pt x="4072" y="46566"/>
                    </a:lnTo>
                    <a:lnTo>
                      <a:pt x="4123" y="46767"/>
                    </a:lnTo>
                    <a:lnTo>
                      <a:pt x="4123" y="46767"/>
                    </a:lnTo>
                    <a:lnTo>
                      <a:pt x="4225" y="47638"/>
                    </a:lnTo>
                    <a:lnTo>
                      <a:pt x="4327" y="48040"/>
                    </a:lnTo>
                    <a:lnTo>
                      <a:pt x="4429" y="48241"/>
                    </a:lnTo>
                    <a:lnTo>
                      <a:pt x="4429" y="48241"/>
                    </a:lnTo>
                    <a:lnTo>
                      <a:pt x="4683" y="48509"/>
                    </a:lnTo>
                    <a:lnTo>
                      <a:pt x="4989" y="48375"/>
                    </a:lnTo>
                    <a:lnTo>
                      <a:pt x="5142" y="48241"/>
                    </a:lnTo>
                    <a:lnTo>
                      <a:pt x="5345" y="48107"/>
                    </a:lnTo>
                    <a:lnTo>
                      <a:pt x="5345" y="48107"/>
                    </a:lnTo>
                    <a:lnTo>
                      <a:pt x="5600" y="48107"/>
                    </a:lnTo>
                    <a:lnTo>
                      <a:pt x="5803" y="48241"/>
                    </a:lnTo>
                    <a:lnTo>
                      <a:pt x="6160" y="48643"/>
                    </a:lnTo>
                    <a:lnTo>
                      <a:pt x="6160" y="48643"/>
                    </a:lnTo>
                    <a:lnTo>
                      <a:pt x="6465" y="48710"/>
                    </a:lnTo>
                    <a:lnTo>
                      <a:pt x="6720" y="48844"/>
                    </a:lnTo>
                    <a:lnTo>
                      <a:pt x="6720" y="48844"/>
                    </a:lnTo>
                    <a:lnTo>
                      <a:pt x="7025" y="48643"/>
                    </a:lnTo>
                    <a:lnTo>
                      <a:pt x="7382" y="48375"/>
                    </a:lnTo>
                    <a:lnTo>
                      <a:pt x="7382" y="48375"/>
                    </a:lnTo>
                    <a:lnTo>
                      <a:pt x="7738" y="48241"/>
                    </a:lnTo>
                    <a:lnTo>
                      <a:pt x="7738" y="48241"/>
                    </a:lnTo>
                    <a:lnTo>
                      <a:pt x="8095" y="48241"/>
                    </a:lnTo>
                    <a:lnTo>
                      <a:pt x="8298" y="48241"/>
                    </a:lnTo>
                    <a:lnTo>
                      <a:pt x="8400" y="48375"/>
                    </a:lnTo>
                    <a:lnTo>
                      <a:pt x="8400" y="48375"/>
                    </a:lnTo>
                    <a:lnTo>
                      <a:pt x="8502" y="48643"/>
                    </a:lnTo>
                    <a:lnTo>
                      <a:pt x="8502" y="48844"/>
                    </a:lnTo>
                    <a:lnTo>
                      <a:pt x="8400" y="49313"/>
                    </a:lnTo>
                    <a:lnTo>
                      <a:pt x="8400" y="49313"/>
                    </a:lnTo>
                    <a:lnTo>
                      <a:pt x="8196" y="49581"/>
                    </a:lnTo>
                    <a:lnTo>
                      <a:pt x="7993" y="49715"/>
                    </a:lnTo>
                    <a:lnTo>
                      <a:pt x="7993" y="49715"/>
                    </a:lnTo>
                    <a:lnTo>
                      <a:pt x="7636" y="50184"/>
                    </a:lnTo>
                    <a:lnTo>
                      <a:pt x="7535" y="50653"/>
                    </a:lnTo>
                    <a:lnTo>
                      <a:pt x="7535" y="50653"/>
                    </a:lnTo>
                    <a:lnTo>
                      <a:pt x="7382" y="51256"/>
                    </a:lnTo>
                    <a:lnTo>
                      <a:pt x="7076" y="51658"/>
                    </a:lnTo>
                    <a:lnTo>
                      <a:pt x="6720" y="51993"/>
                    </a:lnTo>
                    <a:lnTo>
                      <a:pt x="6262" y="52395"/>
                    </a:lnTo>
                    <a:lnTo>
                      <a:pt x="6262" y="52395"/>
                    </a:lnTo>
                    <a:lnTo>
                      <a:pt x="4989" y="53199"/>
                    </a:lnTo>
                    <a:lnTo>
                      <a:pt x="4429" y="53601"/>
                    </a:lnTo>
                    <a:lnTo>
                      <a:pt x="3869" y="54204"/>
                    </a:lnTo>
                    <a:lnTo>
                      <a:pt x="3869" y="54204"/>
                    </a:lnTo>
                    <a:lnTo>
                      <a:pt x="3665" y="54338"/>
                    </a:lnTo>
                    <a:lnTo>
                      <a:pt x="3665" y="54539"/>
                    </a:lnTo>
                    <a:lnTo>
                      <a:pt x="3665" y="55008"/>
                    </a:lnTo>
                    <a:lnTo>
                      <a:pt x="3767" y="55276"/>
                    </a:lnTo>
                    <a:lnTo>
                      <a:pt x="3869" y="55410"/>
                    </a:lnTo>
                    <a:lnTo>
                      <a:pt x="4072" y="55544"/>
                    </a:lnTo>
                    <a:lnTo>
                      <a:pt x="4225" y="55410"/>
                    </a:lnTo>
                    <a:lnTo>
                      <a:pt x="4225" y="55410"/>
                    </a:lnTo>
                    <a:lnTo>
                      <a:pt x="4531" y="55276"/>
                    </a:lnTo>
                    <a:lnTo>
                      <a:pt x="4633" y="54941"/>
                    </a:lnTo>
                    <a:lnTo>
                      <a:pt x="4887" y="54338"/>
                    </a:lnTo>
                    <a:lnTo>
                      <a:pt x="4887" y="54338"/>
                    </a:lnTo>
                    <a:lnTo>
                      <a:pt x="5142" y="53936"/>
                    </a:lnTo>
                    <a:lnTo>
                      <a:pt x="5549" y="53601"/>
                    </a:lnTo>
                    <a:lnTo>
                      <a:pt x="6364" y="53132"/>
                    </a:lnTo>
                    <a:lnTo>
                      <a:pt x="7178" y="52596"/>
                    </a:lnTo>
                    <a:lnTo>
                      <a:pt x="7942" y="51993"/>
                    </a:lnTo>
                    <a:lnTo>
                      <a:pt x="7942" y="51993"/>
                    </a:lnTo>
                    <a:lnTo>
                      <a:pt x="8196" y="51524"/>
                    </a:lnTo>
                    <a:lnTo>
                      <a:pt x="8502" y="51055"/>
                    </a:lnTo>
                    <a:lnTo>
                      <a:pt x="8502" y="51055"/>
                    </a:lnTo>
                    <a:lnTo>
                      <a:pt x="8756" y="50586"/>
                    </a:lnTo>
                    <a:lnTo>
                      <a:pt x="9011" y="50184"/>
                    </a:lnTo>
                    <a:lnTo>
                      <a:pt x="9673" y="49581"/>
                    </a:lnTo>
                    <a:lnTo>
                      <a:pt x="9673" y="49581"/>
                    </a:lnTo>
                    <a:lnTo>
                      <a:pt x="10335" y="48710"/>
                    </a:lnTo>
                    <a:lnTo>
                      <a:pt x="10487" y="48241"/>
                    </a:lnTo>
                    <a:lnTo>
                      <a:pt x="10691" y="47638"/>
                    </a:lnTo>
                    <a:lnTo>
                      <a:pt x="10691" y="47638"/>
                    </a:lnTo>
                    <a:lnTo>
                      <a:pt x="10691" y="47303"/>
                    </a:lnTo>
                    <a:lnTo>
                      <a:pt x="10895" y="46901"/>
                    </a:lnTo>
                    <a:lnTo>
                      <a:pt x="11047" y="46700"/>
                    </a:lnTo>
                    <a:lnTo>
                      <a:pt x="11353" y="46432"/>
                    </a:lnTo>
                    <a:lnTo>
                      <a:pt x="11353" y="46432"/>
                    </a:lnTo>
                    <a:lnTo>
                      <a:pt x="11353" y="46164"/>
                    </a:lnTo>
                    <a:lnTo>
                      <a:pt x="11404" y="46097"/>
                    </a:lnTo>
                    <a:lnTo>
                      <a:pt x="11811" y="45963"/>
                    </a:lnTo>
                    <a:lnTo>
                      <a:pt x="11811" y="45963"/>
                    </a:lnTo>
                    <a:lnTo>
                      <a:pt x="11964" y="45829"/>
                    </a:lnTo>
                    <a:lnTo>
                      <a:pt x="12066" y="45561"/>
                    </a:lnTo>
                    <a:lnTo>
                      <a:pt x="12168" y="45226"/>
                    </a:lnTo>
                    <a:lnTo>
                      <a:pt x="12168" y="45226"/>
                    </a:lnTo>
                    <a:lnTo>
                      <a:pt x="12269" y="44824"/>
                    </a:lnTo>
                    <a:lnTo>
                      <a:pt x="12422" y="44623"/>
                    </a:lnTo>
                    <a:lnTo>
                      <a:pt x="12728" y="44355"/>
                    </a:lnTo>
                    <a:lnTo>
                      <a:pt x="12829" y="44489"/>
                    </a:lnTo>
                    <a:lnTo>
                      <a:pt x="12880" y="44623"/>
                    </a:lnTo>
                    <a:lnTo>
                      <a:pt x="12880" y="44623"/>
                    </a:lnTo>
                    <a:lnTo>
                      <a:pt x="12982" y="44824"/>
                    </a:lnTo>
                    <a:lnTo>
                      <a:pt x="12880" y="45360"/>
                    </a:lnTo>
                    <a:lnTo>
                      <a:pt x="12728" y="45963"/>
                    </a:lnTo>
                    <a:lnTo>
                      <a:pt x="12728" y="45963"/>
                    </a:lnTo>
                    <a:lnTo>
                      <a:pt x="12269" y="46767"/>
                    </a:lnTo>
                    <a:lnTo>
                      <a:pt x="12066" y="47370"/>
                    </a:lnTo>
                    <a:lnTo>
                      <a:pt x="11964" y="47906"/>
                    </a:lnTo>
                    <a:lnTo>
                      <a:pt x="11964" y="47906"/>
                    </a:lnTo>
                    <a:lnTo>
                      <a:pt x="11964" y="48107"/>
                    </a:lnTo>
                    <a:lnTo>
                      <a:pt x="12066" y="48241"/>
                    </a:lnTo>
                    <a:lnTo>
                      <a:pt x="12168" y="48375"/>
                    </a:lnTo>
                    <a:lnTo>
                      <a:pt x="12269" y="48509"/>
                    </a:lnTo>
                    <a:lnTo>
                      <a:pt x="12626" y="48375"/>
                    </a:lnTo>
                    <a:lnTo>
                      <a:pt x="12880" y="48241"/>
                    </a:lnTo>
                    <a:lnTo>
                      <a:pt x="12880" y="48241"/>
                    </a:lnTo>
                    <a:lnTo>
                      <a:pt x="13338" y="47906"/>
                    </a:lnTo>
                    <a:lnTo>
                      <a:pt x="13848" y="47504"/>
                    </a:lnTo>
                    <a:lnTo>
                      <a:pt x="13848" y="47504"/>
                    </a:lnTo>
                    <a:lnTo>
                      <a:pt x="14560" y="46700"/>
                    </a:lnTo>
                    <a:lnTo>
                      <a:pt x="14560" y="46700"/>
                    </a:lnTo>
                    <a:lnTo>
                      <a:pt x="14815" y="46432"/>
                    </a:lnTo>
                    <a:lnTo>
                      <a:pt x="14917" y="46432"/>
                    </a:lnTo>
                    <a:lnTo>
                      <a:pt x="14917" y="46164"/>
                    </a:lnTo>
                    <a:lnTo>
                      <a:pt x="14917" y="46164"/>
                    </a:lnTo>
                    <a:lnTo>
                      <a:pt x="14917" y="45963"/>
                    </a:lnTo>
                    <a:lnTo>
                      <a:pt x="14815" y="45695"/>
                    </a:lnTo>
                    <a:lnTo>
                      <a:pt x="14815" y="45494"/>
                    </a:lnTo>
                    <a:lnTo>
                      <a:pt x="14764" y="45360"/>
                    </a:lnTo>
                    <a:lnTo>
                      <a:pt x="14764" y="45360"/>
                    </a:lnTo>
                    <a:lnTo>
                      <a:pt x="14815" y="45092"/>
                    </a:lnTo>
                    <a:lnTo>
                      <a:pt x="15019" y="44958"/>
                    </a:lnTo>
                    <a:lnTo>
                      <a:pt x="15375" y="44958"/>
                    </a:lnTo>
                    <a:lnTo>
                      <a:pt x="15375" y="44958"/>
                    </a:lnTo>
                    <a:lnTo>
                      <a:pt x="15935" y="44824"/>
                    </a:lnTo>
                    <a:lnTo>
                      <a:pt x="16495" y="44824"/>
                    </a:lnTo>
                    <a:lnTo>
                      <a:pt x="16495" y="44824"/>
                    </a:lnTo>
                    <a:lnTo>
                      <a:pt x="17055" y="44958"/>
                    </a:lnTo>
                    <a:lnTo>
                      <a:pt x="17513" y="45226"/>
                    </a:lnTo>
                    <a:lnTo>
                      <a:pt x="17971" y="45695"/>
                    </a:lnTo>
                    <a:lnTo>
                      <a:pt x="18226" y="46164"/>
                    </a:lnTo>
                    <a:lnTo>
                      <a:pt x="18226" y="46164"/>
                    </a:lnTo>
                    <a:lnTo>
                      <a:pt x="18430" y="46432"/>
                    </a:lnTo>
                    <a:lnTo>
                      <a:pt x="18633" y="46566"/>
                    </a:lnTo>
                    <a:lnTo>
                      <a:pt x="18990" y="46566"/>
                    </a:lnTo>
                    <a:lnTo>
                      <a:pt x="19346" y="46432"/>
                    </a:lnTo>
                    <a:lnTo>
                      <a:pt x="19703" y="46432"/>
                    </a:lnTo>
                    <a:lnTo>
                      <a:pt x="19703" y="46432"/>
                    </a:lnTo>
                    <a:lnTo>
                      <a:pt x="20161" y="46566"/>
                    </a:lnTo>
                    <a:lnTo>
                      <a:pt x="20568" y="46767"/>
                    </a:lnTo>
                    <a:lnTo>
                      <a:pt x="21281" y="47303"/>
                    </a:lnTo>
                    <a:lnTo>
                      <a:pt x="21281" y="47303"/>
                    </a:lnTo>
                    <a:lnTo>
                      <a:pt x="22095" y="47638"/>
                    </a:lnTo>
                    <a:lnTo>
                      <a:pt x="22859" y="48107"/>
                    </a:lnTo>
                    <a:lnTo>
                      <a:pt x="22859" y="48107"/>
                    </a:lnTo>
                    <a:lnTo>
                      <a:pt x="23317" y="48643"/>
                    </a:lnTo>
                    <a:lnTo>
                      <a:pt x="23877" y="49112"/>
                    </a:lnTo>
                    <a:lnTo>
                      <a:pt x="23877" y="49112"/>
                    </a:lnTo>
                    <a:lnTo>
                      <a:pt x="24132" y="49581"/>
                    </a:lnTo>
                    <a:lnTo>
                      <a:pt x="24336" y="50050"/>
                    </a:lnTo>
                    <a:lnTo>
                      <a:pt x="24794" y="51055"/>
                    </a:lnTo>
                    <a:lnTo>
                      <a:pt x="24794" y="51055"/>
                    </a:lnTo>
                    <a:lnTo>
                      <a:pt x="24997" y="51524"/>
                    </a:lnTo>
                    <a:lnTo>
                      <a:pt x="25252" y="51993"/>
                    </a:lnTo>
                    <a:lnTo>
                      <a:pt x="25252" y="51993"/>
                    </a:lnTo>
                    <a:lnTo>
                      <a:pt x="25608" y="52462"/>
                    </a:lnTo>
                    <a:lnTo>
                      <a:pt x="25608" y="52462"/>
                    </a:lnTo>
                    <a:lnTo>
                      <a:pt x="25812" y="52730"/>
                    </a:lnTo>
                    <a:lnTo>
                      <a:pt x="25965" y="52864"/>
                    </a:lnTo>
                    <a:lnTo>
                      <a:pt x="26168" y="52864"/>
                    </a:lnTo>
                    <a:lnTo>
                      <a:pt x="26168" y="52864"/>
                    </a:lnTo>
                    <a:lnTo>
                      <a:pt x="26270" y="52864"/>
                    </a:lnTo>
                    <a:lnTo>
                      <a:pt x="26372" y="52596"/>
                    </a:lnTo>
                    <a:lnTo>
                      <a:pt x="26423" y="52395"/>
                    </a:lnTo>
                    <a:lnTo>
                      <a:pt x="26372" y="52127"/>
                    </a:lnTo>
                    <a:lnTo>
                      <a:pt x="26372" y="52127"/>
                    </a:lnTo>
                    <a:lnTo>
                      <a:pt x="26067" y="51658"/>
                    </a:lnTo>
                    <a:lnTo>
                      <a:pt x="25812" y="51189"/>
                    </a:lnTo>
                    <a:lnTo>
                      <a:pt x="25812" y="51189"/>
                    </a:lnTo>
                    <a:lnTo>
                      <a:pt x="25608" y="50787"/>
                    </a:lnTo>
                    <a:lnTo>
                      <a:pt x="25608" y="50586"/>
                    </a:lnTo>
                    <a:lnTo>
                      <a:pt x="25608" y="50318"/>
                    </a:lnTo>
                    <a:lnTo>
                      <a:pt x="25608" y="50318"/>
                    </a:lnTo>
                    <a:lnTo>
                      <a:pt x="25812" y="50184"/>
                    </a:lnTo>
                    <a:lnTo>
                      <a:pt x="25965" y="50184"/>
                    </a:lnTo>
                    <a:lnTo>
                      <a:pt x="26168" y="50184"/>
                    </a:lnTo>
                    <a:lnTo>
                      <a:pt x="26372" y="50452"/>
                    </a:lnTo>
                    <a:lnTo>
                      <a:pt x="26372" y="50452"/>
                    </a:lnTo>
                    <a:lnTo>
                      <a:pt x="26932" y="51658"/>
                    </a:lnTo>
                    <a:lnTo>
                      <a:pt x="26932" y="51658"/>
                    </a:lnTo>
                    <a:lnTo>
                      <a:pt x="27645" y="53467"/>
                    </a:lnTo>
                    <a:lnTo>
                      <a:pt x="27645" y="53467"/>
                    </a:lnTo>
                    <a:lnTo>
                      <a:pt x="28205" y="55008"/>
                    </a:lnTo>
                    <a:lnTo>
                      <a:pt x="28765" y="56482"/>
                    </a:lnTo>
                    <a:lnTo>
                      <a:pt x="28765" y="56482"/>
                    </a:lnTo>
                    <a:lnTo>
                      <a:pt x="29223" y="57219"/>
                    </a:lnTo>
                    <a:lnTo>
                      <a:pt x="29579" y="57956"/>
                    </a:lnTo>
                    <a:lnTo>
                      <a:pt x="30038" y="58693"/>
                    </a:lnTo>
                    <a:lnTo>
                      <a:pt x="30292" y="59497"/>
                    </a:lnTo>
                    <a:lnTo>
                      <a:pt x="30292" y="59497"/>
                    </a:lnTo>
                    <a:lnTo>
                      <a:pt x="30954" y="61440"/>
                    </a:lnTo>
                    <a:lnTo>
                      <a:pt x="30954" y="61440"/>
                    </a:lnTo>
                    <a:lnTo>
                      <a:pt x="31158" y="62177"/>
                    </a:lnTo>
                    <a:lnTo>
                      <a:pt x="31260" y="62579"/>
                    </a:lnTo>
                    <a:lnTo>
                      <a:pt x="31412" y="62914"/>
                    </a:lnTo>
                    <a:lnTo>
                      <a:pt x="31412" y="62914"/>
                    </a:lnTo>
                    <a:lnTo>
                      <a:pt x="31718" y="63182"/>
                    </a:lnTo>
                    <a:lnTo>
                      <a:pt x="31972" y="63182"/>
                    </a:lnTo>
                    <a:lnTo>
                      <a:pt x="32278" y="63048"/>
                    </a:lnTo>
                    <a:lnTo>
                      <a:pt x="32634" y="62780"/>
                    </a:lnTo>
                    <a:lnTo>
                      <a:pt x="32634" y="62780"/>
                    </a:lnTo>
                    <a:lnTo>
                      <a:pt x="32787" y="62646"/>
                    </a:lnTo>
                    <a:lnTo>
                      <a:pt x="33194" y="62579"/>
                    </a:lnTo>
                    <a:lnTo>
                      <a:pt x="33449" y="62579"/>
                    </a:lnTo>
                    <a:lnTo>
                      <a:pt x="33805" y="62646"/>
                    </a:lnTo>
                    <a:lnTo>
                      <a:pt x="34111" y="62780"/>
                    </a:lnTo>
                    <a:lnTo>
                      <a:pt x="34365" y="63048"/>
                    </a:lnTo>
                    <a:lnTo>
                      <a:pt x="34671" y="63316"/>
                    </a:lnTo>
                    <a:lnTo>
                      <a:pt x="34823" y="63651"/>
                    </a:lnTo>
                    <a:lnTo>
                      <a:pt x="34823" y="63651"/>
                    </a:lnTo>
                    <a:lnTo>
                      <a:pt x="34925" y="64120"/>
                    </a:lnTo>
                    <a:lnTo>
                      <a:pt x="34823" y="64589"/>
                    </a:lnTo>
                    <a:lnTo>
                      <a:pt x="34722" y="65125"/>
                    </a:lnTo>
                    <a:lnTo>
                      <a:pt x="34467" y="65326"/>
                    </a:lnTo>
                    <a:lnTo>
                      <a:pt x="34467" y="65326"/>
                    </a:lnTo>
                    <a:lnTo>
                      <a:pt x="34212" y="65594"/>
                    </a:lnTo>
                    <a:lnTo>
                      <a:pt x="33805" y="65594"/>
                    </a:lnTo>
                    <a:lnTo>
                      <a:pt x="33449" y="65460"/>
                    </a:lnTo>
                    <a:lnTo>
                      <a:pt x="33092" y="65460"/>
                    </a:lnTo>
                    <a:lnTo>
                      <a:pt x="33092" y="65460"/>
                    </a:lnTo>
                    <a:lnTo>
                      <a:pt x="32889" y="65594"/>
                    </a:lnTo>
                    <a:lnTo>
                      <a:pt x="32787" y="65728"/>
                    </a:lnTo>
                    <a:lnTo>
                      <a:pt x="32634" y="66063"/>
                    </a:lnTo>
                    <a:lnTo>
                      <a:pt x="32532" y="66666"/>
                    </a:lnTo>
                    <a:lnTo>
                      <a:pt x="32532" y="67135"/>
                    </a:lnTo>
                    <a:lnTo>
                      <a:pt x="32532" y="67135"/>
                    </a:lnTo>
                    <a:lnTo>
                      <a:pt x="32736" y="67872"/>
                    </a:lnTo>
                    <a:lnTo>
                      <a:pt x="32991" y="68475"/>
                    </a:lnTo>
                    <a:lnTo>
                      <a:pt x="33703" y="69614"/>
                    </a:lnTo>
                    <a:lnTo>
                      <a:pt x="33703" y="69614"/>
                    </a:lnTo>
                    <a:lnTo>
                      <a:pt x="34212" y="70284"/>
                    </a:lnTo>
                    <a:lnTo>
                      <a:pt x="34263" y="70820"/>
                    </a:lnTo>
                    <a:lnTo>
                      <a:pt x="34365" y="71289"/>
                    </a:lnTo>
                    <a:lnTo>
                      <a:pt x="34365" y="71289"/>
                    </a:lnTo>
                    <a:lnTo>
                      <a:pt x="34467" y="72495"/>
                    </a:lnTo>
                    <a:lnTo>
                      <a:pt x="34365" y="73567"/>
                    </a:lnTo>
                    <a:lnTo>
                      <a:pt x="34212" y="75912"/>
                    </a:lnTo>
                    <a:lnTo>
                      <a:pt x="34212" y="75912"/>
                    </a:lnTo>
                    <a:lnTo>
                      <a:pt x="34111" y="76984"/>
                    </a:lnTo>
                    <a:lnTo>
                      <a:pt x="34111" y="77453"/>
                    </a:lnTo>
                    <a:lnTo>
                      <a:pt x="34212" y="78056"/>
                    </a:lnTo>
                    <a:lnTo>
                      <a:pt x="34212" y="78056"/>
                    </a:lnTo>
                    <a:lnTo>
                      <a:pt x="34722" y="79798"/>
                    </a:lnTo>
                    <a:lnTo>
                      <a:pt x="34925" y="80469"/>
                    </a:lnTo>
                    <a:lnTo>
                      <a:pt x="35129" y="81474"/>
                    </a:lnTo>
                    <a:lnTo>
                      <a:pt x="35129" y="81474"/>
                    </a:lnTo>
                    <a:lnTo>
                      <a:pt x="35383" y="82345"/>
                    </a:lnTo>
                    <a:lnTo>
                      <a:pt x="35638" y="83015"/>
                    </a:lnTo>
                    <a:lnTo>
                      <a:pt x="35638" y="83015"/>
                    </a:lnTo>
                    <a:lnTo>
                      <a:pt x="36300" y="84958"/>
                    </a:lnTo>
                    <a:lnTo>
                      <a:pt x="36300" y="84958"/>
                    </a:lnTo>
                    <a:lnTo>
                      <a:pt x="36962" y="86231"/>
                    </a:lnTo>
                    <a:lnTo>
                      <a:pt x="37675" y="87303"/>
                    </a:lnTo>
                    <a:lnTo>
                      <a:pt x="37675" y="87303"/>
                    </a:lnTo>
                    <a:lnTo>
                      <a:pt x="38235" y="87772"/>
                    </a:lnTo>
                    <a:lnTo>
                      <a:pt x="38693" y="88241"/>
                    </a:lnTo>
                    <a:lnTo>
                      <a:pt x="39253" y="88643"/>
                    </a:lnTo>
                    <a:lnTo>
                      <a:pt x="39609" y="89246"/>
                    </a:lnTo>
                    <a:lnTo>
                      <a:pt x="39609" y="89246"/>
                    </a:lnTo>
                    <a:lnTo>
                      <a:pt x="39915" y="89715"/>
                    </a:lnTo>
                    <a:lnTo>
                      <a:pt x="40016" y="90184"/>
                    </a:lnTo>
                    <a:lnTo>
                      <a:pt x="40373" y="91189"/>
                    </a:lnTo>
                    <a:lnTo>
                      <a:pt x="40373" y="91189"/>
                    </a:lnTo>
                    <a:lnTo>
                      <a:pt x="40933" y="92127"/>
                    </a:lnTo>
                    <a:lnTo>
                      <a:pt x="41391" y="93132"/>
                    </a:lnTo>
                    <a:lnTo>
                      <a:pt x="41391" y="93132"/>
                    </a:lnTo>
                    <a:lnTo>
                      <a:pt x="41493" y="93467"/>
                    </a:lnTo>
                    <a:lnTo>
                      <a:pt x="41493" y="93936"/>
                    </a:lnTo>
                    <a:lnTo>
                      <a:pt x="41187" y="94673"/>
                    </a:lnTo>
                    <a:lnTo>
                      <a:pt x="41187" y="94673"/>
                    </a:lnTo>
                    <a:lnTo>
                      <a:pt x="41187" y="94941"/>
                    </a:lnTo>
                    <a:lnTo>
                      <a:pt x="41289" y="95142"/>
                    </a:lnTo>
                    <a:lnTo>
                      <a:pt x="41493" y="95678"/>
                    </a:lnTo>
                    <a:lnTo>
                      <a:pt x="42104" y="96281"/>
                    </a:lnTo>
                    <a:lnTo>
                      <a:pt x="42104" y="96281"/>
                    </a:lnTo>
                    <a:lnTo>
                      <a:pt x="42562" y="97018"/>
                    </a:lnTo>
                    <a:lnTo>
                      <a:pt x="43020" y="97688"/>
                    </a:lnTo>
                    <a:lnTo>
                      <a:pt x="43020" y="97688"/>
                    </a:lnTo>
                    <a:lnTo>
                      <a:pt x="43428" y="98693"/>
                    </a:lnTo>
                    <a:lnTo>
                      <a:pt x="43682" y="99631"/>
                    </a:lnTo>
                    <a:lnTo>
                      <a:pt x="43682" y="99631"/>
                    </a:lnTo>
                    <a:lnTo>
                      <a:pt x="43886" y="100033"/>
                    </a:lnTo>
                    <a:lnTo>
                      <a:pt x="43937" y="100234"/>
                    </a:lnTo>
                    <a:lnTo>
                      <a:pt x="44140" y="100502"/>
                    </a:lnTo>
                    <a:lnTo>
                      <a:pt x="44395" y="100502"/>
                    </a:lnTo>
                    <a:lnTo>
                      <a:pt x="44395" y="100502"/>
                    </a:lnTo>
                    <a:lnTo>
                      <a:pt x="44599" y="100502"/>
                    </a:lnTo>
                    <a:lnTo>
                      <a:pt x="44802" y="100234"/>
                    </a:lnTo>
                    <a:lnTo>
                      <a:pt x="44802" y="100033"/>
                    </a:lnTo>
                    <a:lnTo>
                      <a:pt x="44802" y="99765"/>
                    </a:lnTo>
                    <a:lnTo>
                      <a:pt x="44802" y="99765"/>
                    </a:lnTo>
                    <a:lnTo>
                      <a:pt x="44599" y="99296"/>
                    </a:lnTo>
                    <a:lnTo>
                      <a:pt x="44395" y="98827"/>
                    </a:lnTo>
                    <a:lnTo>
                      <a:pt x="44395" y="98827"/>
                    </a:lnTo>
                    <a:lnTo>
                      <a:pt x="43784" y="97621"/>
                    </a:lnTo>
                    <a:lnTo>
                      <a:pt x="43784" y="97621"/>
                    </a:lnTo>
                    <a:lnTo>
                      <a:pt x="43478" y="97085"/>
                    </a:lnTo>
                    <a:lnTo>
                      <a:pt x="43122" y="96482"/>
                    </a:lnTo>
                    <a:lnTo>
                      <a:pt x="43122" y="96482"/>
                    </a:lnTo>
                    <a:lnTo>
                      <a:pt x="42766" y="95678"/>
                    </a:lnTo>
                    <a:lnTo>
                      <a:pt x="42409" y="94673"/>
                    </a:lnTo>
                    <a:lnTo>
                      <a:pt x="42409" y="94673"/>
                    </a:lnTo>
                    <a:lnTo>
                      <a:pt x="42104" y="93735"/>
                    </a:lnTo>
                    <a:lnTo>
                      <a:pt x="41849" y="92596"/>
                    </a:lnTo>
                    <a:lnTo>
                      <a:pt x="41849" y="92596"/>
                    </a:lnTo>
                    <a:lnTo>
                      <a:pt x="41646" y="91792"/>
                    </a:lnTo>
                    <a:lnTo>
                      <a:pt x="41646" y="90921"/>
                    </a:lnTo>
                    <a:lnTo>
                      <a:pt x="41646" y="90921"/>
                    </a:lnTo>
                    <a:lnTo>
                      <a:pt x="41747" y="90653"/>
                    </a:lnTo>
                    <a:lnTo>
                      <a:pt x="41747" y="90452"/>
                    </a:lnTo>
                    <a:lnTo>
                      <a:pt x="41951" y="90184"/>
                    </a:lnTo>
                    <a:lnTo>
                      <a:pt x="42002" y="90050"/>
                    </a:lnTo>
                    <a:lnTo>
                      <a:pt x="42409" y="90050"/>
                    </a:lnTo>
                    <a:lnTo>
                      <a:pt x="42766" y="90318"/>
                    </a:lnTo>
                    <a:lnTo>
                      <a:pt x="42766" y="90318"/>
                    </a:lnTo>
                    <a:lnTo>
                      <a:pt x="43020" y="90653"/>
                    </a:lnTo>
                    <a:lnTo>
                      <a:pt x="43326" y="91189"/>
                    </a:lnTo>
                    <a:lnTo>
                      <a:pt x="43682" y="92127"/>
                    </a:lnTo>
                    <a:lnTo>
                      <a:pt x="43682" y="92127"/>
                    </a:lnTo>
                    <a:lnTo>
                      <a:pt x="44700" y="94204"/>
                    </a:lnTo>
                    <a:lnTo>
                      <a:pt x="44700" y="94204"/>
                    </a:lnTo>
                    <a:lnTo>
                      <a:pt x="46991" y="99430"/>
                    </a:lnTo>
                    <a:lnTo>
                      <a:pt x="46991" y="99430"/>
                    </a:lnTo>
                    <a:lnTo>
                      <a:pt x="47653" y="100636"/>
                    </a:lnTo>
                    <a:lnTo>
                      <a:pt x="47653" y="100636"/>
                    </a:lnTo>
                    <a:lnTo>
                      <a:pt x="48010" y="101507"/>
                    </a:lnTo>
                    <a:lnTo>
                      <a:pt x="48010" y="101507"/>
                    </a:lnTo>
                    <a:lnTo>
                      <a:pt x="48366" y="102177"/>
                    </a:lnTo>
                    <a:lnTo>
                      <a:pt x="48468" y="102579"/>
                    </a:lnTo>
                    <a:lnTo>
                      <a:pt x="48570" y="102914"/>
                    </a:lnTo>
                    <a:lnTo>
                      <a:pt x="48570" y="102914"/>
                    </a:lnTo>
                    <a:lnTo>
                      <a:pt x="48570" y="103986"/>
                    </a:lnTo>
                    <a:lnTo>
                      <a:pt x="48570" y="104991"/>
                    </a:lnTo>
                    <a:lnTo>
                      <a:pt x="48570" y="104991"/>
                    </a:lnTo>
                    <a:lnTo>
                      <a:pt x="48722" y="106197"/>
                    </a:lnTo>
                    <a:lnTo>
                      <a:pt x="48926" y="106666"/>
                    </a:lnTo>
                    <a:lnTo>
                      <a:pt x="49130" y="107202"/>
                    </a:lnTo>
                    <a:lnTo>
                      <a:pt x="49130" y="107202"/>
                    </a:lnTo>
                    <a:lnTo>
                      <a:pt x="49486" y="107403"/>
                    </a:lnTo>
                    <a:lnTo>
                      <a:pt x="49843" y="107537"/>
                    </a:lnTo>
                    <a:lnTo>
                      <a:pt x="50148" y="107805"/>
                    </a:lnTo>
                    <a:lnTo>
                      <a:pt x="50504" y="107872"/>
                    </a:lnTo>
                    <a:lnTo>
                      <a:pt x="50504" y="107872"/>
                    </a:lnTo>
                    <a:lnTo>
                      <a:pt x="50861" y="108408"/>
                    </a:lnTo>
                    <a:lnTo>
                      <a:pt x="51064" y="108609"/>
                    </a:lnTo>
                    <a:lnTo>
                      <a:pt x="51319" y="108743"/>
                    </a:lnTo>
                    <a:lnTo>
                      <a:pt x="51319" y="108743"/>
                    </a:lnTo>
                    <a:lnTo>
                      <a:pt x="51777" y="108877"/>
                    </a:lnTo>
                    <a:lnTo>
                      <a:pt x="51981" y="108877"/>
                    </a:lnTo>
                    <a:lnTo>
                      <a:pt x="52134" y="109011"/>
                    </a:lnTo>
                    <a:lnTo>
                      <a:pt x="52134" y="109011"/>
                    </a:lnTo>
                    <a:lnTo>
                      <a:pt x="52541" y="109480"/>
                    </a:lnTo>
                    <a:lnTo>
                      <a:pt x="52541" y="109480"/>
                    </a:lnTo>
                    <a:lnTo>
                      <a:pt x="53101" y="110083"/>
                    </a:lnTo>
                    <a:lnTo>
                      <a:pt x="53610" y="110552"/>
                    </a:lnTo>
                    <a:lnTo>
                      <a:pt x="53610" y="110552"/>
                    </a:lnTo>
                    <a:lnTo>
                      <a:pt x="54170" y="110820"/>
                    </a:lnTo>
                    <a:lnTo>
                      <a:pt x="54730" y="110954"/>
                    </a:lnTo>
                    <a:lnTo>
                      <a:pt x="55392" y="110820"/>
                    </a:lnTo>
                    <a:lnTo>
                      <a:pt x="55952" y="110686"/>
                    </a:lnTo>
                    <a:lnTo>
                      <a:pt x="55952" y="110686"/>
                    </a:lnTo>
                    <a:lnTo>
                      <a:pt x="56665" y="110351"/>
                    </a:lnTo>
                    <a:lnTo>
                      <a:pt x="57123" y="110351"/>
                    </a:lnTo>
                    <a:lnTo>
                      <a:pt x="57479" y="110418"/>
                    </a:lnTo>
                    <a:lnTo>
                      <a:pt x="57479" y="110418"/>
                    </a:lnTo>
                    <a:lnTo>
                      <a:pt x="58039" y="111021"/>
                    </a:lnTo>
                    <a:lnTo>
                      <a:pt x="58599" y="111624"/>
                    </a:lnTo>
                    <a:lnTo>
                      <a:pt x="58599" y="111624"/>
                    </a:lnTo>
                    <a:lnTo>
                      <a:pt x="58905" y="112026"/>
                    </a:lnTo>
                    <a:lnTo>
                      <a:pt x="59261" y="112495"/>
                    </a:lnTo>
                    <a:lnTo>
                      <a:pt x="59516" y="112964"/>
                    </a:lnTo>
                    <a:lnTo>
                      <a:pt x="59923" y="113366"/>
                    </a:lnTo>
                    <a:lnTo>
                      <a:pt x="59923" y="113366"/>
                    </a:lnTo>
                    <a:lnTo>
                      <a:pt x="60178" y="113500"/>
                    </a:lnTo>
                    <a:lnTo>
                      <a:pt x="60534" y="113567"/>
                    </a:lnTo>
                    <a:lnTo>
                      <a:pt x="60534" y="113567"/>
                    </a:lnTo>
                    <a:lnTo>
                      <a:pt x="60992" y="113701"/>
                    </a:lnTo>
                    <a:lnTo>
                      <a:pt x="61349" y="113969"/>
                    </a:lnTo>
                    <a:lnTo>
                      <a:pt x="61756" y="114170"/>
                    </a:lnTo>
                    <a:lnTo>
                      <a:pt x="62112" y="114706"/>
                    </a:lnTo>
                    <a:lnTo>
                      <a:pt x="62112" y="114706"/>
                    </a:lnTo>
                    <a:lnTo>
                      <a:pt x="62316" y="114907"/>
                    </a:lnTo>
                    <a:lnTo>
                      <a:pt x="62367" y="115309"/>
                    </a:lnTo>
                    <a:lnTo>
                      <a:pt x="62571" y="116113"/>
                    </a:lnTo>
                    <a:lnTo>
                      <a:pt x="62774" y="116850"/>
                    </a:lnTo>
                    <a:lnTo>
                      <a:pt x="62825" y="117252"/>
                    </a:lnTo>
                    <a:lnTo>
                      <a:pt x="63029" y="117587"/>
                    </a:lnTo>
                    <a:lnTo>
                      <a:pt x="63029" y="117587"/>
                    </a:lnTo>
                    <a:lnTo>
                      <a:pt x="63283" y="117855"/>
                    </a:lnTo>
                    <a:lnTo>
                      <a:pt x="63589" y="118056"/>
                    </a:lnTo>
                    <a:lnTo>
                      <a:pt x="64047" y="118324"/>
                    </a:lnTo>
                    <a:lnTo>
                      <a:pt x="64047" y="118324"/>
                    </a:lnTo>
                    <a:lnTo>
                      <a:pt x="64302" y="118659"/>
                    </a:lnTo>
                    <a:lnTo>
                      <a:pt x="64607" y="119061"/>
                    </a:lnTo>
                    <a:lnTo>
                      <a:pt x="64760" y="119396"/>
                    </a:lnTo>
                    <a:lnTo>
                      <a:pt x="65065" y="119798"/>
                    </a:lnTo>
                    <a:lnTo>
                      <a:pt x="65065" y="119798"/>
                    </a:lnTo>
                    <a:lnTo>
                      <a:pt x="65523" y="119932"/>
                    </a:lnTo>
                    <a:lnTo>
                      <a:pt x="65982" y="119999"/>
                    </a:lnTo>
                    <a:lnTo>
                      <a:pt x="67000" y="119798"/>
                    </a:lnTo>
                    <a:lnTo>
                      <a:pt x="67000" y="119798"/>
                    </a:lnTo>
                    <a:lnTo>
                      <a:pt x="67713" y="119530"/>
                    </a:lnTo>
                    <a:lnTo>
                      <a:pt x="68120" y="119530"/>
                    </a:lnTo>
                    <a:lnTo>
                      <a:pt x="68476" y="119530"/>
                    </a:lnTo>
                    <a:lnTo>
                      <a:pt x="68476" y="119530"/>
                    </a:lnTo>
                    <a:lnTo>
                      <a:pt x="68629" y="118592"/>
                    </a:lnTo>
                    <a:lnTo>
                      <a:pt x="68629" y="118592"/>
                    </a:lnTo>
                    <a:lnTo>
                      <a:pt x="68273" y="118592"/>
                    </a:lnTo>
                    <a:lnTo>
                      <a:pt x="67916" y="118659"/>
                    </a:lnTo>
                    <a:lnTo>
                      <a:pt x="67458" y="118793"/>
                    </a:lnTo>
                    <a:lnTo>
                      <a:pt x="67102" y="118927"/>
                    </a:lnTo>
                    <a:lnTo>
                      <a:pt x="67102" y="118927"/>
                    </a:lnTo>
                    <a:close/>
                  </a:path>
                </a:pathLst>
              </a:custGeom>
              <a:solidFill>
                <a:srgbClr val="FBFCFC"/>
              </a:solidFill>
              <a:ln cap="flat" cmpd="sng" w="9525">
                <a:solidFill>
                  <a:srgbClr val="FBFCF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Helvetica Neue Light"/>
                  <a:ea typeface="Helvetica Neue Light"/>
                  <a:cs typeface="Helvetica Neue Light"/>
                  <a:sym typeface="Helvetica Neue Light"/>
                </a:endParaRPr>
              </a:p>
            </p:txBody>
          </p:sp>
          <p:sp>
            <p:nvSpPr>
              <p:cNvPr id="1579" name="Google Shape;1579;p117"/>
              <p:cNvSpPr/>
              <p:nvPr/>
            </p:nvSpPr>
            <p:spPr>
              <a:xfrm>
                <a:off x="2343150" y="4178300"/>
                <a:ext cx="1117500" cy="2103300"/>
              </a:xfrm>
              <a:custGeom>
                <a:rect b="b" l="l" r="r" t="t"/>
                <a:pathLst>
                  <a:path extrusionOk="0" h="120000" w="120000">
                    <a:moveTo>
                      <a:pt x="119659" y="30973"/>
                    </a:moveTo>
                    <a:lnTo>
                      <a:pt x="119659" y="30973"/>
                    </a:lnTo>
                    <a:lnTo>
                      <a:pt x="118465" y="29343"/>
                    </a:lnTo>
                    <a:lnTo>
                      <a:pt x="118465" y="29343"/>
                    </a:lnTo>
                    <a:lnTo>
                      <a:pt x="117102" y="28709"/>
                    </a:lnTo>
                    <a:lnTo>
                      <a:pt x="115909" y="28075"/>
                    </a:lnTo>
                    <a:lnTo>
                      <a:pt x="115909" y="28075"/>
                    </a:lnTo>
                    <a:lnTo>
                      <a:pt x="112840" y="26716"/>
                    </a:lnTo>
                    <a:lnTo>
                      <a:pt x="111647" y="26264"/>
                    </a:lnTo>
                    <a:lnTo>
                      <a:pt x="109772" y="25630"/>
                    </a:lnTo>
                    <a:lnTo>
                      <a:pt x="109772" y="25630"/>
                    </a:lnTo>
                    <a:lnTo>
                      <a:pt x="107045" y="24996"/>
                    </a:lnTo>
                    <a:lnTo>
                      <a:pt x="103977" y="24452"/>
                    </a:lnTo>
                    <a:lnTo>
                      <a:pt x="103977" y="24452"/>
                    </a:lnTo>
                    <a:lnTo>
                      <a:pt x="102102" y="24271"/>
                    </a:lnTo>
                    <a:lnTo>
                      <a:pt x="99886" y="24090"/>
                    </a:lnTo>
                    <a:lnTo>
                      <a:pt x="99886" y="24090"/>
                    </a:lnTo>
                    <a:lnTo>
                      <a:pt x="98352" y="24000"/>
                    </a:lnTo>
                    <a:lnTo>
                      <a:pt x="96818" y="23637"/>
                    </a:lnTo>
                    <a:lnTo>
                      <a:pt x="95625" y="23184"/>
                    </a:lnTo>
                    <a:lnTo>
                      <a:pt x="94431" y="22460"/>
                    </a:lnTo>
                    <a:lnTo>
                      <a:pt x="94431" y="22460"/>
                    </a:lnTo>
                    <a:lnTo>
                      <a:pt x="93409" y="21826"/>
                    </a:lnTo>
                    <a:lnTo>
                      <a:pt x="91875" y="21373"/>
                    </a:lnTo>
                    <a:lnTo>
                      <a:pt x="91875" y="21373"/>
                    </a:lnTo>
                    <a:lnTo>
                      <a:pt x="90340" y="20830"/>
                    </a:lnTo>
                    <a:lnTo>
                      <a:pt x="89488" y="20558"/>
                    </a:lnTo>
                    <a:lnTo>
                      <a:pt x="88465" y="20558"/>
                    </a:lnTo>
                    <a:lnTo>
                      <a:pt x="88465" y="20558"/>
                    </a:lnTo>
                    <a:lnTo>
                      <a:pt x="87272" y="20558"/>
                    </a:lnTo>
                    <a:lnTo>
                      <a:pt x="85738" y="20377"/>
                    </a:lnTo>
                    <a:lnTo>
                      <a:pt x="85738" y="20377"/>
                    </a:lnTo>
                    <a:lnTo>
                      <a:pt x="83863" y="19833"/>
                    </a:lnTo>
                    <a:lnTo>
                      <a:pt x="81988" y="19018"/>
                    </a:lnTo>
                    <a:lnTo>
                      <a:pt x="81988" y="19018"/>
                    </a:lnTo>
                    <a:lnTo>
                      <a:pt x="79772" y="17932"/>
                    </a:lnTo>
                    <a:lnTo>
                      <a:pt x="78920" y="17207"/>
                    </a:lnTo>
                    <a:lnTo>
                      <a:pt x="78068" y="16392"/>
                    </a:lnTo>
                    <a:lnTo>
                      <a:pt x="78068" y="16392"/>
                    </a:lnTo>
                    <a:lnTo>
                      <a:pt x="76534" y="13766"/>
                    </a:lnTo>
                    <a:lnTo>
                      <a:pt x="76534" y="13766"/>
                    </a:lnTo>
                    <a:lnTo>
                      <a:pt x="75511" y="12679"/>
                    </a:lnTo>
                    <a:lnTo>
                      <a:pt x="74659" y="11501"/>
                    </a:lnTo>
                    <a:lnTo>
                      <a:pt x="73977" y="10867"/>
                    </a:lnTo>
                    <a:lnTo>
                      <a:pt x="73295" y="10324"/>
                    </a:lnTo>
                    <a:lnTo>
                      <a:pt x="72443" y="10052"/>
                    </a:lnTo>
                    <a:lnTo>
                      <a:pt x="71590" y="9690"/>
                    </a:lnTo>
                    <a:lnTo>
                      <a:pt x="71590" y="9690"/>
                    </a:lnTo>
                    <a:lnTo>
                      <a:pt x="69375" y="9237"/>
                    </a:lnTo>
                    <a:lnTo>
                      <a:pt x="67159" y="8603"/>
                    </a:lnTo>
                    <a:lnTo>
                      <a:pt x="67159" y="8603"/>
                    </a:lnTo>
                    <a:lnTo>
                      <a:pt x="64431" y="8060"/>
                    </a:lnTo>
                    <a:lnTo>
                      <a:pt x="61704" y="7607"/>
                    </a:lnTo>
                    <a:lnTo>
                      <a:pt x="61704" y="7607"/>
                    </a:lnTo>
                    <a:lnTo>
                      <a:pt x="58806" y="6792"/>
                    </a:lnTo>
                    <a:lnTo>
                      <a:pt x="55738" y="5796"/>
                    </a:lnTo>
                    <a:lnTo>
                      <a:pt x="53352" y="4437"/>
                    </a:lnTo>
                    <a:lnTo>
                      <a:pt x="51136" y="3169"/>
                    </a:lnTo>
                    <a:lnTo>
                      <a:pt x="51136" y="3169"/>
                    </a:lnTo>
                    <a:lnTo>
                      <a:pt x="49602" y="2173"/>
                    </a:lnTo>
                    <a:lnTo>
                      <a:pt x="48750" y="1720"/>
                    </a:lnTo>
                    <a:lnTo>
                      <a:pt x="47727" y="1358"/>
                    </a:lnTo>
                    <a:lnTo>
                      <a:pt x="47727" y="1358"/>
                    </a:lnTo>
                    <a:lnTo>
                      <a:pt x="45340" y="905"/>
                    </a:lnTo>
                    <a:lnTo>
                      <a:pt x="42784" y="543"/>
                    </a:lnTo>
                    <a:lnTo>
                      <a:pt x="42784" y="543"/>
                    </a:lnTo>
                    <a:lnTo>
                      <a:pt x="40909" y="362"/>
                    </a:lnTo>
                    <a:lnTo>
                      <a:pt x="39375" y="362"/>
                    </a:lnTo>
                    <a:lnTo>
                      <a:pt x="35965" y="362"/>
                    </a:lnTo>
                    <a:lnTo>
                      <a:pt x="35965" y="362"/>
                    </a:lnTo>
                    <a:lnTo>
                      <a:pt x="32897" y="362"/>
                    </a:lnTo>
                    <a:lnTo>
                      <a:pt x="29488" y="181"/>
                    </a:lnTo>
                    <a:lnTo>
                      <a:pt x="29488" y="181"/>
                    </a:lnTo>
                    <a:lnTo>
                      <a:pt x="27784" y="0"/>
                    </a:lnTo>
                    <a:lnTo>
                      <a:pt x="25909" y="181"/>
                    </a:lnTo>
                    <a:lnTo>
                      <a:pt x="25909" y="181"/>
                    </a:lnTo>
                    <a:lnTo>
                      <a:pt x="24886" y="362"/>
                    </a:lnTo>
                    <a:lnTo>
                      <a:pt x="24375" y="724"/>
                    </a:lnTo>
                    <a:lnTo>
                      <a:pt x="24375" y="724"/>
                    </a:lnTo>
                    <a:lnTo>
                      <a:pt x="24375" y="996"/>
                    </a:lnTo>
                    <a:lnTo>
                      <a:pt x="24545" y="1358"/>
                    </a:lnTo>
                    <a:lnTo>
                      <a:pt x="24545" y="1358"/>
                    </a:lnTo>
                    <a:lnTo>
                      <a:pt x="24545" y="1992"/>
                    </a:lnTo>
                    <a:lnTo>
                      <a:pt x="24545" y="1992"/>
                    </a:lnTo>
                    <a:lnTo>
                      <a:pt x="25568" y="2988"/>
                    </a:lnTo>
                    <a:lnTo>
                      <a:pt x="25568" y="2988"/>
                    </a:lnTo>
                    <a:lnTo>
                      <a:pt x="25568" y="3441"/>
                    </a:lnTo>
                    <a:lnTo>
                      <a:pt x="25227" y="3622"/>
                    </a:lnTo>
                    <a:lnTo>
                      <a:pt x="24886" y="3803"/>
                    </a:lnTo>
                    <a:lnTo>
                      <a:pt x="24886" y="3803"/>
                    </a:lnTo>
                    <a:lnTo>
                      <a:pt x="23693" y="3803"/>
                    </a:lnTo>
                    <a:lnTo>
                      <a:pt x="23011" y="3441"/>
                    </a:lnTo>
                    <a:lnTo>
                      <a:pt x="22500" y="3169"/>
                    </a:lnTo>
                    <a:lnTo>
                      <a:pt x="21818" y="2626"/>
                    </a:lnTo>
                    <a:lnTo>
                      <a:pt x="21818" y="2626"/>
                    </a:lnTo>
                    <a:lnTo>
                      <a:pt x="21477" y="1720"/>
                    </a:lnTo>
                    <a:lnTo>
                      <a:pt x="21306" y="1177"/>
                    </a:lnTo>
                    <a:lnTo>
                      <a:pt x="20965" y="724"/>
                    </a:lnTo>
                    <a:lnTo>
                      <a:pt x="20965" y="724"/>
                    </a:lnTo>
                    <a:lnTo>
                      <a:pt x="20284" y="362"/>
                    </a:lnTo>
                    <a:lnTo>
                      <a:pt x="19772" y="181"/>
                    </a:lnTo>
                    <a:lnTo>
                      <a:pt x="18750" y="181"/>
                    </a:lnTo>
                    <a:lnTo>
                      <a:pt x="17897" y="543"/>
                    </a:lnTo>
                    <a:lnTo>
                      <a:pt x="17897" y="543"/>
                    </a:lnTo>
                    <a:lnTo>
                      <a:pt x="16022" y="1177"/>
                    </a:lnTo>
                    <a:lnTo>
                      <a:pt x="15340" y="1539"/>
                    </a:lnTo>
                    <a:lnTo>
                      <a:pt x="14829" y="1992"/>
                    </a:lnTo>
                    <a:lnTo>
                      <a:pt x="14829" y="1992"/>
                    </a:lnTo>
                    <a:lnTo>
                      <a:pt x="14147" y="2988"/>
                    </a:lnTo>
                    <a:lnTo>
                      <a:pt x="13465" y="3441"/>
                    </a:lnTo>
                    <a:lnTo>
                      <a:pt x="13295" y="3984"/>
                    </a:lnTo>
                    <a:lnTo>
                      <a:pt x="13295" y="3984"/>
                    </a:lnTo>
                    <a:lnTo>
                      <a:pt x="12272" y="4166"/>
                    </a:lnTo>
                    <a:lnTo>
                      <a:pt x="11079" y="4347"/>
                    </a:lnTo>
                    <a:lnTo>
                      <a:pt x="10056" y="4166"/>
                    </a:lnTo>
                    <a:lnTo>
                      <a:pt x="9204" y="3984"/>
                    </a:lnTo>
                    <a:lnTo>
                      <a:pt x="9204" y="3984"/>
                    </a:lnTo>
                    <a:lnTo>
                      <a:pt x="7329" y="3169"/>
                    </a:lnTo>
                    <a:lnTo>
                      <a:pt x="6818" y="2807"/>
                    </a:lnTo>
                    <a:lnTo>
                      <a:pt x="5454" y="2535"/>
                    </a:lnTo>
                    <a:lnTo>
                      <a:pt x="5454" y="2535"/>
                    </a:lnTo>
                    <a:lnTo>
                      <a:pt x="5113" y="2535"/>
                    </a:lnTo>
                    <a:lnTo>
                      <a:pt x="5113" y="2535"/>
                    </a:lnTo>
                    <a:lnTo>
                      <a:pt x="4602" y="3803"/>
                    </a:lnTo>
                    <a:lnTo>
                      <a:pt x="4602" y="3803"/>
                    </a:lnTo>
                    <a:lnTo>
                      <a:pt x="4943" y="3984"/>
                    </a:lnTo>
                    <a:lnTo>
                      <a:pt x="4943" y="3984"/>
                    </a:lnTo>
                    <a:lnTo>
                      <a:pt x="5454" y="3984"/>
                    </a:lnTo>
                    <a:lnTo>
                      <a:pt x="6477" y="4347"/>
                    </a:lnTo>
                    <a:lnTo>
                      <a:pt x="6818" y="4618"/>
                    </a:lnTo>
                    <a:lnTo>
                      <a:pt x="6988" y="4981"/>
                    </a:lnTo>
                    <a:lnTo>
                      <a:pt x="6988" y="4981"/>
                    </a:lnTo>
                    <a:lnTo>
                      <a:pt x="7329" y="5977"/>
                    </a:lnTo>
                    <a:lnTo>
                      <a:pt x="7329" y="6249"/>
                    </a:lnTo>
                    <a:lnTo>
                      <a:pt x="8011" y="6611"/>
                    </a:lnTo>
                    <a:lnTo>
                      <a:pt x="8011" y="6611"/>
                    </a:lnTo>
                    <a:lnTo>
                      <a:pt x="8863" y="7064"/>
                    </a:lnTo>
                    <a:lnTo>
                      <a:pt x="9545" y="7607"/>
                    </a:lnTo>
                    <a:lnTo>
                      <a:pt x="9545" y="8241"/>
                    </a:lnTo>
                    <a:lnTo>
                      <a:pt x="9545" y="8694"/>
                    </a:lnTo>
                    <a:lnTo>
                      <a:pt x="9204" y="10052"/>
                    </a:lnTo>
                    <a:lnTo>
                      <a:pt x="8522" y="11230"/>
                    </a:lnTo>
                    <a:lnTo>
                      <a:pt x="8522" y="11230"/>
                    </a:lnTo>
                    <a:lnTo>
                      <a:pt x="8352" y="12135"/>
                    </a:lnTo>
                    <a:lnTo>
                      <a:pt x="8011" y="13132"/>
                    </a:lnTo>
                    <a:lnTo>
                      <a:pt x="8011" y="13132"/>
                    </a:lnTo>
                    <a:lnTo>
                      <a:pt x="8522" y="15124"/>
                    </a:lnTo>
                    <a:lnTo>
                      <a:pt x="8522" y="15124"/>
                    </a:lnTo>
                    <a:lnTo>
                      <a:pt x="8522" y="15577"/>
                    </a:lnTo>
                    <a:lnTo>
                      <a:pt x="8522" y="16120"/>
                    </a:lnTo>
                    <a:lnTo>
                      <a:pt x="7670" y="17207"/>
                    </a:lnTo>
                    <a:lnTo>
                      <a:pt x="7670" y="17207"/>
                    </a:lnTo>
                    <a:lnTo>
                      <a:pt x="6136" y="18566"/>
                    </a:lnTo>
                    <a:lnTo>
                      <a:pt x="4602" y="19743"/>
                    </a:lnTo>
                    <a:lnTo>
                      <a:pt x="1534" y="22188"/>
                    </a:lnTo>
                    <a:lnTo>
                      <a:pt x="1534" y="22188"/>
                    </a:lnTo>
                    <a:lnTo>
                      <a:pt x="511" y="23275"/>
                    </a:lnTo>
                    <a:lnTo>
                      <a:pt x="0" y="24633"/>
                    </a:lnTo>
                    <a:lnTo>
                      <a:pt x="0" y="25901"/>
                    </a:lnTo>
                    <a:lnTo>
                      <a:pt x="0" y="27079"/>
                    </a:lnTo>
                    <a:lnTo>
                      <a:pt x="0" y="27079"/>
                    </a:lnTo>
                    <a:lnTo>
                      <a:pt x="340" y="27894"/>
                    </a:lnTo>
                    <a:lnTo>
                      <a:pt x="511" y="28709"/>
                    </a:lnTo>
                    <a:lnTo>
                      <a:pt x="1875" y="30067"/>
                    </a:lnTo>
                    <a:lnTo>
                      <a:pt x="3579" y="31335"/>
                    </a:lnTo>
                    <a:lnTo>
                      <a:pt x="5454" y="32513"/>
                    </a:lnTo>
                    <a:lnTo>
                      <a:pt x="5454" y="32513"/>
                    </a:lnTo>
                    <a:lnTo>
                      <a:pt x="6477" y="32966"/>
                    </a:lnTo>
                    <a:lnTo>
                      <a:pt x="7329" y="33509"/>
                    </a:lnTo>
                    <a:lnTo>
                      <a:pt x="8352" y="34596"/>
                    </a:lnTo>
                    <a:lnTo>
                      <a:pt x="9204" y="37222"/>
                    </a:lnTo>
                    <a:lnTo>
                      <a:pt x="9204" y="37222"/>
                    </a:lnTo>
                    <a:lnTo>
                      <a:pt x="10056" y="38400"/>
                    </a:lnTo>
                    <a:lnTo>
                      <a:pt x="11079" y="39577"/>
                    </a:lnTo>
                    <a:lnTo>
                      <a:pt x="11079" y="39577"/>
                    </a:lnTo>
                    <a:lnTo>
                      <a:pt x="12272" y="40392"/>
                    </a:lnTo>
                    <a:lnTo>
                      <a:pt x="12613" y="40845"/>
                    </a:lnTo>
                    <a:lnTo>
                      <a:pt x="12613" y="41479"/>
                    </a:lnTo>
                    <a:lnTo>
                      <a:pt x="12613" y="41479"/>
                    </a:lnTo>
                    <a:lnTo>
                      <a:pt x="12613" y="42837"/>
                    </a:lnTo>
                    <a:lnTo>
                      <a:pt x="12613" y="42837"/>
                    </a:lnTo>
                    <a:lnTo>
                      <a:pt x="12954" y="43471"/>
                    </a:lnTo>
                    <a:lnTo>
                      <a:pt x="13295" y="44286"/>
                    </a:lnTo>
                    <a:lnTo>
                      <a:pt x="13806" y="45101"/>
                    </a:lnTo>
                    <a:lnTo>
                      <a:pt x="14829" y="45735"/>
                    </a:lnTo>
                    <a:lnTo>
                      <a:pt x="14829" y="45735"/>
                    </a:lnTo>
                    <a:lnTo>
                      <a:pt x="16363" y="46098"/>
                    </a:lnTo>
                    <a:lnTo>
                      <a:pt x="17897" y="46460"/>
                    </a:lnTo>
                    <a:lnTo>
                      <a:pt x="17897" y="46460"/>
                    </a:lnTo>
                    <a:lnTo>
                      <a:pt x="20284" y="46913"/>
                    </a:lnTo>
                    <a:lnTo>
                      <a:pt x="21477" y="47275"/>
                    </a:lnTo>
                    <a:lnTo>
                      <a:pt x="22500" y="47728"/>
                    </a:lnTo>
                    <a:lnTo>
                      <a:pt x="22500" y="47728"/>
                    </a:lnTo>
                    <a:lnTo>
                      <a:pt x="24545" y="48543"/>
                    </a:lnTo>
                    <a:lnTo>
                      <a:pt x="26250" y="49539"/>
                    </a:lnTo>
                    <a:lnTo>
                      <a:pt x="26250" y="49539"/>
                    </a:lnTo>
                    <a:lnTo>
                      <a:pt x="27102" y="50173"/>
                    </a:lnTo>
                    <a:lnTo>
                      <a:pt x="27784" y="50988"/>
                    </a:lnTo>
                    <a:lnTo>
                      <a:pt x="27784" y="50988"/>
                    </a:lnTo>
                    <a:lnTo>
                      <a:pt x="27954" y="52528"/>
                    </a:lnTo>
                    <a:lnTo>
                      <a:pt x="27954" y="53796"/>
                    </a:lnTo>
                    <a:lnTo>
                      <a:pt x="27954" y="53796"/>
                    </a:lnTo>
                    <a:lnTo>
                      <a:pt x="27954" y="55245"/>
                    </a:lnTo>
                    <a:lnTo>
                      <a:pt x="27954" y="55245"/>
                    </a:lnTo>
                    <a:lnTo>
                      <a:pt x="27954" y="55788"/>
                    </a:lnTo>
                    <a:lnTo>
                      <a:pt x="27954" y="56422"/>
                    </a:lnTo>
                    <a:lnTo>
                      <a:pt x="27954" y="56422"/>
                    </a:lnTo>
                    <a:lnTo>
                      <a:pt x="27784" y="57690"/>
                    </a:lnTo>
                    <a:lnTo>
                      <a:pt x="27784" y="57690"/>
                    </a:lnTo>
                    <a:lnTo>
                      <a:pt x="27102" y="59049"/>
                    </a:lnTo>
                    <a:lnTo>
                      <a:pt x="26761" y="59864"/>
                    </a:lnTo>
                    <a:lnTo>
                      <a:pt x="26761" y="60498"/>
                    </a:lnTo>
                    <a:lnTo>
                      <a:pt x="26761" y="60498"/>
                    </a:lnTo>
                    <a:lnTo>
                      <a:pt x="26761" y="61675"/>
                    </a:lnTo>
                    <a:lnTo>
                      <a:pt x="27102" y="62309"/>
                    </a:lnTo>
                    <a:lnTo>
                      <a:pt x="26761" y="62852"/>
                    </a:lnTo>
                    <a:lnTo>
                      <a:pt x="26761" y="62852"/>
                    </a:lnTo>
                    <a:lnTo>
                      <a:pt x="26250" y="63758"/>
                    </a:lnTo>
                    <a:lnTo>
                      <a:pt x="26250" y="64754"/>
                    </a:lnTo>
                    <a:lnTo>
                      <a:pt x="26250" y="64754"/>
                    </a:lnTo>
                    <a:lnTo>
                      <a:pt x="26420" y="65388"/>
                    </a:lnTo>
                    <a:lnTo>
                      <a:pt x="26420" y="66294"/>
                    </a:lnTo>
                    <a:lnTo>
                      <a:pt x="26420" y="66294"/>
                    </a:lnTo>
                    <a:lnTo>
                      <a:pt x="26250" y="66928"/>
                    </a:lnTo>
                    <a:lnTo>
                      <a:pt x="25909" y="67743"/>
                    </a:lnTo>
                    <a:lnTo>
                      <a:pt x="25909" y="67743"/>
                    </a:lnTo>
                    <a:lnTo>
                      <a:pt x="25227" y="69011"/>
                    </a:lnTo>
                    <a:lnTo>
                      <a:pt x="25227" y="69011"/>
                    </a:lnTo>
                    <a:lnTo>
                      <a:pt x="24886" y="69735"/>
                    </a:lnTo>
                    <a:lnTo>
                      <a:pt x="24545" y="70550"/>
                    </a:lnTo>
                    <a:lnTo>
                      <a:pt x="24545" y="70550"/>
                    </a:lnTo>
                    <a:lnTo>
                      <a:pt x="24886" y="71184"/>
                    </a:lnTo>
                    <a:lnTo>
                      <a:pt x="25227" y="71637"/>
                    </a:lnTo>
                    <a:lnTo>
                      <a:pt x="25227" y="71637"/>
                    </a:lnTo>
                    <a:lnTo>
                      <a:pt x="24545" y="72452"/>
                    </a:lnTo>
                    <a:lnTo>
                      <a:pt x="24545" y="72815"/>
                    </a:lnTo>
                    <a:lnTo>
                      <a:pt x="24545" y="73267"/>
                    </a:lnTo>
                    <a:lnTo>
                      <a:pt x="24545" y="73267"/>
                    </a:lnTo>
                    <a:lnTo>
                      <a:pt x="24545" y="73630"/>
                    </a:lnTo>
                    <a:lnTo>
                      <a:pt x="24886" y="73992"/>
                    </a:lnTo>
                    <a:lnTo>
                      <a:pt x="25568" y="74626"/>
                    </a:lnTo>
                    <a:lnTo>
                      <a:pt x="25568" y="74626"/>
                    </a:lnTo>
                    <a:lnTo>
                      <a:pt x="25909" y="75260"/>
                    </a:lnTo>
                    <a:lnTo>
                      <a:pt x="25909" y="75713"/>
                    </a:lnTo>
                    <a:lnTo>
                      <a:pt x="25568" y="76256"/>
                    </a:lnTo>
                    <a:lnTo>
                      <a:pt x="25227" y="76709"/>
                    </a:lnTo>
                    <a:lnTo>
                      <a:pt x="24034" y="77705"/>
                    </a:lnTo>
                    <a:lnTo>
                      <a:pt x="23352" y="78701"/>
                    </a:lnTo>
                    <a:lnTo>
                      <a:pt x="23352" y="78701"/>
                    </a:lnTo>
                    <a:lnTo>
                      <a:pt x="22159" y="80150"/>
                    </a:lnTo>
                    <a:lnTo>
                      <a:pt x="21818" y="80966"/>
                    </a:lnTo>
                    <a:lnTo>
                      <a:pt x="21477" y="81781"/>
                    </a:lnTo>
                    <a:lnTo>
                      <a:pt x="21477" y="81781"/>
                    </a:lnTo>
                    <a:lnTo>
                      <a:pt x="21306" y="83320"/>
                    </a:lnTo>
                    <a:lnTo>
                      <a:pt x="20284" y="84588"/>
                    </a:lnTo>
                    <a:lnTo>
                      <a:pt x="20284" y="84588"/>
                    </a:lnTo>
                    <a:lnTo>
                      <a:pt x="20284" y="85132"/>
                    </a:lnTo>
                    <a:lnTo>
                      <a:pt x="20284" y="85584"/>
                    </a:lnTo>
                    <a:lnTo>
                      <a:pt x="20965" y="86400"/>
                    </a:lnTo>
                    <a:lnTo>
                      <a:pt x="20965" y="86400"/>
                    </a:lnTo>
                    <a:lnTo>
                      <a:pt x="21477" y="87396"/>
                    </a:lnTo>
                    <a:lnTo>
                      <a:pt x="21818" y="88573"/>
                    </a:lnTo>
                    <a:lnTo>
                      <a:pt x="21818" y="88573"/>
                    </a:lnTo>
                    <a:lnTo>
                      <a:pt x="21477" y="89388"/>
                    </a:lnTo>
                    <a:lnTo>
                      <a:pt x="21306" y="90022"/>
                    </a:lnTo>
                    <a:lnTo>
                      <a:pt x="20625" y="90837"/>
                    </a:lnTo>
                    <a:lnTo>
                      <a:pt x="20625" y="91652"/>
                    </a:lnTo>
                    <a:lnTo>
                      <a:pt x="20625" y="91652"/>
                    </a:lnTo>
                    <a:lnTo>
                      <a:pt x="20625" y="92286"/>
                    </a:lnTo>
                    <a:lnTo>
                      <a:pt x="20625" y="92830"/>
                    </a:lnTo>
                    <a:lnTo>
                      <a:pt x="20625" y="92830"/>
                    </a:lnTo>
                    <a:lnTo>
                      <a:pt x="21306" y="93283"/>
                    </a:lnTo>
                    <a:lnTo>
                      <a:pt x="21818" y="93645"/>
                    </a:lnTo>
                    <a:lnTo>
                      <a:pt x="21818" y="93645"/>
                    </a:lnTo>
                    <a:lnTo>
                      <a:pt x="22159" y="93916"/>
                    </a:lnTo>
                    <a:lnTo>
                      <a:pt x="21818" y="94641"/>
                    </a:lnTo>
                    <a:lnTo>
                      <a:pt x="21818" y="94641"/>
                    </a:lnTo>
                    <a:lnTo>
                      <a:pt x="21477" y="96362"/>
                    </a:lnTo>
                    <a:lnTo>
                      <a:pt x="21477" y="96362"/>
                    </a:lnTo>
                    <a:lnTo>
                      <a:pt x="21477" y="97177"/>
                    </a:lnTo>
                    <a:lnTo>
                      <a:pt x="21477" y="97539"/>
                    </a:lnTo>
                    <a:lnTo>
                      <a:pt x="21306" y="97901"/>
                    </a:lnTo>
                    <a:lnTo>
                      <a:pt x="21306" y="97901"/>
                    </a:lnTo>
                    <a:lnTo>
                      <a:pt x="19943" y="98535"/>
                    </a:lnTo>
                    <a:lnTo>
                      <a:pt x="19772" y="98898"/>
                    </a:lnTo>
                    <a:lnTo>
                      <a:pt x="19090" y="99350"/>
                    </a:lnTo>
                    <a:lnTo>
                      <a:pt x="19090" y="99350"/>
                    </a:lnTo>
                    <a:lnTo>
                      <a:pt x="19090" y="100166"/>
                    </a:lnTo>
                    <a:lnTo>
                      <a:pt x="19772" y="100981"/>
                    </a:lnTo>
                    <a:lnTo>
                      <a:pt x="19943" y="101796"/>
                    </a:lnTo>
                    <a:lnTo>
                      <a:pt x="19943" y="102792"/>
                    </a:lnTo>
                    <a:lnTo>
                      <a:pt x="19943" y="102792"/>
                    </a:lnTo>
                    <a:lnTo>
                      <a:pt x="19772" y="103607"/>
                    </a:lnTo>
                    <a:lnTo>
                      <a:pt x="19090" y="104422"/>
                    </a:lnTo>
                    <a:lnTo>
                      <a:pt x="18409" y="105237"/>
                    </a:lnTo>
                    <a:lnTo>
                      <a:pt x="18068" y="106233"/>
                    </a:lnTo>
                    <a:lnTo>
                      <a:pt x="18068" y="106233"/>
                    </a:lnTo>
                    <a:lnTo>
                      <a:pt x="17897" y="108226"/>
                    </a:lnTo>
                    <a:lnTo>
                      <a:pt x="18068" y="110128"/>
                    </a:lnTo>
                    <a:lnTo>
                      <a:pt x="18750" y="112120"/>
                    </a:lnTo>
                    <a:lnTo>
                      <a:pt x="19772" y="113932"/>
                    </a:lnTo>
                    <a:lnTo>
                      <a:pt x="19772" y="113932"/>
                    </a:lnTo>
                    <a:lnTo>
                      <a:pt x="20965" y="115290"/>
                    </a:lnTo>
                    <a:lnTo>
                      <a:pt x="22159" y="116558"/>
                    </a:lnTo>
                    <a:lnTo>
                      <a:pt x="24034" y="117554"/>
                    </a:lnTo>
                    <a:lnTo>
                      <a:pt x="26250" y="118550"/>
                    </a:lnTo>
                    <a:lnTo>
                      <a:pt x="26250" y="118550"/>
                    </a:lnTo>
                    <a:lnTo>
                      <a:pt x="27954" y="119184"/>
                    </a:lnTo>
                    <a:lnTo>
                      <a:pt x="30511" y="119818"/>
                    </a:lnTo>
                    <a:lnTo>
                      <a:pt x="31704" y="119999"/>
                    </a:lnTo>
                    <a:lnTo>
                      <a:pt x="32727" y="119999"/>
                    </a:lnTo>
                    <a:lnTo>
                      <a:pt x="33579" y="119637"/>
                    </a:lnTo>
                    <a:lnTo>
                      <a:pt x="33920" y="119003"/>
                    </a:lnTo>
                    <a:lnTo>
                      <a:pt x="33920" y="119003"/>
                    </a:lnTo>
                    <a:lnTo>
                      <a:pt x="33920" y="118732"/>
                    </a:lnTo>
                    <a:lnTo>
                      <a:pt x="33579" y="118188"/>
                    </a:lnTo>
                    <a:lnTo>
                      <a:pt x="32727" y="117554"/>
                    </a:lnTo>
                    <a:lnTo>
                      <a:pt x="31363" y="116739"/>
                    </a:lnTo>
                    <a:lnTo>
                      <a:pt x="30511" y="116105"/>
                    </a:lnTo>
                    <a:lnTo>
                      <a:pt x="30511" y="116105"/>
                    </a:lnTo>
                    <a:lnTo>
                      <a:pt x="30170" y="115381"/>
                    </a:lnTo>
                    <a:lnTo>
                      <a:pt x="30170" y="114566"/>
                    </a:lnTo>
                    <a:lnTo>
                      <a:pt x="30170" y="113298"/>
                    </a:lnTo>
                    <a:lnTo>
                      <a:pt x="30170" y="113298"/>
                    </a:lnTo>
                    <a:lnTo>
                      <a:pt x="30170" y="112664"/>
                    </a:lnTo>
                    <a:lnTo>
                      <a:pt x="30170" y="111939"/>
                    </a:lnTo>
                    <a:lnTo>
                      <a:pt x="30170" y="111939"/>
                    </a:lnTo>
                    <a:lnTo>
                      <a:pt x="31193" y="111486"/>
                    </a:lnTo>
                    <a:lnTo>
                      <a:pt x="32045" y="110943"/>
                    </a:lnTo>
                    <a:lnTo>
                      <a:pt x="32045" y="110943"/>
                    </a:lnTo>
                    <a:lnTo>
                      <a:pt x="31704" y="110128"/>
                    </a:lnTo>
                    <a:lnTo>
                      <a:pt x="31704" y="110037"/>
                    </a:lnTo>
                    <a:lnTo>
                      <a:pt x="32045" y="110037"/>
                    </a:lnTo>
                    <a:lnTo>
                      <a:pt x="32386" y="110037"/>
                    </a:lnTo>
                    <a:lnTo>
                      <a:pt x="32386" y="110037"/>
                    </a:lnTo>
                    <a:lnTo>
                      <a:pt x="33238" y="110490"/>
                    </a:lnTo>
                    <a:lnTo>
                      <a:pt x="33579" y="110490"/>
                    </a:lnTo>
                    <a:lnTo>
                      <a:pt x="34261" y="110128"/>
                    </a:lnTo>
                    <a:lnTo>
                      <a:pt x="34261" y="110128"/>
                    </a:lnTo>
                    <a:lnTo>
                      <a:pt x="34431" y="109675"/>
                    </a:lnTo>
                    <a:lnTo>
                      <a:pt x="34431" y="109313"/>
                    </a:lnTo>
                    <a:lnTo>
                      <a:pt x="34772" y="108407"/>
                    </a:lnTo>
                    <a:lnTo>
                      <a:pt x="34772" y="108407"/>
                    </a:lnTo>
                    <a:lnTo>
                      <a:pt x="35454" y="107864"/>
                    </a:lnTo>
                    <a:lnTo>
                      <a:pt x="36306" y="107230"/>
                    </a:lnTo>
                    <a:lnTo>
                      <a:pt x="36306" y="107230"/>
                    </a:lnTo>
                    <a:lnTo>
                      <a:pt x="36647" y="106686"/>
                    </a:lnTo>
                    <a:lnTo>
                      <a:pt x="36988" y="106415"/>
                    </a:lnTo>
                    <a:lnTo>
                      <a:pt x="37670" y="106233"/>
                    </a:lnTo>
                    <a:lnTo>
                      <a:pt x="37670" y="106233"/>
                    </a:lnTo>
                    <a:lnTo>
                      <a:pt x="38522" y="105871"/>
                    </a:lnTo>
                    <a:lnTo>
                      <a:pt x="39375" y="105418"/>
                    </a:lnTo>
                    <a:lnTo>
                      <a:pt x="39375" y="105418"/>
                    </a:lnTo>
                    <a:lnTo>
                      <a:pt x="39375" y="105056"/>
                    </a:lnTo>
                    <a:lnTo>
                      <a:pt x="39375" y="104784"/>
                    </a:lnTo>
                    <a:lnTo>
                      <a:pt x="38863" y="103969"/>
                    </a:lnTo>
                    <a:lnTo>
                      <a:pt x="37840" y="103245"/>
                    </a:lnTo>
                    <a:lnTo>
                      <a:pt x="36988" y="102792"/>
                    </a:lnTo>
                    <a:lnTo>
                      <a:pt x="36988" y="102792"/>
                    </a:lnTo>
                    <a:lnTo>
                      <a:pt x="35965" y="102158"/>
                    </a:lnTo>
                    <a:lnTo>
                      <a:pt x="35965" y="101524"/>
                    </a:lnTo>
                    <a:lnTo>
                      <a:pt x="36306" y="100800"/>
                    </a:lnTo>
                    <a:lnTo>
                      <a:pt x="36988" y="100166"/>
                    </a:lnTo>
                    <a:lnTo>
                      <a:pt x="36988" y="100166"/>
                    </a:lnTo>
                    <a:lnTo>
                      <a:pt x="37840" y="99803"/>
                    </a:lnTo>
                    <a:lnTo>
                      <a:pt x="39204" y="99532"/>
                    </a:lnTo>
                    <a:lnTo>
                      <a:pt x="40056" y="99169"/>
                    </a:lnTo>
                    <a:lnTo>
                      <a:pt x="40738" y="98988"/>
                    </a:lnTo>
                    <a:lnTo>
                      <a:pt x="40738" y="98716"/>
                    </a:lnTo>
                    <a:lnTo>
                      <a:pt x="40738" y="98716"/>
                    </a:lnTo>
                    <a:lnTo>
                      <a:pt x="40909" y="97901"/>
                    </a:lnTo>
                    <a:lnTo>
                      <a:pt x="40738" y="97086"/>
                    </a:lnTo>
                    <a:lnTo>
                      <a:pt x="40738" y="97086"/>
                    </a:lnTo>
                    <a:lnTo>
                      <a:pt x="40738" y="96724"/>
                    </a:lnTo>
                    <a:lnTo>
                      <a:pt x="40909" y="96543"/>
                    </a:lnTo>
                    <a:lnTo>
                      <a:pt x="41590" y="96090"/>
                    </a:lnTo>
                    <a:lnTo>
                      <a:pt x="41590" y="96090"/>
                    </a:lnTo>
                    <a:lnTo>
                      <a:pt x="41931" y="95728"/>
                    </a:lnTo>
                    <a:lnTo>
                      <a:pt x="41931" y="95547"/>
                    </a:lnTo>
                    <a:lnTo>
                      <a:pt x="41590" y="95456"/>
                    </a:lnTo>
                    <a:lnTo>
                      <a:pt x="41931" y="95094"/>
                    </a:lnTo>
                    <a:lnTo>
                      <a:pt x="41931" y="95094"/>
                    </a:lnTo>
                    <a:lnTo>
                      <a:pt x="42272" y="95094"/>
                    </a:lnTo>
                    <a:lnTo>
                      <a:pt x="43125" y="95094"/>
                    </a:lnTo>
                    <a:lnTo>
                      <a:pt x="43806" y="95094"/>
                    </a:lnTo>
                    <a:lnTo>
                      <a:pt x="44147" y="94913"/>
                    </a:lnTo>
                    <a:lnTo>
                      <a:pt x="44147" y="94913"/>
                    </a:lnTo>
                    <a:lnTo>
                      <a:pt x="44318" y="94732"/>
                    </a:lnTo>
                    <a:lnTo>
                      <a:pt x="44147" y="94732"/>
                    </a:lnTo>
                    <a:lnTo>
                      <a:pt x="43465" y="94460"/>
                    </a:lnTo>
                    <a:lnTo>
                      <a:pt x="42443" y="94279"/>
                    </a:lnTo>
                    <a:lnTo>
                      <a:pt x="41931" y="93916"/>
                    </a:lnTo>
                    <a:lnTo>
                      <a:pt x="41931" y="93916"/>
                    </a:lnTo>
                    <a:lnTo>
                      <a:pt x="41590" y="93464"/>
                    </a:lnTo>
                    <a:lnTo>
                      <a:pt x="41590" y="92920"/>
                    </a:lnTo>
                    <a:lnTo>
                      <a:pt x="41931" y="92649"/>
                    </a:lnTo>
                    <a:lnTo>
                      <a:pt x="42443" y="92105"/>
                    </a:lnTo>
                    <a:lnTo>
                      <a:pt x="42443" y="92105"/>
                    </a:lnTo>
                    <a:lnTo>
                      <a:pt x="43125" y="92015"/>
                    </a:lnTo>
                    <a:lnTo>
                      <a:pt x="43806" y="92015"/>
                    </a:lnTo>
                    <a:lnTo>
                      <a:pt x="45340" y="92015"/>
                    </a:lnTo>
                    <a:lnTo>
                      <a:pt x="45340" y="92015"/>
                    </a:lnTo>
                    <a:lnTo>
                      <a:pt x="46193" y="91833"/>
                    </a:lnTo>
                    <a:lnTo>
                      <a:pt x="46875" y="91652"/>
                    </a:lnTo>
                    <a:lnTo>
                      <a:pt x="48068" y="91018"/>
                    </a:lnTo>
                    <a:lnTo>
                      <a:pt x="48920" y="90022"/>
                    </a:lnTo>
                    <a:lnTo>
                      <a:pt x="48920" y="89660"/>
                    </a:lnTo>
                    <a:lnTo>
                      <a:pt x="48750" y="89207"/>
                    </a:lnTo>
                    <a:lnTo>
                      <a:pt x="48750" y="89207"/>
                    </a:lnTo>
                    <a:lnTo>
                      <a:pt x="48409" y="88845"/>
                    </a:lnTo>
                    <a:lnTo>
                      <a:pt x="47727" y="88573"/>
                    </a:lnTo>
                    <a:lnTo>
                      <a:pt x="47727" y="88573"/>
                    </a:lnTo>
                    <a:lnTo>
                      <a:pt x="47386" y="88030"/>
                    </a:lnTo>
                    <a:lnTo>
                      <a:pt x="47386" y="87849"/>
                    </a:lnTo>
                    <a:lnTo>
                      <a:pt x="47727" y="87849"/>
                    </a:lnTo>
                    <a:lnTo>
                      <a:pt x="49602" y="87849"/>
                    </a:lnTo>
                    <a:lnTo>
                      <a:pt x="49602" y="87849"/>
                    </a:lnTo>
                    <a:lnTo>
                      <a:pt x="50795" y="87758"/>
                    </a:lnTo>
                    <a:lnTo>
                      <a:pt x="52159" y="87396"/>
                    </a:lnTo>
                    <a:lnTo>
                      <a:pt x="53352" y="87215"/>
                    </a:lnTo>
                    <a:lnTo>
                      <a:pt x="54545" y="86852"/>
                    </a:lnTo>
                    <a:lnTo>
                      <a:pt x="54545" y="86852"/>
                    </a:lnTo>
                    <a:lnTo>
                      <a:pt x="56761" y="86852"/>
                    </a:lnTo>
                    <a:lnTo>
                      <a:pt x="57613" y="86852"/>
                    </a:lnTo>
                    <a:lnTo>
                      <a:pt x="58806" y="86762"/>
                    </a:lnTo>
                    <a:lnTo>
                      <a:pt x="58806" y="86762"/>
                    </a:lnTo>
                    <a:lnTo>
                      <a:pt x="59488" y="86400"/>
                    </a:lnTo>
                    <a:lnTo>
                      <a:pt x="60170" y="85947"/>
                    </a:lnTo>
                    <a:lnTo>
                      <a:pt x="61363" y="85132"/>
                    </a:lnTo>
                    <a:lnTo>
                      <a:pt x="61363" y="85132"/>
                    </a:lnTo>
                    <a:lnTo>
                      <a:pt x="62215" y="84407"/>
                    </a:lnTo>
                    <a:lnTo>
                      <a:pt x="62215" y="83954"/>
                    </a:lnTo>
                    <a:lnTo>
                      <a:pt x="62215" y="83592"/>
                    </a:lnTo>
                    <a:lnTo>
                      <a:pt x="62215" y="83592"/>
                    </a:lnTo>
                    <a:lnTo>
                      <a:pt x="62045" y="83320"/>
                    </a:lnTo>
                    <a:lnTo>
                      <a:pt x="61363" y="82958"/>
                    </a:lnTo>
                    <a:lnTo>
                      <a:pt x="60681" y="82777"/>
                    </a:lnTo>
                    <a:lnTo>
                      <a:pt x="60340" y="82505"/>
                    </a:lnTo>
                    <a:lnTo>
                      <a:pt x="60340" y="82505"/>
                    </a:lnTo>
                    <a:lnTo>
                      <a:pt x="60170" y="82143"/>
                    </a:lnTo>
                    <a:lnTo>
                      <a:pt x="60340" y="81781"/>
                    </a:lnTo>
                    <a:lnTo>
                      <a:pt x="60681" y="81509"/>
                    </a:lnTo>
                    <a:lnTo>
                      <a:pt x="60681" y="81147"/>
                    </a:lnTo>
                    <a:lnTo>
                      <a:pt x="60681" y="81147"/>
                    </a:lnTo>
                    <a:lnTo>
                      <a:pt x="60681" y="80875"/>
                    </a:lnTo>
                    <a:lnTo>
                      <a:pt x="60170" y="80694"/>
                    </a:lnTo>
                    <a:lnTo>
                      <a:pt x="59488" y="80332"/>
                    </a:lnTo>
                    <a:lnTo>
                      <a:pt x="58295" y="80150"/>
                    </a:lnTo>
                    <a:lnTo>
                      <a:pt x="57613" y="79698"/>
                    </a:lnTo>
                    <a:lnTo>
                      <a:pt x="57613" y="79698"/>
                    </a:lnTo>
                    <a:lnTo>
                      <a:pt x="57102" y="79154"/>
                    </a:lnTo>
                    <a:lnTo>
                      <a:pt x="56761" y="78701"/>
                    </a:lnTo>
                    <a:lnTo>
                      <a:pt x="56420" y="77524"/>
                    </a:lnTo>
                    <a:lnTo>
                      <a:pt x="56420" y="77524"/>
                    </a:lnTo>
                    <a:lnTo>
                      <a:pt x="56761" y="77071"/>
                    </a:lnTo>
                    <a:lnTo>
                      <a:pt x="57272" y="76709"/>
                    </a:lnTo>
                    <a:lnTo>
                      <a:pt x="57954" y="76890"/>
                    </a:lnTo>
                    <a:lnTo>
                      <a:pt x="58806" y="77433"/>
                    </a:lnTo>
                    <a:lnTo>
                      <a:pt x="58806" y="77433"/>
                    </a:lnTo>
                    <a:lnTo>
                      <a:pt x="59147" y="77886"/>
                    </a:lnTo>
                    <a:lnTo>
                      <a:pt x="59488" y="78520"/>
                    </a:lnTo>
                    <a:lnTo>
                      <a:pt x="60170" y="79064"/>
                    </a:lnTo>
                    <a:lnTo>
                      <a:pt x="60340" y="79516"/>
                    </a:lnTo>
                    <a:lnTo>
                      <a:pt x="60340" y="79516"/>
                    </a:lnTo>
                    <a:lnTo>
                      <a:pt x="61363" y="79969"/>
                    </a:lnTo>
                    <a:lnTo>
                      <a:pt x="62045" y="80150"/>
                    </a:lnTo>
                    <a:lnTo>
                      <a:pt x="62897" y="80150"/>
                    </a:lnTo>
                    <a:lnTo>
                      <a:pt x="63750" y="80150"/>
                    </a:lnTo>
                    <a:lnTo>
                      <a:pt x="63750" y="80150"/>
                    </a:lnTo>
                    <a:lnTo>
                      <a:pt x="65113" y="79969"/>
                    </a:lnTo>
                    <a:lnTo>
                      <a:pt x="65965" y="79969"/>
                    </a:lnTo>
                    <a:lnTo>
                      <a:pt x="65965" y="79969"/>
                    </a:lnTo>
                    <a:lnTo>
                      <a:pt x="66818" y="79969"/>
                    </a:lnTo>
                    <a:lnTo>
                      <a:pt x="68181" y="79969"/>
                    </a:lnTo>
                    <a:lnTo>
                      <a:pt x="68181" y="79969"/>
                    </a:lnTo>
                    <a:lnTo>
                      <a:pt x="68693" y="79879"/>
                    </a:lnTo>
                    <a:lnTo>
                      <a:pt x="69715" y="79154"/>
                    </a:lnTo>
                    <a:lnTo>
                      <a:pt x="71761" y="77524"/>
                    </a:lnTo>
                    <a:lnTo>
                      <a:pt x="71761" y="77524"/>
                    </a:lnTo>
                    <a:lnTo>
                      <a:pt x="73125" y="76256"/>
                    </a:lnTo>
                    <a:lnTo>
                      <a:pt x="73125" y="76256"/>
                    </a:lnTo>
                    <a:lnTo>
                      <a:pt x="73125" y="75894"/>
                    </a:lnTo>
                    <a:lnTo>
                      <a:pt x="73125" y="75713"/>
                    </a:lnTo>
                    <a:lnTo>
                      <a:pt x="72784" y="75622"/>
                    </a:lnTo>
                    <a:lnTo>
                      <a:pt x="72784" y="75260"/>
                    </a:lnTo>
                    <a:lnTo>
                      <a:pt x="72784" y="75260"/>
                    </a:lnTo>
                    <a:lnTo>
                      <a:pt x="73125" y="74898"/>
                    </a:lnTo>
                    <a:lnTo>
                      <a:pt x="73636" y="74626"/>
                    </a:lnTo>
                    <a:lnTo>
                      <a:pt x="74659" y="74083"/>
                    </a:lnTo>
                    <a:lnTo>
                      <a:pt x="74659" y="74083"/>
                    </a:lnTo>
                    <a:lnTo>
                      <a:pt x="75511" y="73267"/>
                    </a:lnTo>
                    <a:lnTo>
                      <a:pt x="76704" y="72633"/>
                    </a:lnTo>
                    <a:lnTo>
                      <a:pt x="76704" y="72633"/>
                    </a:lnTo>
                    <a:lnTo>
                      <a:pt x="77727" y="72452"/>
                    </a:lnTo>
                    <a:lnTo>
                      <a:pt x="78579" y="72452"/>
                    </a:lnTo>
                    <a:lnTo>
                      <a:pt x="78579" y="72452"/>
                    </a:lnTo>
                    <a:lnTo>
                      <a:pt x="78920" y="72181"/>
                    </a:lnTo>
                    <a:lnTo>
                      <a:pt x="79261" y="71818"/>
                    </a:lnTo>
                    <a:lnTo>
                      <a:pt x="79772" y="71184"/>
                    </a:lnTo>
                    <a:lnTo>
                      <a:pt x="79772" y="71184"/>
                    </a:lnTo>
                    <a:lnTo>
                      <a:pt x="80795" y="70188"/>
                    </a:lnTo>
                    <a:lnTo>
                      <a:pt x="81988" y="69554"/>
                    </a:lnTo>
                    <a:lnTo>
                      <a:pt x="81988" y="69554"/>
                    </a:lnTo>
                    <a:lnTo>
                      <a:pt x="83011" y="68830"/>
                    </a:lnTo>
                    <a:lnTo>
                      <a:pt x="83181" y="68196"/>
                    </a:lnTo>
                    <a:lnTo>
                      <a:pt x="83522" y="67562"/>
                    </a:lnTo>
                    <a:lnTo>
                      <a:pt x="83181" y="66928"/>
                    </a:lnTo>
                    <a:lnTo>
                      <a:pt x="82670" y="65388"/>
                    </a:lnTo>
                    <a:lnTo>
                      <a:pt x="82670" y="64754"/>
                    </a:lnTo>
                    <a:lnTo>
                      <a:pt x="82670" y="63939"/>
                    </a:lnTo>
                    <a:lnTo>
                      <a:pt x="82670" y="63939"/>
                    </a:lnTo>
                    <a:lnTo>
                      <a:pt x="83181" y="63124"/>
                    </a:lnTo>
                    <a:lnTo>
                      <a:pt x="84545" y="62490"/>
                    </a:lnTo>
                    <a:lnTo>
                      <a:pt x="86931" y="61494"/>
                    </a:lnTo>
                    <a:lnTo>
                      <a:pt x="86931" y="61494"/>
                    </a:lnTo>
                    <a:lnTo>
                      <a:pt x="90340" y="60316"/>
                    </a:lnTo>
                    <a:lnTo>
                      <a:pt x="90340" y="60316"/>
                    </a:lnTo>
                    <a:lnTo>
                      <a:pt x="92215" y="59501"/>
                    </a:lnTo>
                    <a:lnTo>
                      <a:pt x="92215" y="59501"/>
                    </a:lnTo>
                    <a:lnTo>
                      <a:pt x="95284" y="58686"/>
                    </a:lnTo>
                    <a:lnTo>
                      <a:pt x="98693" y="58052"/>
                    </a:lnTo>
                    <a:lnTo>
                      <a:pt x="98693" y="58052"/>
                    </a:lnTo>
                    <a:lnTo>
                      <a:pt x="100909" y="57599"/>
                    </a:lnTo>
                    <a:lnTo>
                      <a:pt x="101761" y="57237"/>
                    </a:lnTo>
                    <a:lnTo>
                      <a:pt x="102102" y="56603"/>
                    </a:lnTo>
                    <a:lnTo>
                      <a:pt x="102102" y="56603"/>
                    </a:lnTo>
                    <a:lnTo>
                      <a:pt x="102443" y="55969"/>
                    </a:lnTo>
                    <a:lnTo>
                      <a:pt x="102443" y="55064"/>
                    </a:lnTo>
                    <a:lnTo>
                      <a:pt x="102443" y="55064"/>
                    </a:lnTo>
                    <a:lnTo>
                      <a:pt x="102954" y="54611"/>
                    </a:lnTo>
                    <a:lnTo>
                      <a:pt x="103636" y="53977"/>
                    </a:lnTo>
                    <a:lnTo>
                      <a:pt x="103636" y="53977"/>
                    </a:lnTo>
                    <a:lnTo>
                      <a:pt x="105170" y="53162"/>
                    </a:lnTo>
                    <a:lnTo>
                      <a:pt x="106363" y="52347"/>
                    </a:lnTo>
                    <a:lnTo>
                      <a:pt x="106363" y="52347"/>
                    </a:lnTo>
                    <a:lnTo>
                      <a:pt x="106704" y="51803"/>
                    </a:lnTo>
                    <a:lnTo>
                      <a:pt x="106704" y="51350"/>
                    </a:lnTo>
                    <a:lnTo>
                      <a:pt x="106363" y="50354"/>
                    </a:lnTo>
                    <a:lnTo>
                      <a:pt x="106363" y="50354"/>
                    </a:lnTo>
                    <a:lnTo>
                      <a:pt x="106704" y="49901"/>
                    </a:lnTo>
                    <a:lnTo>
                      <a:pt x="107045" y="49539"/>
                    </a:lnTo>
                    <a:lnTo>
                      <a:pt x="107556" y="48724"/>
                    </a:lnTo>
                    <a:lnTo>
                      <a:pt x="107556" y="48724"/>
                    </a:lnTo>
                    <a:lnTo>
                      <a:pt x="107897" y="48181"/>
                    </a:lnTo>
                    <a:lnTo>
                      <a:pt x="108238" y="47547"/>
                    </a:lnTo>
                    <a:lnTo>
                      <a:pt x="108238" y="46460"/>
                    </a:lnTo>
                    <a:lnTo>
                      <a:pt x="108238" y="46460"/>
                    </a:lnTo>
                    <a:lnTo>
                      <a:pt x="107556" y="44920"/>
                    </a:lnTo>
                    <a:lnTo>
                      <a:pt x="107386" y="44286"/>
                    </a:lnTo>
                    <a:lnTo>
                      <a:pt x="107045" y="43471"/>
                    </a:lnTo>
                    <a:lnTo>
                      <a:pt x="107045" y="43471"/>
                    </a:lnTo>
                    <a:lnTo>
                      <a:pt x="107045" y="42837"/>
                    </a:lnTo>
                    <a:lnTo>
                      <a:pt x="107386" y="42022"/>
                    </a:lnTo>
                    <a:lnTo>
                      <a:pt x="107386" y="42022"/>
                    </a:lnTo>
                    <a:lnTo>
                      <a:pt x="108238" y="41207"/>
                    </a:lnTo>
                    <a:lnTo>
                      <a:pt x="108920" y="40664"/>
                    </a:lnTo>
                    <a:lnTo>
                      <a:pt x="109431" y="40483"/>
                    </a:lnTo>
                    <a:lnTo>
                      <a:pt x="109431" y="40483"/>
                    </a:lnTo>
                    <a:lnTo>
                      <a:pt x="110625" y="40392"/>
                    </a:lnTo>
                    <a:lnTo>
                      <a:pt x="111306" y="40392"/>
                    </a:lnTo>
                    <a:lnTo>
                      <a:pt x="111647" y="40211"/>
                    </a:lnTo>
                    <a:lnTo>
                      <a:pt x="111647" y="40211"/>
                    </a:lnTo>
                    <a:lnTo>
                      <a:pt x="112500" y="39667"/>
                    </a:lnTo>
                    <a:lnTo>
                      <a:pt x="113181" y="39033"/>
                    </a:lnTo>
                    <a:lnTo>
                      <a:pt x="114034" y="37856"/>
                    </a:lnTo>
                    <a:lnTo>
                      <a:pt x="114034" y="37856"/>
                    </a:lnTo>
                    <a:lnTo>
                      <a:pt x="114375" y="37222"/>
                    </a:lnTo>
                    <a:lnTo>
                      <a:pt x="115056" y="36769"/>
                    </a:lnTo>
                    <a:lnTo>
                      <a:pt x="115056" y="36769"/>
                    </a:lnTo>
                    <a:lnTo>
                      <a:pt x="115909" y="36226"/>
                    </a:lnTo>
                    <a:lnTo>
                      <a:pt x="116931" y="35954"/>
                    </a:lnTo>
                    <a:lnTo>
                      <a:pt x="116931" y="35954"/>
                    </a:lnTo>
                    <a:lnTo>
                      <a:pt x="118125" y="35320"/>
                    </a:lnTo>
                    <a:lnTo>
                      <a:pt x="118806" y="34415"/>
                    </a:lnTo>
                    <a:lnTo>
                      <a:pt x="118806" y="34415"/>
                    </a:lnTo>
                    <a:lnTo>
                      <a:pt x="119318" y="33600"/>
                    </a:lnTo>
                    <a:lnTo>
                      <a:pt x="120000" y="32784"/>
                    </a:lnTo>
                    <a:lnTo>
                      <a:pt x="120000" y="31879"/>
                    </a:lnTo>
                    <a:lnTo>
                      <a:pt x="119659" y="30973"/>
                    </a:lnTo>
                    <a:lnTo>
                      <a:pt x="119659" y="30973"/>
                    </a:lnTo>
                    <a:close/>
                  </a:path>
                </a:pathLst>
              </a:custGeom>
              <a:solidFill>
                <a:srgbClr val="FBFCFC"/>
              </a:solidFill>
              <a:ln cap="flat" cmpd="sng" w="9525">
                <a:solidFill>
                  <a:srgbClr val="FBFCF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Helvetica Neue Light"/>
                  <a:ea typeface="Helvetica Neue Light"/>
                  <a:cs typeface="Helvetica Neue Light"/>
                  <a:sym typeface="Helvetica Neue Light"/>
                </a:endParaRPr>
              </a:p>
            </p:txBody>
          </p:sp>
          <p:sp>
            <p:nvSpPr>
              <p:cNvPr id="1580" name="Google Shape;1580;p117"/>
              <p:cNvSpPr/>
              <p:nvPr/>
            </p:nvSpPr>
            <p:spPr>
              <a:xfrm>
                <a:off x="5060950" y="1565275"/>
                <a:ext cx="3795600" cy="3197100"/>
              </a:xfrm>
              <a:custGeom>
                <a:rect b="b" l="l" r="r" t="t"/>
                <a:pathLst>
                  <a:path extrusionOk="0" h="120000" w="120000">
                    <a:moveTo>
                      <a:pt x="80552" y="10009"/>
                    </a:moveTo>
                    <a:lnTo>
                      <a:pt x="80552" y="10009"/>
                    </a:lnTo>
                    <a:lnTo>
                      <a:pt x="81053" y="9712"/>
                    </a:lnTo>
                    <a:lnTo>
                      <a:pt x="81304" y="9592"/>
                    </a:lnTo>
                    <a:lnTo>
                      <a:pt x="81656" y="9592"/>
                    </a:lnTo>
                    <a:lnTo>
                      <a:pt x="81656" y="9592"/>
                    </a:lnTo>
                    <a:lnTo>
                      <a:pt x="82007" y="9712"/>
                    </a:lnTo>
                    <a:lnTo>
                      <a:pt x="82107" y="9831"/>
                    </a:lnTo>
                    <a:lnTo>
                      <a:pt x="82308" y="10009"/>
                    </a:lnTo>
                    <a:lnTo>
                      <a:pt x="82308" y="10009"/>
                    </a:lnTo>
                    <a:lnTo>
                      <a:pt x="82409" y="10427"/>
                    </a:lnTo>
                    <a:lnTo>
                      <a:pt x="82459" y="10903"/>
                    </a:lnTo>
                    <a:lnTo>
                      <a:pt x="82459" y="10903"/>
                    </a:lnTo>
                    <a:lnTo>
                      <a:pt x="82659" y="11439"/>
                    </a:lnTo>
                    <a:lnTo>
                      <a:pt x="82659" y="11737"/>
                    </a:lnTo>
                    <a:lnTo>
                      <a:pt x="82659" y="11976"/>
                    </a:lnTo>
                    <a:lnTo>
                      <a:pt x="82659" y="11976"/>
                    </a:lnTo>
                    <a:lnTo>
                      <a:pt x="82459" y="12393"/>
                    </a:lnTo>
                    <a:lnTo>
                      <a:pt x="82308" y="12631"/>
                    </a:lnTo>
                    <a:lnTo>
                      <a:pt x="82007" y="12691"/>
                    </a:lnTo>
                    <a:lnTo>
                      <a:pt x="81756" y="12691"/>
                    </a:lnTo>
                    <a:lnTo>
                      <a:pt x="81505" y="12691"/>
                    </a:lnTo>
                    <a:lnTo>
                      <a:pt x="81204" y="12512"/>
                    </a:lnTo>
                    <a:lnTo>
                      <a:pt x="80652" y="12154"/>
                    </a:lnTo>
                    <a:lnTo>
                      <a:pt x="80652" y="12154"/>
                    </a:lnTo>
                    <a:lnTo>
                      <a:pt x="80301" y="11618"/>
                    </a:lnTo>
                    <a:lnTo>
                      <a:pt x="80200" y="11439"/>
                    </a:lnTo>
                    <a:lnTo>
                      <a:pt x="80100" y="11201"/>
                    </a:lnTo>
                    <a:lnTo>
                      <a:pt x="80100" y="10903"/>
                    </a:lnTo>
                    <a:lnTo>
                      <a:pt x="80200" y="10665"/>
                    </a:lnTo>
                    <a:lnTo>
                      <a:pt x="80401" y="10367"/>
                    </a:lnTo>
                    <a:lnTo>
                      <a:pt x="80552" y="10009"/>
                    </a:lnTo>
                    <a:lnTo>
                      <a:pt x="80552" y="10009"/>
                    </a:lnTo>
                    <a:close/>
                    <a:moveTo>
                      <a:pt x="84667" y="14955"/>
                    </a:moveTo>
                    <a:lnTo>
                      <a:pt x="84667" y="14955"/>
                    </a:lnTo>
                    <a:lnTo>
                      <a:pt x="84918" y="14895"/>
                    </a:lnTo>
                    <a:lnTo>
                      <a:pt x="85119" y="14538"/>
                    </a:lnTo>
                    <a:lnTo>
                      <a:pt x="85219" y="14121"/>
                    </a:lnTo>
                    <a:lnTo>
                      <a:pt x="85119" y="13823"/>
                    </a:lnTo>
                    <a:lnTo>
                      <a:pt x="85119" y="13823"/>
                    </a:lnTo>
                    <a:lnTo>
                      <a:pt x="84918" y="13584"/>
                    </a:lnTo>
                    <a:lnTo>
                      <a:pt x="84567" y="13346"/>
                    </a:lnTo>
                    <a:lnTo>
                      <a:pt x="84215" y="13227"/>
                    </a:lnTo>
                    <a:lnTo>
                      <a:pt x="83864" y="13227"/>
                    </a:lnTo>
                    <a:lnTo>
                      <a:pt x="83864" y="13227"/>
                    </a:lnTo>
                    <a:lnTo>
                      <a:pt x="83462" y="13227"/>
                    </a:lnTo>
                    <a:lnTo>
                      <a:pt x="83462" y="13227"/>
                    </a:lnTo>
                    <a:lnTo>
                      <a:pt x="83212" y="13346"/>
                    </a:lnTo>
                    <a:lnTo>
                      <a:pt x="82961" y="13584"/>
                    </a:lnTo>
                    <a:lnTo>
                      <a:pt x="82860" y="13823"/>
                    </a:lnTo>
                    <a:lnTo>
                      <a:pt x="82860" y="13882"/>
                    </a:lnTo>
                    <a:lnTo>
                      <a:pt x="82860" y="14121"/>
                    </a:lnTo>
                    <a:lnTo>
                      <a:pt x="82961" y="14359"/>
                    </a:lnTo>
                    <a:lnTo>
                      <a:pt x="82961" y="14359"/>
                    </a:lnTo>
                    <a:lnTo>
                      <a:pt x="83312" y="14657"/>
                    </a:lnTo>
                    <a:lnTo>
                      <a:pt x="83764" y="14895"/>
                    </a:lnTo>
                    <a:lnTo>
                      <a:pt x="84316" y="14955"/>
                    </a:lnTo>
                    <a:lnTo>
                      <a:pt x="84667" y="14955"/>
                    </a:lnTo>
                    <a:lnTo>
                      <a:pt x="84667" y="14955"/>
                    </a:lnTo>
                    <a:close/>
                    <a:moveTo>
                      <a:pt x="90941" y="18351"/>
                    </a:moveTo>
                    <a:lnTo>
                      <a:pt x="90941" y="18351"/>
                    </a:lnTo>
                    <a:lnTo>
                      <a:pt x="90840" y="18232"/>
                    </a:lnTo>
                    <a:lnTo>
                      <a:pt x="90840" y="18232"/>
                    </a:lnTo>
                    <a:lnTo>
                      <a:pt x="90639" y="18232"/>
                    </a:lnTo>
                    <a:lnTo>
                      <a:pt x="90489" y="18411"/>
                    </a:lnTo>
                    <a:lnTo>
                      <a:pt x="90489" y="18530"/>
                    </a:lnTo>
                    <a:lnTo>
                      <a:pt x="90589" y="18768"/>
                    </a:lnTo>
                    <a:lnTo>
                      <a:pt x="90589" y="18768"/>
                    </a:lnTo>
                    <a:lnTo>
                      <a:pt x="90740" y="18887"/>
                    </a:lnTo>
                    <a:lnTo>
                      <a:pt x="90941" y="18768"/>
                    </a:lnTo>
                    <a:lnTo>
                      <a:pt x="91041" y="18530"/>
                    </a:lnTo>
                    <a:lnTo>
                      <a:pt x="90941" y="18351"/>
                    </a:lnTo>
                    <a:lnTo>
                      <a:pt x="90941" y="18351"/>
                    </a:lnTo>
                    <a:close/>
                    <a:moveTo>
                      <a:pt x="49435" y="2383"/>
                    </a:moveTo>
                    <a:lnTo>
                      <a:pt x="49435" y="2383"/>
                    </a:lnTo>
                    <a:lnTo>
                      <a:pt x="49435" y="2562"/>
                    </a:lnTo>
                    <a:lnTo>
                      <a:pt x="49435" y="2681"/>
                    </a:lnTo>
                    <a:lnTo>
                      <a:pt x="49134" y="2800"/>
                    </a:lnTo>
                    <a:lnTo>
                      <a:pt x="48782" y="2919"/>
                    </a:lnTo>
                    <a:lnTo>
                      <a:pt x="48531" y="3098"/>
                    </a:lnTo>
                    <a:lnTo>
                      <a:pt x="48531" y="3098"/>
                    </a:lnTo>
                    <a:lnTo>
                      <a:pt x="48431" y="3336"/>
                    </a:lnTo>
                    <a:lnTo>
                      <a:pt x="48431" y="3574"/>
                    </a:lnTo>
                    <a:lnTo>
                      <a:pt x="48531" y="3753"/>
                    </a:lnTo>
                    <a:lnTo>
                      <a:pt x="48682" y="3872"/>
                    </a:lnTo>
                    <a:lnTo>
                      <a:pt x="48682" y="3872"/>
                    </a:lnTo>
                    <a:lnTo>
                      <a:pt x="49033" y="4170"/>
                    </a:lnTo>
                    <a:lnTo>
                      <a:pt x="49686" y="4289"/>
                    </a:lnTo>
                    <a:lnTo>
                      <a:pt x="50338" y="4289"/>
                    </a:lnTo>
                    <a:lnTo>
                      <a:pt x="50890" y="4170"/>
                    </a:lnTo>
                    <a:lnTo>
                      <a:pt x="51392" y="3992"/>
                    </a:lnTo>
                    <a:lnTo>
                      <a:pt x="51593" y="3753"/>
                    </a:lnTo>
                    <a:lnTo>
                      <a:pt x="51794" y="3574"/>
                    </a:lnTo>
                    <a:lnTo>
                      <a:pt x="51794" y="3336"/>
                    </a:lnTo>
                    <a:lnTo>
                      <a:pt x="51794" y="3098"/>
                    </a:lnTo>
                    <a:lnTo>
                      <a:pt x="51693" y="2800"/>
                    </a:lnTo>
                    <a:lnTo>
                      <a:pt x="51392" y="2502"/>
                    </a:lnTo>
                    <a:lnTo>
                      <a:pt x="51392" y="2502"/>
                    </a:lnTo>
                    <a:lnTo>
                      <a:pt x="51141" y="2264"/>
                    </a:lnTo>
                    <a:lnTo>
                      <a:pt x="50890" y="1906"/>
                    </a:lnTo>
                    <a:lnTo>
                      <a:pt x="50890" y="1906"/>
                    </a:lnTo>
                    <a:lnTo>
                      <a:pt x="50690" y="1489"/>
                    </a:lnTo>
                    <a:lnTo>
                      <a:pt x="50489" y="1072"/>
                    </a:lnTo>
                    <a:lnTo>
                      <a:pt x="50489" y="1072"/>
                    </a:lnTo>
                    <a:lnTo>
                      <a:pt x="50338" y="655"/>
                    </a:lnTo>
                    <a:lnTo>
                      <a:pt x="50037" y="297"/>
                    </a:lnTo>
                    <a:lnTo>
                      <a:pt x="49686" y="119"/>
                    </a:lnTo>
                    <a:lnTo>
                      <a:pt x="49335" y="0"/>
                    </a:lnTo>
                    <a:lnTo>
                      <a:pt x="49335" y="0"/>
                    </a:lnTo>
                    <a:lnTo>
                      <a:pt x="48983" y="119"/>
                    </a:lnTo>
                    <a:lnTo>
                      <a:pt x="48582" y="297"/>
                    </a:lnTo>
                    <a:lnTo>
                      <a:pt x="48582" y="297"/>
                    </a:lnTo>
                    <a:lnTo>
                      <a:pt x="48331" y="655"/>
                    </a:lnTo>
                    <a:lnTo>
                      <a:pt x="48130" y="1072"/>
                    </a:lnTo>
                    <a:lnTo>
                      <a:pt x="48130" y="1072"/>
                    </a:lnTo>
                    <a:lnTo>
                      <a:pt x="48130" y="1370"/>
                    </a:lnTo>
                    <a:lnTo>
                      <a:pt x="48230" y="1608"/>
                    </a:lnTo>
                    <a:lnTo>
                      <a:pt x="48431" y="1727"/>
                    </a:lnTo>
                    <a:lnTo>
                      <a:pt x="48682" y="1847"/>
                    </a:lnTo>
                    <a:lnTo>
                      <a:pt x="49134" y="2025"/>
                    </a:lnTo>
                    <a:lnTo>
                      <a:pt x="49335" y="2264"/>
                    </a:lnTo>
                    <a:lnTo>
                      <a:pt x="49435" y="2383"/>
                    </a:lnTo>
                    <a:lnTo>
                      <a:pt x="49435" y="2383"/>
                    </a:lnTo>
                    <a:close/>
                    <a:moveTo>
                      <a:pt x="52346" y="5898"/>
                    </a:moveTo>
                    <a:lnTo>
                      <a:pt x="52346" y="5898"/>
                    </a:lnTo>
                    <a:lnTo>
                      <a:pt x="52697" y="5898"/>
                    </a:lnTo>
                    <a:lnTo>
                      <a:pt x="52948" y="5839"/>
                    </a:lnTo>
                    <a:lnTo>
                      <a:pt x="53601" y="5481"/>
                    </a:lnTo>
                    <a:lnTo>
                      <a:pt x="53601" y="5481"/>
                    </a:lnTo>
                    <a:lnTo>
                      <a:pt x="53851" y="5302"/>
                    </a:lnTo>
                    <a:lnTo>
                      <a:pt x="54153" y="5302"/>
                    </a:lnTo>
                    <a:lnTo>
                      <a:pt x="54705" y="5302"/>
                    </a:lnTo>
                    <a:lnTo>
                      <a:pt x="54705" y="5302"/>
                    </a:lnTo>
                    <a:lnTo>
                      <a:pt x="54956" y="5183"/>
                    </a:lnTo>
                    <a:lnTo>
                      <a:pt x="55207" y="4945"/>
                    </a:lnTo>
                    <a:lnTo>
                      <a:pt x="55307" y="4647"/>
                    </a:lnTo>
                    <a:lnTo>
                      <a:pt x="55307" y="4409"/>
                    </a:lnTo>
                    <a:lnTo>
                      <a:pt x="55207" y="4111"/>
                    </a:lnTo>
                    <a:lnTo>
                      <a:pt x="55056" y="3753"/>
                    </a:lnTo>
                    <a:lnTo>
                      <a:pt x="54855" y="3574"/>
                    </a:lnTo>
                    <a:lnTo>
                      <a:pt x="54604" y="3455"/>
                    </a:lnTo>
                    <a:lnTo>
                      <a:pt x="54604" y="3455"/>
                    </a:lnTo>
                    <a:lnTo>
                      <a:pt x="54153" y="3217"/>
                    </a:lnTo>
                    <a:lnTo>
                      <a:pt x="53601" y="3217"/>
                    </a:lnTo>
                    <a:lnTo>
                      <a:pt x="53601" y="3217"/>
                    </a:lnTo>
                    <a:lnTo>
                      <a:pt x="53249" y="3336"/>
                    </a:lnTo>
                    <a:lnTo>
                      <a:pt x="53048" y="3455"/>
                    </a:lnTo>
                    <a:lnTo>
                      <a:pt x="53048" y="3455"/>
                    </a:lnTo>
                    <a:lnTo>
                      <a:pt x="52848" y="3634"/>
                    </a:lnTo>
                    <a:lnTo>
                      <a:pt x="52848" y="3872"/>
                    </a:lnTo>
                    <a:lnTo>
                      <a:pt x="52797" y="4170"/>
                    </a:lnTo>
                    <a:lnTo>
                      <a:pt x="52797" y="4170"/>
                    </a:lnTo>
                    <a:lnTo>
                      <a:pt x="52496" y="4647"/>
                    </a:lnTo>
                    <a:lnTo>
                      <a:pt x="52145" y="5183"/>
                    </a:lnTo>
                    <a:lnTo>
                      <a:pt x="52045" y="5362"/>
                    </a:lnTo>
                    <a:lnTo>
                      <a:pt x="52045" y="5600"/>
                    </a:lnTo>
                    <a:lnTo>
                      <a:pt x="52045" y="5839"/>
                    </a:lnTo>
                    <a:lnTo>
                      <a:pt x="52346" y="5898"/>
                    </a:lnTo>
                    <a:lnTo>
                      <a:pt x="52346" y="5898"/>
                    </a:lnTo>
                    <a:close/>
                    <a:moveTo>
                      <a:pt x="114178" y="19185"/>
                    </a:moveTo>
                    <a:lnTo>
                      <a:pt x="114178" y="19185"/>
                    </a:lnTo>
                    <a:lnTo>
                      <a:pt x="114529" y="19066"/>
                    </a:lnTo>
                    <a:lnTo>
                      <a:pt x="114730" y="18887"/>
                    </a:lnTo>
                    <a:lnTo>
                      <a:pt x="114830" y="18649"/>
                    </a:lnTo>
                    <a:lnTo>
                      <a:pt x="114830" y="18649"/>
                    </a:lnTo>
                    <a:lnTo>
                      <a:pt x="114730" y="18411"/>
                    </a:lnTo>
                    <a:lnTo>
                      <a:pt x="114629" y="18232"/>
                    </a:lnTo>
                    <a:lnTo>
                      <a:pt x="114178" y="18113"/>
                    </a:lnTo>
                    <a:lnTo>
                      <a:pt x="114178" y="18113"/>
                    </a:lnTo>
                    <a:lnTo>
                      <a:pt x="113726" y="17994"/>
                    </a:lnTo>
                    <a:lnTo>
                      <a:pt x="113525" y="17994"/>
                    </a:lnTo>
                    <a:lnTo>
                      <a:pt x="113274" y="17994"/>
                    </a:lnTo>
                    <a:lnTo>
                      <a:pt x="113274" y="17994"/>
                    </a:lnTo>
                    <a:lnTo>
                      <a:pt x="113174" y="18232"/>
                    </a:lnTo>
                    <a:lnTo>
                      <a:pt x="113174" y="18530"/>
                    </a:lnTo>
                    <a:lnTo>
                      <a:pt x="113174" y="18530"/>
                    </a:lnTo>
                    <a:lnTo>
                      <a:pt x="113375" y="18768"/>
                    </a:lnTo>
                    <a:lnTo>
                      <a:pt x="113626" y="18947"/>
                    </a:lnTo>
                    <a:lnTo>
                      <a:pt x="114178" y="19185"/>
                    </a:lnTo>
                    <a:lnTo>
                      <a:pt x="114178" y="19185"/>
                    </a:lnTo>
                    <a:close/>
                    <a:moveTo>
                      <a:pt x="104943" y="20258"/>
                    </a:moveTo>
                    <a:lnTo>
                      <a:pt x="104943" y="20258"/>
                    </a:lnTo>
                    <a:lnTo>
                      <a:pt x="104943" y="20019"/>
                    </a:lnTo>
                    <a:lnTo>
                      <a:pt x="104843" y="19960"/>
                    </a:lnTo>
                    <a:lnTo>
                      <a:pt x="104742" y="19841"/>
                    </a:lnTo>
                    <a:lnTo>
                      <a:pt x="104542" y="19841"/>
                    </a:lnTo>
                    <a:lnTo>
                      <a:pt x="104542" y="19841"/>
                    </a:lnTo>
                    <a:lnTo>
                      <a:pt x="104291" y="19841"/>
                    </a:lnTo>
                    <a:lnTo>
                      <a:pt x="104291" y="20019"/>
                    </a:lnTo>
                    <a:lnTo>
                      <a:pt x="104291" y="20139"/>
                    </a:lnTo>
                    <a:lnTo>
                      <a:pt x="104291" y="20139"/>
                    </a:lnTo>
                    <a:lnTo>
                      <a:pt x="104391" y="20496"/>
                    </a:lnTo>
                    <a:lnTo>
                      <a:pt x="104542" y="20615"/>
                    </a:lnTo>
                    <a:lnTo>
                      <a:pt x="104843" y="20615"/>
                    </a:lnTo>
                    <a:lnTo>
                      <a:pt x="104943" y="20258"/>
                    </a:lnTo>
                    <a:lnTo>
                      <a:pt x="104943" y="20258"/>
                    </a:lnTo>
                    <a:close/>
                    <a:moveTo>
                      <a:pt x="91493" y="18947"/>
                    </a:moveTo>
                    <a:lnTo>
                      <a:pt x="91493" y="18947"/>
                    </a:lnTo>
                    <a:lnTo>
                      <a:pt x="91643" y="19066"/>
                    </a:lnTo>
                    <a:lnTo>
                      <a:pt x="91844" y="18947"/>
                    </a:lnTo>
                    <a:lnTo>
                      <a:pt x="91944" y="18887"/>
                    </a:lnTo>
                    <a:lnTo>
                      <a:pt x="92045" y="18649"/>
                    </a:lnTo>
                    <a:lnTo>
                      <a:pt x="92045" y="18411"/>
                    </a:lnTo>
                    <a:lnTo>
                      <a:pt x="91944" y="18351"/>
                    </a:lnTo>
                    <a:lnTo>
                      <a:pt x="91844" y="18113"/>
                    </a:lnTo>
                    <a:lnTo>
                      <a:pt x="91643" y="17994"/>
                    </a:lnTo>
                    <a:lnTo>
                      <a:pt x="91643" y="17994"/>
                    </a:lnTo>
                    <a:lnTo>
                      <a:pt x="91493" y="17994"/>
                    </a:lnTo>
                    <a:lnTo>
                      <a:pt x="91392" y="18113"/>
                    </a:lnTo>
                    <a:lnTo>
                      <a:pt x="91392" y="18113"/>
                    </a:lnTo>
                    <a:lnTo>
                      <a:pt x="91292" y="18351"/>
                    </a:lnTo>
                    <a:lnTo>
                      <a:pt x="91191" y="18649"/>
                    </a:lnTo>
                    <a:lnTo>
                      <a:pt x="91292" y="18887"/>
                    </a:lnTo>
                    <a:lnTo>
                      <a:pt x="91493" y="18947"/>
                    </a:lnTo>
                    <a:lnTo>
                      <a:pt x="91493" y="18947"/>
                    </a:lnTo>
                    <a:close/>
                    <a:moveTo>
                      <a:pt x="78143" y="71916"/>
                    </a:moveTo>
                    <a:lnTo>
                      <a:pt x="78143" y="71916"/>
                    </a:lnTo>
                    <a:lnTo>
                      <a:pt x="78193" y="71678"/>
                    </a:lnTo>
                    <a:lnTo>
                      <a:pt x="78193" y="71380"/>
                    </a:lnTo>
                    <a:lnTo>
                      <a:pt x="78193" y="71380"/>
                    </a:lnTo>
                    <a:lnTo>
                      <a:pt x="78143" y="71142"/>
                    </a:lnTo>
                    <a:lnTo>
                      <a:pt x="77841" y="71022"/>
                    </a:lnTo>
                    <a:lnTo>
                      <a:pt x="77841" y="71022"/>
                    </a:lnTo>
                    <a:lnTo>
                      <a:pt x="77691" y="71022"/>
                    </a:lnTo>
                    <a:lnTo>
                      <a:pt x="77390" y="71142"/>
                    </a:lnTo>
                    <a:lnTo>
                      <a:pt x="76938" y="71559"/>
                    </a:lnTo>
                    <a:lnTo>
                      <a:pt x="76737" y="71797"/>
                    </a:lnTo>
                    <a:lnTo>
                      <a:pt x="76737" y="72035"/>
                    </a:lnTo>
                    <a:lnTo>
                      <a:pt x="76737" y="72214"/>
                    </a:lnTo>
                    <a:lnTo>
                      <a:pt x="76938" y="72452"/>
                    </a:lnTo>
                    <a:lnTo>
                      <a:pt x="76938" y="72452"/>
                    </a:lnTo>
                    <a:lnTo>
                      <a:pt x="77289" y="72571"/>
                    </a:lnTo>
                    <a:lnTo>
                      <a:pt x="77590" y="72452"/>
                    </a:lnTo>
                    <a:lnTo>
                      <a:pt x="77942" y="72214"/>
                    </a:lnTo>
                    <a:lnTo>
                      <a:pt x="78143" y="71916"/>
                    </a:lnTo>
                    <a:lnTo>
                      <a:pt x="78143" y="71916"/>
                    </a:lnTo>
                    <a:close/>
                    <a:moveTo>
                      <a:pt x="82659" y="59821"/>
                    </a:moveTo>
                    <a:lnTo>
                      <a:pt x="82659" y="59821"/>
                    </a:lnTo>
                    <a:lnTo>
                      <a:pt x="82459" y="59940"/>
                    </a:lnTo>
                    <a:lnTo>
                      <a:pt x="82409" y="60059"/>
                    </a:lnTo>
                    <a:lnTo>
                      <a:pt x="82208" y="60595"/>
                    </a:lnTo>
                    <a:lnTo>
                      <a:pt x="82308" y="61012"/>
                    </a:lnTo>
                    <a:lnTo>
                      <a:pt x="82308" y="61251"/>
                    </a:lnTo>
                    <a:lnTo>
                      <a:pt x="82459" y="61429"/>
                    </a:lnTo>
                    <a:lnTo>
                      <a:pt x="82459" y="61429"/>
                    </a:lnTo>
                    <a:lnTo>
                      <a:pt x="82760" y="61549"/>
                    </a:lnTo>
                    <a:lnTo>
                      <a:pt x="82961" y="61549"/>
                    </a:lnTo>
                    <a:lnTo>
                      <a:pt x="83011" y="61429"/>
                    </a:lnTo>
                    <a:lnTo>
                      <a:pt x="83011" y="61429"/>
                    </a:lnTo>
                    <a:lnTo>
                      <a:pt x="83111" y="61310"/>
                    </a:lnTo>
                    <a:lnTo>
                      <a:pt x="83111" y="61132"/>
                    </a:lnTo>
                    <a:lnTo>
                      <a:pt x="83111" y="60893"/>
                    </a:lnTo>
                    <a:lnTo>
                      <a:pt x="83111" y="60774"/>
                    </a:lnTo>
                    <a:lnTo>
                      <a:pt x="83111" y="60774"/>
                    </a:lnTo>
                    <a:lnTo>
                      <a:pt x="83312" y="60476"/>
                    </a:lnTo>
                    <a:lnTo>
                      <a:pt x="83412" y="60357"/>
                    </a:lnTo>
                    <a:lnTo>
                      <a:pt x="83563" y="60357"/>
                    </a:lnTo>
                    <a:lnTo>
                      <a:pt x="83764" y="60357"/>
                    </a:lnTo>
                    <a:lnTo>
                      <a:pt x="84115" y="60595"/>
                    </a:lnTo>
                    <a:lnTo>
                      <a:pt x="84466" y="60714"/>
                    </a:lnTo>
                    <a:lnTo>
                      <a:pt x="84466" y="60714"/>
                    </a:lnTo>
                    <a:lnTo>
                      <a:pt x="84868" y="60714"/>
                    </a:lnTo>
                    <a:lnTo>
                      <a:pt x="85219" y="60595"/>
                    </a:lnTo>
                    <a:lnTo>
                      <a:pt x="85570" y="60357"/>
                    </a:lnTo>
                    <a:lnTo>
                      <a:pt x="85821" y="60059"/>
                    </a:lnTo>
                    <a:lnTo>
                      <a:pt x="85821" y="60059"/>
                    </a:lnTo>
                    <a:lnTo>
                      <a:pt x="86022" y="59702"/>
                    </a:lnTo>
                    <a:lnTo>
                      <a:pt x="86122" y="59285"/>
                    </a:lnTo>
                    <a:lnTo>
                      <a:pt x="86122" y="58987"/>
                    </a:lnTo>
                    <a:lnTo>
                      <a:pt x="86122" y="58748"/>
                    </a:lnTo>
                    <a:lnTo>
                      <a:pt x="85922" y="58629"/>
                    </a:lnTo>
                    <a:lnTo>
                      <a:pt x="85922" y="58629"/>
                    </a:lnTo>
                    <a:lnTo>
                      <a:pt x="85671" y="58510"/>
                    </a:lnTo>
                    <a:lnTo>
                      <a:pt x="85370" y="58510"/>
                    </a:lnTo>
                    <a:lnTo>
                      <a:pt x="85018" y="58450"/>
                    </a:lnTo>
                    <a:lnTo>
                      <a:pt x="84767" y="58331"/>
                    </a:lnTo>
                    <a:lnTo>
                      <a:pt x="84767" y="58331"/>
                    </a:lnTo>
                    <a:lnTo>
                      <a:pt x="84667" y="58093"/>
                    </a:lnTo>
                    <a:lnTo>
                      <a:pt x="84567" y="57914"/>
                    </a:lnTo>
                    <a:lnTo>
                      <a:pt x="84466" y="57378"/>
                    </a:lnTo>
                    <a:lnTo>
                      <a:pt x="84466" y="57378"/>
                    </a:lnTo>
                    <a:lnTo>
                      <a:pt x="84115" y="56901"/>
                    </a:lnTo>
                    <a:lnTo>
                      <a:pt x="83764" y="56484"/>
                    </a:lnTo>
                    <a:lnTo>
                      <a:pt x="83764" y="56484"/>
                    </a:lnTo>
                    <a:lnTo>
                      <a:pt x="83563" y="56603"/>
                    </a:lnTo>
                    <a:lnTo>
                      <a:pt x="83462" y="56722"/>
                    </a:lnTo>
                    <a:lnTo>
                      <a:pt x="83563" y="57140"/>
                    </a:lnTo>
                    <a:lnTo>
                      <a:pt x="83864" y="57795"/>
                    </a:lnTo>
                    <a:lnTo>
                      <a:pt x="83864" y="57795"/>
                    </a:lnTo>
                    <a:lnTo>
                      <a:pt x="83864" y="58212"/>
                    </a:lnTo>
                    <a:lnTo>
                      <a:pt x="83864" y="58748"/>
                    </a:lnTo>
                    <a:lnTo>
                      <a:pt x="83663" y="59165"/>
                    </a:lnTo>
                    <a:lnTo>
                      <a:pt x="83462" y="59523"/>
                    </a:lnTo>
                    <a:lnTo>
                      <a:pt x="83462" y="59523"/>
                    </a:lnTo>
                    <a:lnTo>
                      <a:pt x="83212" y="59702"/>
                    </a:lnTo>
                    <a:lnTo>
                      <a:pt x="83111" y="59702"/>
                    </a:lnTo>
                    <a:lnTo>
                      <a:pt x="82659" y="59821"/>
                    </a:lnTo>
                    <a:lnTo>
                      <a:pt x="82659" y="59821"/>
                    </a:lnTo>
                    <a:close/>
                    <a:moveTo>
                      <a:pt x="83764" y="55114"/>
                    </a:moveTo>
                    <a:lnTo>
                      <a:pt x="83764" y="55114"/>
                    </a:lnTo>
                    <a:lnTo>
                      <a:pt x="83764" y="55173"/>
                    </a:lnTo>
                    <a:lnTo>
                      <a:pt x="83914" y="55412"/>
                    </a:lnTo>
                    <a:lnTo>
                      <a:pt x="84015" y="55531"/>
                    </a:lnTo>
                    <a:lnTo>
                      <a:pt x="84215" y="55650"/>
                    </a:lnTo>
                    <a:lnTo>
                      <a:pt x="84215" y="55650"/>
                    </a:lnTo>
                    <a:lnTo>
                      <a:pt x="84466" y="55650"/>
                    </a:lnTo>
                    <a:lnTo>
                      <a:pt x="84567" y="55531"/>
                    </a:lnTo>
                    <a:lnTo>
                      <a:pt x="84667" y="55114"/>
                    </a:lnTo>
                    <a:lnTo>
                      <a:pt x="84667" y="55114"/>
                    </a:lnTo>
                    <a:lnTo>
                      <a:pt x="84667" y="54637"/>
                    </a:lnTo>
                    <a:lnTo>
                      <a:pt x="84567" y="54339"/>
                    </a:lnTo>
                    <a:lnTo>
                      <a:pt x="84466" y="53922"/>
                    </a:lnTo>
                    <a:lnTo>
                      <a:pt x="84366" y="53445"/>
                    </a:lnTo>
                    <a:lnTo>
                      <a:pt x="84366" y="53445"/>
                    </a:lnTo>
                    <a:lnTo>
                      <a:pt x="84466" y="53028"/>
                    </a:lnTo>
                    <a:lnTo>
                      <a:pt x="84667" y="52492"/>
                    </a:lnTo>
                    <a:lnTo>
                      <a:pt x="84667" y="52492"/>
                    </a:lnTo>
                    <a:lnTo>
                      <a:pt x="84667" y="51956"/>
                    </a:lnTo>
                    <a:lnTo>
                      <a:pt x="84667" y="51956"/>
                    </a:lnTo>
                    <a:lnTo>
                      <a:pt x="84767" y="51837"/>
                    </a:lnTo>
                    <a:lnTo>
                      <a:pt x="84868" y="51837"/>
                    </a:lnTo>
                    <a:lnTo>
                      <a:pt x="85119" y="51837"/>
                    </a:lnTo>
                    <a:lnTo>
                      <a:pt x="85119" y="51837"/>
                    </a:lnTo>
                    <a:lnTo>
                      <a:pt x="85771" y="52075"/>
                    </a:lnTo>
                    <a:lnTo>
                      <a:pt x="85821" y="51956"/>
                    </a:lnTo>
                    <a:lnTo>
                      <a:pt x="85922" y="51956"/>
                    </a:lnTo>
                    <a:lnTo>
                      <a:pt x="86022" y="51717"/>
                    </a:lnTo>
                    <a:lnTo>
                      <a:pt x="86022" y="51539"/>
                    </a:lnTo>
                    <a:lnTo>
                      <a:pt x="86022" y="51539"/>
                    </a:lnTo>
                    <a:lnTo>
                      <a:pt x="85922" y="51300"/>
                    </a:lnTo>
                    <a:lnTo>
                      <a:pt x="85771" y="51122"/>
                    </a:lnTo>
                    <a:lnTo>
                      <a:pt x="85370" y="50764"/>
                    </a:lnTo>
                    <a:lnTo>
                      <a:pt x="85370" y="50764"/>
                    </a:lnTo>
                    <a:lnTo>
                      <a:pt x="85219" y="50466"/>
                    </a:lnTo>
                    <a:lnTo>
                      <a:pt x="85018" y="50109"/>
                    </a:lnTo>
                    <a:lnTo>
                      <a:pt x="85018" y="49692"/>
                    </a:lnTo>
                    <a:lnTo>
                      <a:pt x="85018" y="49275"/>
                    </a:lnTo>
                    <a:lnTo>
                      <a:pt x="85219" y="47666"/>
                    </a:lnTo>
                    <a:lnTo>
                      <a:pt x="85219" y="47666"/>
                    </a:lnTo>
                    <a:lnTo>
                      <a:pt x="85219" y="47428"/>
                    </a:lnTo>
                    <a:lnTo>
                      <a:pt x="85119" y="47130"/>
                    </a:lnTo>
                    <a:lnTo>
                      <a:pt x="84918" y="46653"/>
                    </a:lnTo>
                    <a:lnTo>
                      <a:pt x="84918" y="46653"/>
                    </a:lnTo>
                    <a:lnTo>
                      <a:pt x="84868" y="46355"/>
                    </a:lnTo>
                    <a:lnTo>
                      <a:pt x="84868" y="45938"/>
                    </a:lnTo>
                    <a:lnTo>
                      <a:pt x="84918" y="45580"/>
                    </a:lnTo>
                    <a:lnTo>
                      <a:pt x="84868" y="45163"/>
                    </a:lnTo>
                    <a:lnTo>
                      <a:pt x="84868" y="45163"/>
                    </a:lnTo>
                    <a:lnTo>
                      <a:pt x="84667" y="45163"/>
                    </a:lnTo>
                    <a:lnTo>
                      <a:pt x="84667" y="45163"/>
                    </a:lnTo>
                    <a:lnTo>
                      <a:pt x="84466" y="45163"/>
                    </a:lnTo>
                    <a:lnTo>
                      <a:pt x="84366" y="45402"/>
                    </a:lnTo>
                    <a:lnTo>
                      <a:pt x="84366" y="45819"/>
                    </a:lnTo>
                    <a:lnTo>
                      <a:pt x="84366" y="45819"/>
                    </a:lnTo>
                    <a:lnTo>
                      <a:pt x="84316" y="46236"/>
                    </a:lnTo>
                    <a:lnTo>
                      <a:pt x="84215" y="46653"/>
                    </a:lnTo>
                    <a:lnTo>
                      <a:pt x="84015" y="47010"/>
                    </a:lnTo>
                    <a:lnTo>
                      <a:pt x="83914" y="47428"/>
                    </a:lnTo>
                    <a:lnTo>
                      <a:pt x="83914" y="47428"/>
                    </a:lnTo>
                    <a:lnTo>
                      <a:pt x="83914" y="48321"/>
                    </a:lnTo>
                    <a:lnTo>
                      <a:pt x="84015" y="49155"/>
                    </a:lnTo>
                    <a:lnTo>
                      <a:pt x="84015" y="49155"/>
                    </a:lnTo>
                    <a:lnTo>
                      <a:pt x="84115" y="50228"/>
                    </a:lnTo>
                    <a:lnTo>
                      <a:pt x="84115" y="51420"/>
                    </a:lnTo>
                    <a:lnTo>
                      <a:pt x="84115" y="51420"/>
                    </a:lnTo>
                    <a:lnTo>
                      <a:pt x="84015" y="52194"/>
                    </a:lnTo>
                    <a:lnTo>
                      <a:pt x="83914" y="52492"/>
                    </a:lnTo>
                    <a:lnTo>
                      <a:pt x="83914" y="52909"/>
                    </a:lnTo>
                    <a:lnTo>
                      <a:pt x="83914" y="52909"/>
                    </a:lnTo>
                    <a:lnTo>
                      <a:pt x="84115" y="53684"/>
                    </a:lnTo>
                    <a:lnTo>
                      <a:pt x="84115" y="54101"/>
                    </a:lnTo>
                    <a:lnTo>
                      <a:pt x="84015" y="54458"/>
                    </a:lnTo>
                    <a:lnTo>
                      <a:pt x="84015" y="54458"/>
                    </a:lnTo>
                    <a:lnTo>
                      <a:pt x="83914" y="54637"/>
                    </a:lnTo>
                    <a:lnTo>
                      <a:pt x="83864" y="54637"/>
                    </a:lnTo>
                    <a:lnTo>
                      <a:pt x="83764" y="54875"/>
                    </a:lnTo>
                    <a:lnTo>
                      <a:pt x="83764" y="55114"/>
                    </a:lnTo>
                    <a:lnTo>
                      <a:pt x="83764" y="55114"/>
                    </a:lnTo>
                    <a:close/>
                    <a:moveTo>
                      <a:pt x="75683" y="71678"/>
                    </a:moveTo>
                    <a:lnTo>
                      <a:pt x="75683" y="71678"/>
                    </a:lnTo>
                    <a:lnTo>
                      <a:pt x="75282" y="71559"/>
                    </a:lnTo>
                    <a:lnTo>
                      <a:pt x="75282" y="71559"/>
                    </a:lnTo>
                    <a:lnTo>
                      <a:pt x="74830" y="71559"/>
                    </a:lnTo>
                    <a:lnTo>
                      <a:pt x="74830" y="71559"/>
                    </a:lnTo>
                    <a:lnTo>
                      <a:pt x="74680" y="71678"/>
                    </a:lnTo>
                    <a:lnTo>
                      <a:pt x="74579" y="71916"/>
                    </a:lnTo>
                    <a:lnTo>
                      <a:pt x="74479" y="72333"/>
                    </a:lnTo>
                    <a:lnTo>
                      <a:pt x="74479" y="72333"/>
                    </a:lnTo>
                    <a:lnTo>
                      <a:pt x="74479" y="72750"/>
                    </a:lnTo>
                    <a:lnTo>
                      <a:pt x="74579" y="72989"/>
                    </a:lnTo>
                    <a:lnTo>
                      <a:pt x="74780" y="73108"/>
                    </a:lnTo>
                    <a:lnTo>
                      <a:pt x="74930" y="73108"/>
                    </a:lnTo>
                    <a:lnTo>
                      <a:pt x="75282" y="72989"/>
                    </a:lnTo>
                    <a:lnTo>
                      <a:pt x="75382" y="73108"/>
                    </a:lnTo>
                    <a:lnTo>
                      <a:pt x="75483" y="73286"/>
                    </a:lnTo>
                    <a:lnTo>
                      <a:pt x="75483" y="73286"/>
                    </a:lnTo>
                    <a:lnTo>
                      <a:pt x="75382" y="73525"/>
                    </a:lnTo>
                    <a:lnTo>
                      <a:pt x="75282" y="73763"/>
                    </a:lnTo>
                    <a:lnTo>
                      <a:pt x="75232" y="73942"/>
                    </a:lnTo>
                    <a:lnTo>
                      <a:pt x="75131" y="74299"/>
                    </a:lnTo>
                    <a:lnTo>
                      <a:pt x="75131" y="74299"/>
                    </a:lnTo>
                    <a:lnTo>
                      <a:pt x="75232" y="74478"/>
                    </a:lnTo>
                    <a:lnTo>
                      <a:pt x="75382" y="74597"/>
                    </a:lnTo>
                    <a:lnTo>
                      <a:pt x="75583" y="74716"/>
                    </a:lnTo>
                    <a:lnTo>
                      <a:pt x="75834" y="74597"/>
                    </a:lnTo>
                    <a:lnTo>
                      <a:pt x="75834" y="74597"/>
                    </a:lnTo>
                    <a:lnTo>
                      <a:pt x="76035" y="74359"/>
                    </a:lnTo>
                    <a:lnTo>
                      <a:pt x="76135" y="74180"/>
                    </a:lnTo>
                    <a:lnTo>
                      <a:pt x="76235" y="73525"/>
                    </a:lnTo>
                    <a:lnTo>
                      <a:pt x="76135" y="72869"/>
                    </a:lnTo>
                    <a:lnTo>
                      <a:pt x="76135" y="72333"/>
                    </a:lnTo>
                    <a:lnTo>
                      <a:pt x="76135" y="72333"/>
                    </a:lnTo>
                    <a:lnTo>
                      <a:pt x="76035" y="71916"/>
                    </a:lnTo>
                    <a:lnTo>
                      <a:pt x="75834" y="71797"/>
                    </a:lnTo>
                    <a:lnTo>
                      <a:pt x="75683" y="71678"/>
                    </a:lnTo>
                    <a:lnTo>
                      <a:pt x="75683" y="71678"/>
                    </a:lnTo>
                    <a:close/>
                    <a:moveTo>
                      <a:pt x="81304" y="66852"/>
                    </a:moveTo>
                    <a:lnTo>
                      <a:pt x="81304" y="66852"/>
                    </a:lnTo>
                    <a:lnTo>
                      <a:pt x="81204" y="67030"/>
                    </a:lnTo>
                    <a:lnTo>
                      <a:pt x="81053" y="67388"/>
                    </a:lnTo>
                    <a:lnTo>
                      <a:pt x="80853" y="67805"/>
                    </a:lnTo>
                    <a:lnTo>
                      <a:pt x="80652" y="67924"/>
                    </a:lnTo>
                    <a:lnTo>
                      <a:pt x="80552" y="68043"/>
                    </a:lnTo>
                    <a:lnTo>
                      <a:pt x="80552" y="68043"/>
                    </a:lnTo>
                    <a:lnTo>
                      <a:pt x="80301" y="67924"/>
                    </a:lnTo>
                    <a:lnTo>
                      <a:pt x="80200" y="67805"/>
                    </a:lnTo>
                    <a:lnTo>
                      <a:pt x="80200" y="67567"/>
                    </a:lnTo>
                    <a:lnTo>
                      <a:pt x="80100" y="67388"/>
                    </a:lnTo>
                    <a:lnTo>
                      <a:pt x="80100" y="67388"/>
                    </a:lnTo>
                    <a:lnTo>
                      <a:pt x="79949" y="67388"/>
                    </a:lnTo>
                    <a:lnTo>
                      <a:pt x="79849" y="67388"/>
                    </a:lnTo>
                    <a:lnTo>
                      <a:pt x="79749" y="67567"/>
                    </a:lnTo>
                    <a:lnTo>
                      <a:pt x="79648" y="68103"/>
                    </a:lnTo>
                    <a:lnTo>
                      <a:pt x="79648" y="68103"/>
                    </a:lnTo>
                    <a:lnTo>
                      <a:pt x="79397" y="68758"/>
                    </a:lnTo>
                    <a:lnTo>
                      <a:pt x="79096" y="69414"/>
                    </a:lnTo>
                    <a:lnTo>
                      <a:pt x="79096" y="69414"/>
                    </a:lnTo>
                    <a:lnTo>
                      <a:pt x="78946" y="69652"/>
                    </a:lnTo>
                    <a:lnTo>
                      <a:pt x="78745" y="69771"/>
                    </a:lnTo>
                    <a:lnTo>
                      <a:pt x="78293" y="69831"/>
                    </a:lnTo>
                    <a:lnTo>
                      <a:pt x="78293" y="69831"/>
                    </a:lnTo>
                    <a:lnTo>
                      <a:pt x="77590" y="69831"/>
                    </a:lnTo>
                    <a:lnTo>
                      <a:pt x="77189" y="69950"/>
                    </a:lnTo>
                    <a:lnTo>
                      <a:pt x="77139" y="70188"/>
                    </a:lnTo>
                    <a:lnTo>
                      <a:pt x="77038" y="70307"/>
                    </a:lnTo>
                    <a:lnTo>
                      <a:pt x="77038" y="70307"/>
                    </a:lnTo>
                    <a:lnTo>
                      <a:pt x="76587" y="70605"/>
                    </a:lnTo>
                    <a:lnTo>
                      <a:pt x="76235" y="70963"/>
                    </a:lnTo>
                    <a:lnTo>
                      <a:pt x="76135" y="71022"/>
                    </a:lnTo>
                    <a:lnTo>
                      <a:pt x="76135" y="71261"/>
                    </a:lnTo>
                    <a:lnTo>
                      <a:pt x="76286" y="71261"/>
                    </a:lnTo>
                    <a:lnTo>
                      <a:pt x="76587" y="71380"/>
                    </a:lnTo>
                    <a:lnTo>
                      <a:pt x="76587" y="71380"/>
                    </a:lnTo>
                    <a:lnTo>
                      <a:pt x="76838" y="71261"/>
                    </a:lnTo>
                    <a:lnTo>
                      <a:pt x="77139" y="71142"/>
                    </a:lnTo>
                    <a:lnTo>
                      <a:pt x="77590" y="70844"/>
                    </a:lnTo>
                    <a:lnTo>
                      <a:pt x="77841" y="70605"/>
                    </a:lnTo>
                    <a:lnTo>
                      <a:pt x="78042" y="70605"/>
                    </a:lnTo>
                    <a:lnTo>
                      <a:pt x="78293" y="70724"/>
                    </a:lnTo>
                    <a:lnTo>
                      <a:pt x="78594" y="70963"/>
                    </a:lnTo>
                    <a:lnTo>
                      <a:pt x="78594" y="70963"/>
                    </a:lnTo>
                    <a:lnTo>
                      <a:pt x="78845" y="71559"/>
                    </a:lnTo>
                    <a:lnTo>
                      <a:pt x="79046" y="71916"/>
                    </a:lnTo>
                    <a:lnTo>
                      <a:pt x="79096" y="71916"/>
                    </a:lnTo>
                    <a:lnTo>
                      <a:pt x="79297" y="72035"/>
                    </a:lnTo>
                    <a:lnTo>
                      <a:pt x="79297" y="72035"/>
                    </a:lnTo>
                    <a:lnTo>
                      <a:pt x="79498" y="71916"/>
                    </a:lnTo>
                    <a:lnTo>
                      <a:pt x="79598" y="71678"/>
                    </a:lnTo>
                    <a:lnTo>
                      <a:pt x="79648" y="71142"/>
                    </a:lnTo>
                    <a:lnTo>
                      <a:pt x="79648" y="71142"/>
                    </a:lnTo>
                    <a:lnTo>
                      <a:pt x="79749" y="70844"/>
                    </a:lnTo>
                    <a:lnTo>
                      <a:pt x="79849" y="70724"/>
                    </a:lnTo>
                    <a:lnTo>
                      <a:pt x="80050" y="70605"/>
                    </a:lnTo>
                    <a:lnTo>
                      <a:pt x="80050" y="70605"/>
                    </a:lnTo>
                    <a:lnTo>
                      <a:pt x="80401" y="70605"/>
                    </a:lnTo>
                    <a:lnTo>
                      <a:pt x="80752" y="70724"/>
                    </a:lnTo>
                    <a:lnTo>
                      <a:pt x="80752" y="70724"/>
                    </a:lnTo>
                    <a:lnTo>
                      <a:pt x="81204" y="70963"/>
                    </a:lnTo>
                    <a:lnTo>
                      <a:pt x="81405" y="71022"/>
                    </a:lnTo>
                    <a:lnTo>
                      <a:pt x="81555" y="70963"/>
                    </a:lnTo>
                    <a:lnTo>
                      <a:pt x="81555" y="70963"/>
                    </a:lnTo>
                    <a:lnTo>
                      <a:pt x="81756" y="70724"/>
                    </a:lnTo>
                    <a:lnTo>
                      <a:pt x="81756" y="70605"/>
                    </a:lnTo>
                    <a:lnTo>
                      <a:pt x="81856" y="70367"/>
                    </a:lnTo>
                    <a:lnTo>
                      <a:pt x="82107" y="70367"/>
                    </a:lnTo>
                    <a:lnTo>
                      <a:pt x="82107" y="70367"/>
                    </a:lnTo>
                    <a:lnTo>
                      <a:pt x="82107" y="70069"/>
                    </a:lnTo>
                    <a:lnTo>
                      <a:pt x="82107" y="69831"/>
                    </a:lnTo>
                    <a:lnTo>
                      <a:pt x="82208" y="69771"/>
                    </a:lnTo>
                    <a:lnTo>
                      <a:pt x="82208" y="69771"/>
                    </a:lnTo>
                    <a:lnTo>
                      <a:pt x="82409" y="69652"/>
                    </a:lnTo>
                    <a:lnTo>
                      <a:pt x="82559" y="69771"/>
                    </a:lnTo>
                    <a:lnTo>
                      <a:pt x="82559" y="69950"/>
                    </a:lnTo>
                    <a:lnTo>
                      <a:pt x="82659" y="70188"/>
                    </a:lnTo>
                    <a:lnTo>
                      <a:pt x="82659" y="70188"/>
                    </a:lnTo>
                    <a:lnTo>
                      <a:pt x="82860" y="70188"/>
                    </a:lnTo>
                    <a:lnTo>
                      <a:pt x="83011" y="70069"/>
                    </a:lnTo>
                    <a:lnTo>
                      <a:pt x="83111" y="69831"/>
                    </a:lnTo>
                    <a:lnTo>
                      <a:pt x="83212" y="69652"/>
                    </a:lnTo>
                    <a:lnTo>
                      <a:pt x="83212" y="69116"/>
                    </a:lnTo>
                    <a:lnTo>
                      <a:pt x="83111" y="68699"/>
                    </a:lnTo>
                    <a:lnTo>
                      <a:pt x="83111" y="68699"/>
                    </a:lnTo>
                    <a:lnTo>
                      <a:pt x="83011" y="68043"/>
                    </a:lnTo>
                    <a:lnTo>
                      <a:pt x="83011" y="67686"/>
                    </a:lnTo>
                    <a:lnTo>
                      <a:pt x="83111" y="67269"/>
                    </a:lnTo>
                    <a:lnTo>
                      <a:pt x="83111" y="67269"/>
                    </a:lnTo>
                    <a:lnTo>
                      <a:pt x="83212" y="66971"/>
                    </a:lnTo>
                    <a:lnTo>
                      <a:pt x="83412" y="66613"/>
                    </a:lnTo>
                    <a:lnTo>
                      <a:pt x="83563" y="66196"/>
                    </a:lnTo>
                    <a:lnTo>
                      <a:pt x="83663" y="65839"/>
                    </a:lnTo>
                    <a:lnTo>
                      <a:pt x="83663" y="65839"/>
                    </a:lnTo>
                    <a:lnTo>
                      <a:pt x="83764" y="65124"/>
                    </a:lnTo>
                    <a:lnTo>
                      <a:pt x="83764" y="64170"/>
                    </a:lnTo>
                    <a:lnTo>
                      <a:pt x="83764" y="63694"/>
                    </a:lnTo>
                    <a:lnTo>
                      <a:pt x="83563" y="63277"/>
                    </a:lnTo>
                    <a:lnTo>
                      <a:pt x="83412" y="62979"/>
                    </a:lnTo>
                    <a:lnTo>
                      <a:pt x="83111" y="62740"/>
                    </a:lnTo>
                    <a:lnTo>
                      <a:pt x="83111" y="62740"/>
                    </a:lnTo>
                    <a:lnTo>
                      <a:pt x="82860" y="62740"/>
                    </a:lnTo>
                    <a:lnTo>
                      <a:pt x="82860" y="62740"/>
                    </a:lnTo>
                    <a:lnTo>
                      <a:pt x="82459" y="62859"/>
                    </a:lnTo>
                    <a:lnTo>
                      <a:pt x="82308" y="63038"/>
                    </a:lnTo>
                    <a:lnTo>
                      <a:pt x="82308" y="63038"/>
                    </a:lnTo>
                    <a:lnTo>
                      <a:pt x="82107" y="63396"/>
                    </a:lnTo>
                    <a:lnTo>
                      <a:pt x="82208" y="63813"/>
                    </a:lnTo>
                    <a:lnTo>
                      <a:pt x="82308" y="64587"/>
                    </a:lnTo>
                    <a:lnTo>
                      <a:pt x="82308" y="64587"/>
                    </a:lnTo>
                    <a:lnTo>
                      <a:pt x="82308" y="65243"/>
                    </a:lnTo>
                    <a:lnTo>
                      <a:pt x="82107" y="65779"/>
                    </a:lnTo>
                    <a:lnTo>
                      <a:pt x="81856" y="66315"/>
                    </a:lnTo>
                    <a:lnTo>
                      <a:pt x="81505" y="66852"/>
                    </a:lnTo>
                    <a:lnTo>
                      <a:pt x="81304" y="66852"/>
                    </a:lnTo>
                    <a:close/>
                    <a:moveTo>
                      <a:pt x="80752" y="43853"/>
                    </a:moveTo>
                    <a:lnTo>
                      <a:pt x="80752" y="43853"/>
                    </a:lnTo>
                    <a:lnTo>
                      <a:pt x="80752" y="43853"/>
                    </a:lnTo>
                    <a:lnTo>
                      <a:pt x="80752" y="43853"/>
                    </a:lnTo>
                    <a:lnTo>
                      <a:pt x="80501" y="44091"/>
                    </a:lnTo>
                    <a:lnTo>
                      <a:pt x="80501" y="44329"/>
                    </a:lnTo>
                    <a:lnTo>
                      <a:pt x="80501" y="44389"/>
                    </a:lnTo>
                    <a:lnTo>
                      <a:pt x="80501" y="44389"/>
                    </a:lnTo>
                    <a:lnTo>
                      <a:pt x="80501" y="44389"/>
                    </a:lnTo>
                    <a:lnTo>
                      <a:pt x="80501" y="44389"/>
                    </a:lnTo>
                    <a:lnTo>
                      <a:pt x="80501" y="44389"/>
                    </a:lnTo>
                    <a:lnTo>
                      <a:pt x="80501" y="44389"/>
                    </a:lnTo>
                    <a:lnTo>
                      <a:pt x="80501" y="44389"/>
                    </a:lnTo>
                    <a:lnTo>
                      <a:pt x="80501" y="44389"/>
                    </a:lnTo>
                    <a:lnTo>
                      <a:pt x="80501" y="44389"/>
                    </a:lnTo>
                    <a:lnTo>
                      <a:pt x="80501" y="44389"/>
                    </a:lnTo>
                    <a:lnTo>
                      <a:pt x="80552" y="44508"/>
                    </a:lnTo>
                    <a:lnTo>
                      <a:pt x="80552" y="44508"/>
                    </a:lnTo>
                    <a:lnTo>
                      <a:pt x="80552" y="44508"/>
                    </a:lnTo>
                    <a:lnTo>
                      <a:pt x="80552" y="44508"/>
                    </a:lnTo>
                    <a:lnTo>
                      <a:pt x="80652" y="44508"/>
                    </a:lnTo>
                    <a:lnTo>
                      <a:pt x="80652" y="44508"/>
                    </a:lnTo>
                    <a:lnTo>
                      <a:pt x="80752" y="44508"/>
                    </a:lnTo>
                    <a:lnTo>
                      <a:pt x="80752" y="44508"/>
                    </a:lnTo>
                    <a:lnTo>
                      <a:pt x="80953" y="44508"/>
                    </a:lnTo>
                    <a:lnTo>
                      <a:pt x="80953" y="44508"/>
                    </a:lnTo>
                    <a:lnTo>
                      <a:pt x="80853" y="44508"/>
                    </a:lnTo>
                    <a:lnTo>
                      <a:pt x="80853" y="44508"/>
                    </a:lnTo>
                    <a:lnTo>
                      <a:pt x="80853" y="44389"/>
                    </a:lnTo>
                    <a:lnTo>
                      <a:pt x="80853" y="44389"/>
                    </a:lnTo>
                    <a:lnTo>
                      <a:pt x="80953" y="44329"/>
                    </a:lnTo>
                    <a:lnTo>
                      <a:pt x="80953" y="44091"/>
                    </a:lnTo>
                    <a:lnTo>
                      <a:pt x="80853" y="43972"/>
                    </a:lnTo>
                    <a:lnTo>
                      <a:pt x="80752" y="43853"/>
                    </a:lnTo>
                    <a:lnTo>
                      <a:pt x="80752" y="43853"/>
                    </a:lnTo>
                    <a:close/>
                    <a:moveTo>
                      <a:pt x="56411" y="114518"/>
                    </a:moveTo>
                    <a:lnTo>
                      <a:pt x="56411" y="114518"/>
                    </a:lnTo>
                    <a:lnTo>
                      <a:pt x="56411" y="113922"/>
                    </a:lnTo>
                    <a:lnTo>
                      <a:pt x="56210" y="113505"/>
                    </a:lnTo>
                    <a:lnTo>
                      <a:pt x="56060" y="113207"/>
                    </a:lnTo>
                    <a:lnTo>
                      <a:pt x="55759" y="112850"/>
                    </a:lnTo>
                    <a:lnTo>
                      <a:pt x="55759" y="112850"/>
                    </a:lnTo>
                    <a:lnTo>
                      <a:pt x="55056" y="112313"/>
                    </a:lnTo>
                    <a:lnTo>
                      <a:pt x="54755" y="111896"/>
                    </a:lnTo>
                    <a:lnTo>
                      <a:pt x="54604" y="111360"/>
                    </a:lnTo>
                    <a:lnTo>
                      <a:pt x="54604" y="111360"/>
                    </a:lnTo>
                    <a:lnTo>
                      <a:pt x="54404" y="110585"/>
                    </a:lnTo>
                    <a:lnTo>
                      <a:pt x="54303" y="110168"/>
                    </a:lnTo>
                    <a:lnTo>
                      <a:pt x="54153" y="109870"/>
                    </a:lnTo>
                    <a:lnTo>
                      <a:pt x="54153" y="109870"/>
                    </a:lnTo>
                    <a:lnTo>
                      <a:pt x="53601" y="109394"/>
                    </a:lnTo>
                    <a:lnTo>
                      <a:pt x="53048" y="108977"/>
                    </a:lnTo>
                    <a:lnTo>
                      <a:pt x="52597" y="108679"/>
                    </a:lnTo>
                    <a:lnTo>
                      <a:pt x="52145" y="108262"/>
                    </a:lnTo>
                    <a:lnTo>
                      <a:pt x="52145" y="108262"/>
                    </a:lnTo>
                    <a:lnTo>
                      <a:pt x="51844" y="107785"/>
                    </a:lnTo>
                    <a:lnTo>
                      <a:pt x="51693" y="107249"/>
                    </a:lnTo>
                    <a:lnTo>
                      <a:pt x="51493" y="106295"/>
                    </a:lnTo>
                    <a:lnTo>
                      <a:pt x="51493" y="106295"/>
                    </a:lnTo>
                    <a:lnTo>
                      <a:pt x="51242" y="105461"/>
                    </a:lnTo>
                    <a:lnTo>
                      <a:pt x="50890" y="104865"/>
                    </a:lnTo>
                    <a:lnTo>
                      <a:pt x="50338" y="104568"/>
                    </a:lnTo>
                    <a:lnTo>
                      <a:pt x="49686" y="104270"/>
                    </a:lnTo>
                    <a:lnTo>
                      <a:pt x="49686" y="104270"/>
                    </a:lnTo>
                    <a:lnTo>
                      <a:pt x="49134" y="104150"/>
                    </a:lnTo>
                    <a:lnTo>
                      <a:pt x="48883" y="104031"/>
                    </a:lnTo>
                    <a:lnTo>
                      <a:pt x="48582" y="104031"/>
                    </a:lnTo>
                    <a:lnTo>
                      <a:pt x="48582" y="104031"/>
                    </a:lnTo>
                    <a:lnTo>
                      <a:pt x="48531" y="104150"/>
                    </a:lnTo>
                    <a:lnTo>
                      <a:pt x="48531" y="104150"/>
                    </a:lnTo>
                    <a:lnTo>
                      <a:pt x="48431" y="104270"/>
                    </a:lnTo>
                    <a:lnTo>
                      <a:pt x="48431" y="104448"/>
                    </a:lnTo>
                    <a:lnTo>
                      <a:pt x="48582" y="104865"/>
                    </a:lnTo>
                    <a:lnTo>
                      <a:pt x="49033" y="105521"/>
                    </a:lnTo>
                    <a:lnTo>
                      <a:pt x="49033" y="105521"/>
                    </a:lnTo>
                    <a:lnTo>
                      <a:pt x="50037" y="106951"/>
                    </a:lnTo>
                    <a:lnTo>
                      <a:pt x="50489" y="107725"/>
                    </a:lnTo>
                    <a:lnTo>
                      <a:pt x="50890" y="108560"/>
                    </a:lnTo>
                    <a:lnTo>
                      <a:pt x="50890" y="108560"/>
                    </a:lnTo>
                    <a:lnTo>
                      <a:pt x="51392" y="109870"/>
                    </a:lnTo>
                    <a:lnTo>
                      <a:pt x="52145" y="111122"/>
                    </a:lnTo>
                    <a:lnTo>
                      <a:pt x="52145" y="111122"/>
                    </a:lnTo>
                    <a:lnTo>
                      <a:pt x="52597" y="112015"/>
                    </a:lnTo>
                    <a:lnTo>
                      <a:pt x="53048" y="112850"/>
                    </a:lnTo>
                    <a:lnTo>
                      <a:pt x="53851" y="114697"/>
                    </a:lnTo>
                    <a:lnTo>
                      <a:pt x="53851" y="114697"/>
                    </a:lnTo>
                    <a:lnTo>
                      <a:pt x="54303" y="115471"/>
                    </a:lnTo>
                    <a:lnTo>
                      <a:pt x="54604" y="115650"/>
                    </a:lnTo>
                    <a:lnTo>
                      <a:pt x="54956" y="116007"/>
                    </a:lnTo>
                    <a:lnTo>
                      <a:pt x="54956" y="116007"/>
                    </a:lnTo>
                    <a:lnTo>
                      <a:pt x="55207" y="116127"/>
                    </a:lnTo>
                    <a:lnTo>
                      <a:pt x="55608" y="116305"/>
                    </a:lnTo>
                    <a:lnTo>
                      <a:pt x="55959" y="116305"/>
                    </a:lnTo>
                    <a:lnTo>
                      <a:pt x="56160" y="116305"/>
                    </a:lnTo>
                    <a:lnTo>
                      <a:pt x="56311" y="116186"/>
                    </a:lnTo>
                    <a:lnTo>
                      <a:pt x="56311" y="116186"/>
                    </a:lnTo>
                    <a:lnTo>
                      <a:pt x="56511" y="115769"/>
                    </a:lnTo>
                    <a:lnTo>
                      <a:pt x="56511" y="115352"/>
                    </a:lnTo>
                    <a:lnTo>
                      <a:pt x="56411" y="114518"/>
                    </a:lnTo>
                    <a:lnTo>
                      <a:pt x="56411" y="114518"/>
                    </a:lnTo>
                    <a:close/>
                    <a:moveTo>
                      <a:pt x="36587" y="99741"/>
                    </a:moveTo>
                    <a:lnTo>
                      <a:pt x="36587" y="99741"/>
                    </a:lnTo>
                    <a:lnTo>
                      <a:pt x="36537" y="99920"/>
                    </a:lnTo>
                    <a:lnTo>
                      <a:pt x="36537" y="99920"/>
                    </a:lnTo>
                    <a:lnTo>
                      <a:pt x="36436" y="100039"/>
                    </a:lnTo>
                    <a:lnTo>
                      <a:pt x="36436" y="100039"/>
                    </a:lnTo>
                    <a:lnTo>
                      <a:pt x="36537" y="100158"/>
                    </a:lnTo>
                    <a:lnTo>
                      <a:pt x="36537" y="100278"/>
                    </a:lnTo>
                    <a:lnTo>
                      <a:pt x="36537" y="100278"/>
                    </a:lnTo>
                    <a:lnTo>
                      <a:pt x="36587" y="100337"/>
                    </a:lnTo>
                    <a:lnTo>
                      <a:pt x="36587" y="100575"/>
                    </a:lnTo>
                    <a:lnTo>
                      <a:pt x="36587" y="100575"/>
                    </a:lnTo>
                    <a:lnTo>
                      <a:pt x="36235" y="101648"/>
                    </a:lnTo>
                    <a:lnTo>
                      <a:pt x="36235" y="101648"/>
                    </a:lnTo>
                    <a:lnTo>
                      <a:pt x="36336" y="102184"/>
                    </a:lnTo>
                    <a:lnTo>
                      <a:pt x="36537" y="102840"/>
                    </a:lnTo>
                    <a:lnTo>
                      <a:pt x="36537" y="102840"/>
                    </a:lnTo>
                    <a:lnTo>
                      <a:pt x="36587" y="103495"/>
                    </a:lnTo>
                    <a:lnTo>
                      <a:pt x="36687" y="103912"/>
                    </a:lnTo>
                    <a:lnTo>
                      <a:pt x="36787" y="104031"/>
                    </a:lnTo>
                    <a:lnTo>
                      <a:pt x="36988" y="104031"/>
                    </a:lnTo>
                    <a:lnTo>
                      <a:pt x="37440" y="103793"/>
                    </a:lnTo>
                    <a:lnTo>
                      <a:pt x="37440" y="103793"/>
                    </a:lnTo>
                    <a:lnTo>
                      <a:pt x="37691" y="103733"/>
                    </a:lnTo>
                    <a:lnTo>
                      <a:pt x="37892" y="103614"/>
                    </a:lnTo>
                    <a:lnTo>
                      <a:pt x="37992" y="103495"/>
                    </a:lnTo>
                    <a:lnTo>
                      <a:pt x="37992" y="103495"/>
                    </a:lnTo>
                    <a:lnTo>
                      <a:pt x="38042" y="103197"/>
                    </a:lnTo>
                    <a:lnTo>
                      <a:pt x="38042" y="102720"/>
                    </a:lnTo>
                    <a:lnTo>
                      <a:pt x="38042" y="102303"/>
                    </a:lnTo>
                    <a:lnTo>
                      <a:pt x="37992" y="102005"/>
                    </a:lnTo>
                    <a:lnTo>
                      <a:pt x="37992" y="102005"/>
                    </a:lnTo>
                    <a:lnTo>
                      <a:pt x="37590" y="101231"/>
                    </a:lnTo>
                    <a:lnTo>
                      <a:pt x="37139" y="100575"/>
                    </a:lnTo>
                    <a:lnTo>
                      <a:pt x="36587" y="99741"/>
                    </a:lnTo>
                    <a:lnTo>
                      <a:pt x="36587" y="99741"/>
                    </a:lnTo>
                    <a:close/>
                    <a:moveTo>
                      <a:pt x="66750" y="98669"/>
                    </a:moveTo>
                    <a:lnTo>
                      <a:pt x="66750" y="98669"/>
                    </a:lnTo>
                    <a:lnTo>
                      <a:pt x="66499" y="98669"/>
                    </a:lnTo>
                    <a:lnTo>
                      <a:pt x="66298" y="98848"/>
                    </a:lnTo>
                    <a:lnTo>
                      <a:pt x="66298" y="98848"/>
                    </a:lnTo>
                    <a:lnTo>
                      <a:pt x="66198" y="98967"/>
                    </a:lnTo>
                    <a:lnTo>
                      <a:pt x="66148" y="99205"/>
                    </a:lnTo>
                    <a:lnTo>
                      <a:pt x="66047" y="99622"/>
                    </a:lnTo>
                    <a:lnTo>
                      <a:pt x="66047" y="99622"/>
                    </a:lnTo>
                    <a:lnTo>
                      <a:pt x="66047" y="99801"/>
                    </a:lnTo>
                    <a:lnTo>
                      <a:pt x="65947" y="100039"/>
                    </a:lnTo>
                    <a:lnTo>
                      <a:pt x="65595" y="100278"/>
                    </a:lnTo>
                    <a:lnTo>
                      <a:pt x="65595" y="100278"/>
                    </a:lnTo>
                    <a:lnTo>
                      <a:pt x="65294" y="100575"/>
                    </a:lnTo>
                    <a:lnTo>
                      <a:pt x="65244" y="100695"/>
                    </a:lnTo>
                    <a:lnTo>
                      <a:pt x="65294" y="100933"/>
                    </a:lnTo>
                    <a:lnTo>
                      <a:pt x="65294" y="100933"/>
                    </a:lnTo>
                    <a:lnTo>
                      <a:pt x="65696" y="100933"/>
                    </a:lnTo>
                    <a:lnTo>
                      <a:pt x="65947" y="100814"/>
                    </a:lnTo>
                    <a:lnTo>
                      <a:pt x="66148" y="100575"/>
                    </a:lnTo>
                    <a:lnTo>
                      <a:pt x="66298" y="100278"/>
                    </a:lnTo>
                    <a:lnTo>
                      <a:pt x="66298" y="100278"/>
                    </a:lnTo>
                    <a:lnTo>
                      <a:pt x="66599" y="99920"/>
                    </a:lnTo>
                    <a:lnTo>
                      <a:pt x="66850" y="99622"/>
                    </a:lnTo>
                    <a:lnTo>
                      <a:pt x="66951" y="99265"/>
                    </a:lnTo>
                    <a:lnTo>
                      <a:pt x="67051" y="99086"/>
                    </a:lnTo>
                    <a:lnTo>
                      <a:pt x="66951" y="98848"/>
                    </a:lnTo>
                    <a:lnTo>
                      <a:pt x="66951" y="98848"/>
                    </a:lnTo>
                    <a:lnTo>
                      <a:pt x="66850" y="98669"/>
                    </a:lnTo>
                    <a:lnTo>
                      <a:pt x="66750" y="98669"/>
                    </a:lnTo>
                    <a:lnTo>
                      <a:pt x="66750" y="98669"/>
                    </a:lnTo>
                    <a:close/>
                    <a:moveTo>
                      <a:pt x="71668" y="100575"/>
                    </a:moveTo>
                    <a:lnTo>
                      <a:pt x="71668" y="100575"/>
                    </a:lnTo>
                    <a:lnTo>
                      <a:pt x="71468" y="100575"/>
                    </a:lnTo>
                    <a:lnTo>
                      <a:pt x="71468" y="100575"/>
                    </a:lnTo>
                    <a:lnTo>
                      <a:pt x="71417" y="100695"/>
                    </a:lnTo>
                    <a:lnTo>
                      <a:pt x="71317" y="100933"/>
                    </a:lnTo>
                    <a:lnTo>
                      <a:pt x="71116" y="101231"/>
                    </a:lnTo>
                    <a:lnTo>
                      <a:pt x="71116" y="101231"/>
                    </a:lnTo>
                    <a:lnTo>
                      <a:pt x="70865" y="101469"/>
                    </a:lnTo>
                    <a:lnTo>
                      <a:pt x="70414" y="101529"/>
                    </a:lnTo>
                    <a:lnTo>
                      <a:pt x="69560" y="101529"/>
                    </a:lnTo>
                    <a:lnTo>
                      <a:pt x="69560" y="101529"/>
                    </a:lnTo>
                    <a:lnTo>
                      <a:pt x="69309" y="101529"/>
                    </a:lnTo>
                    <a:lnTo>
                      <a:pt x="69109" y="101648"/>
                    </a:lnTo>
                    <a:lnTo>
                      <a:pt x="68958" y="101886"/>
                    </a:lnTo>
                    <a:lnTo>
                      <a:pt x="68958" y="102184"/>
                    </a:lnTo>
                    <a:lnTo>
                      <a:pt x="68958" y="102184"/>
                    </a:lnTo>
                    <a:lnTo>
                      <a:pt x="69058" y="102423"/>
                    </a:lnTo>
                    <a:lnTo>
                      <a:pt x="69109" y="102542"/>
                    </a:lnTo>
                    <a:lnTo>
                      <a:pt x="69560" y="102542"/>
                    </a:lnTo>
                    <a:lnTo>
                      <a:pt x="69560" y="102542"/>
                    </a:lnTo>
                    <a:lnTo>
                      <a:pt x="70012" y="102542"/>
                    </a:lnTo>
                    <a:lnTo>
                      <a:pt x="70313" y="102601"/>
                    </a:lnTo>
                    <a:lnTo>
                      <a:pt x="70514" y="102720"/>
                    </a:lnTo>
                    <a:lnTo>
                      <a:pt x="70514" y="102720"/>
                    </a:lnTo>
                    <a:lnTo>
                      <a:pt x="70564" y="102959"/>
                    </a:lnTo>
                    <a:lnTo>
                      <a:pt x="70564" y="103197"/>
                    </a:lnTo>
                    <a:lnTo>
                      <a:pt x="70564" y="103376"/>
                    </a:lnTo>
                    <a:lnTo>
                      <a:pt x="70564" y="103614"/>
                    </a:lnTo>
                    <a:lnTo>
                      <a:pt x="70564" y="103614"/>
                    </a:lnTo>
                    <a:lnTo>
                      <a:pt x="70664" y="103793"/>
                    </a:lnTo>
                    <a:lnTo>
                      <a:pt x="70966" y="104031"/>
                    </a:lnTo>
                    <a:lnTo>
                      <a:pt x="71217" y="104150"/>
                    </a:lnTo>
                    <a:lnTo>
                      <a:pt x="71468" y="104150"/>
                    </a:lnTo>
                    <a:lnTo>
                      <a:pt x="71468" y="104150"/>
                    </a:lnTo>
                    <a:lnTo>
                      <a:pt x="71668" y="103912"/>
                    </a:lnTo>
                    <a:lnTo>
                      <a:pt x="71668" y="103733"/>
                    </a:lnTo>
                    <a:lnTo>
                      <a:pt x="71668" y="103376"/>
                    </a:lnTo>
                    <a:lnTo>
                      <a:pt x="71568" y="103078"/>
                    </a:lnTo>
                    <a:lnTo>
                      <a:pt x="71568" y="103078"/>
                    </a:lnTo>
                    <a:lnTo>
                      <a:pt x="71468" y="102720"/>
                    </a:lnTo>
                    <a:lnTo>
                      <a:pt x="71568" y="102542"/>
                    </a:lnTo>
                    <a:lnTo>
                      <a:pt x="71969" y="102065"/>
                    </a:lnTo>
                    <a:lnTo>
                      <a:pt x="71969" y="102065"/>
                    </a:lnTo>
                    <a:lnTo>
                      <a:pt x="72120" y="101886"/>
                    </a:lnTo>
                    <a:lnTo>
                      <a:pt x="72120" y="101648"/>
                    </a:lnTo>
                    <a:lnTo>
                      <a:pt x="72120" y="101648"/>
                    </a:lnTo>
                    <a:lnTo>
                      <a:pt x="71969" y="101112"/>
                    </a:lnTo>
                    <a:lnTo>
                      <a:pt x="71869" y="100814"/>
                    </a:lnTo>
                    <a:lnTo>
                      <a:pt x="71668" y="100575"/>
                    </a:lnTo>
                    <a:lnTo>
                      <a:pt x="71668" y="100575"/>
                    </a:lnTo>
                    <a:close/>
                    <a:moveTo>
                      <a:pt x="68205" y="81807"/>
                    </a:moveTo>
                    <a:lnTo>
                      <a:pt x="68205" y="81807"/>
                    </a:lnTo>
                    <a:lnTo>
                      <a:pt x="68055" y="82045"/>
                    </a:lnTo>
                    <a:lnTo>
                      <a:pt x="67754" y="82343"/>
                    </a:lnTo>
                    <a:lnTo>
                      <a:pt x="67754" y="82343"/>
                    </a:lnTo>
                    <a:lnTo>
                      <a:pt x="67402" y="82999"/>
                    </a:lnTo>
                    <a:lnTo>
                      <a:pt x="67051" y="83773"/>
                    </a:lnTo>
                    <a:lnTo>
                      <a:pt x="67051" y="84190"/>
                    </a:lnTo>
                    <a:lnTo>
                      <a:pt x="67051" y="84607"/>
                    </a:lnTo>
                    <a:lnTo>
                      <a:pt x="67151" y="84965"/>
                    </a:lnTo>
                    <a:lnTo>
                      <a:pt x="67402" y="85263"/>
                    </a:lnTo>
                    <a:lnTo>
                      <a:pt x="67402" y="85263"/>
                    </a:lnTo>
                    <a:lnTo>
                      <a:pt x="67653" y="85263"/>
                    </a:lnTo>
                    <a:lnTo>
                      <a:pt x="67954" y="85263"/>
                    </a:lnTo>
                    <a:lnTo>
                      <a:pt x="68205" y="85084"/>
                    </a:lnTo>
                    <a:lnTo>
                      <a:pt x="68506" y="84846"/>
                    </a:lnTo>
                    <a:lnTo>
                      <a:pt x="68958" y="84190"/>
                    </a:lnTo>
                    <a:lnTo>
                      <a:pt x="69109" y="83654"/>
                    </a:lnTo>
                    <a:lnTo>
                      <a:pt x="69109" y="83654"/>
                    </a:lnTo>
                    <a:lnTo>
                      <a:pt x="69109" y="83237"/>
                    </a:lnTo>
                    <a:lnTo>
                      <a:pt x="69058" y="82820"/>
                    </a:lnTo>
                    <a:lnTo>
                      <a:pt x="68757" y="82164"/>
                    </a:lnTo>
                    <a:lnTo>
                      <a:pt x="68757" y="82164"/>
                    </a:lnTo>
                    <a:lnTo>
                      <a:pt x="68657" y="81926"/>
                    </a:lnTo>
                    <a:lnTo>
                      <a:pt x="68506" y="81807"/>
                    </a:lnTo>
                    <a:lnTo>
                      <a:pt x="68406" y="81807"/>
                    </a:lnTo>
                    <a:lnTo>
                      <a:pt x="68205" y="81807"/>
                    </a:lnTo>
                    <a:lnTo>
                      <a:pt x="68205" y="81807"/>
                    </a:lnTo>
                    <a:close/>
                    <a:moveTo>
                      <a:pt x="58971" y="108977"/>
                    </a:moveTo>
                    <a:lnTo>
                      <a:pt x="58971" y="108977"/>
                    </a:lnTo>
                    <a:lnTo>
                      <a:pt x="58870" y="109394"/>
                    </a:lnTo>
                    <a:lnTo>
                      <a:pt x="58770" y="109870"/>
                    </a:lnTo>
                    <a:lnTo>
                      <a:pt x="58870" y="110287"/>
                    </a:lnTo>
                    <a:lnTo>
                      <a:pt x="58971" y="110705"/>
                    </a:lnTo>
                    <a:lnTo>
                      <a:pt x="58971" y="110705"/>
                    </a:lnTo>
                    <a:lnTo>
                      <a:pt x="59021" y="111122"/>
                    </a:lnTo>
                    <a:lnTo>
                      <a:pt x="59222" y="111479"/>
                    </a:lnTo>
                    <a:lnTo>
                      <a:pt x="59673" y="112015"/>
                    </a:lnTo>
                    <a:lnTo>
                      <a:pt x="59673" y="112015"/>
                    </a:lnTo>
                    <a:lnTo>
                      <a:pt x="59774" y="112432"/>
                    </a:lnTo>
                    <a:lnTo>
                      <a:pt x="59874" y="112850"/>
                    </a:lnTo>
                    <a:lnTo>
                      <a:pt x="60025" y="113326"/>
                    </a:lnTo>
                    <a:lnTo>
                      <a:pt x="60225" y="113743"/>
                    </a:lnTo>
                    <a:lnTo>
                      <a:pt x="60225" y="113743"/>
                    </a:lnTo>
                    <a:lnTo>
                      <a:pt x="60426" y="113922"/>
                    </a:lnTo>
                    <a:lnTo>
                      <a:pt x="60677" y="114041"/>
                    </a:lnTo>
                    <a:lnTo>
                      <a:pt x="61329" y="114280"/>
                    </a:lnTo>
                    <a:lnTo>
                      <a:pt x="61932" y="114280"/>
                    </a:lnTo>
                    <a:lnTo>
                      <a:pt x="62484" y="114160"/>
                    </a:lnTo>
                    <a:lnTo>
                      <a:pt x="62484" y="114160"/>
                    </a:lnTo>
                    <a:lnTo>
                      <a:pt x="62785" y="114041"/>
                    </a:lnTo>
                    <a:lnTo>
                      <a:pt x="63036" y="114041"/>
                    </a:lnTo>
                    <a:lnTo>
                      <a:pt x="63036" y="114041"/>
                    </a:lnTo>
                    <a:lnTo>
                      <a:pt x="63237" y="114041"/>
                    </a:lnTo>
                    <a:lnTo>
                      <a:pt x="63387" y="114160"/>
                    </a:lnTo>
                    <a:lnTo>
                      <a:pt x="63387" y="114160"/>
                    </a:lnTo>
                    <a:lnTo>
                      <a:pt x="63688" y="114280"/>
                    </a:lnTo>
                    <a:lnTo>
                      <a:pt x="63939" y="114280"/>
                    </a:lnTo>
                    <a:lnTo>
                      <a:pt x="64491" y="114041"/>
                    </a:lnTo>
                    <a:lnTo>
                      <a:pt x="64491" y="114041"/>
                    </a:lnTo>
                    <a:lnTo>
                      <a:pt x="64692" y="113922"/>
                    </a:lnTo>
                    <a:lnTo>
                      <a:pt x="64792" y="113743"/>
                    </a:lnTo>
                    <a:lnTo>
                      <a:pt x="64943" y="113326"/>
                    </a:lnTo>
                    <a:lnTo>
                      <a:pt x="64943" y="113326"/>
                    </a:lnTo>
                    <a:lnTo>
                      <a:pt x="65144" y="112790"/>
                    </a:lnTo>
                    <a:lnTo>
                      <a:pt x="65244" y="112254"/>
                    </a:lnTo>
                    <a:lnTo>
                      <a:pt x="65244" y="111598"/>
                    </a:lnTo>
                    <a:lnTo>
                      <a:pt x="65244" y="111062"/>
                    </a:lnTo>
                    <a:lnTo>
                      <a:pt x="65244" y="111062"/>
                    </a:lnTo>
                    <a:lnTo>
                      <a:pt x="65144" y="110705"/>
                    </a:lnTo>
                    <a:lnTo>
                      <a:pt x="65144" y="110526"/>
                    </a:lnTo>
                    <a:lnTo>
                      <a:pt x="65144" y="110287"/>
                    </a:lnTo>
                    <a:lnTo>
                      <a:pt x="65144" y="110287"/>
                    </a:lnTo>
                    <a:lnTo>
                      <a:pt x="65395" y="109990"/>
                    </a:lnTo>
                    <a:lnTo>
                      <a:pt x="65696" y="109870"/>
                    </a:lnTo>
                    <a:lnTo>
                      <a:pt x="65696" y="109870"/>
                    </a:lnTo>
                    <a:lnTo>
                      <a:pt x="66148" y="109751"/>
                    </a:lnTo>
                    <a:lnTo>
                      <a:pt x="66198" y="109632"/>
                    </a:lnTo>
                    <a:lnTo>
                      <a:pt x="66298" y="109394"/>
                    </a:lnTo>
                    <a:lnTo>
                      <a:pt x="66298" y="109394"/>
                    </a:lnTo>
                    <a:lnTo>
                      <a:pt x="66298" y="109215"/>
                    </a:lnTo>
                    <a:lnTo>
                      <a:pt x="66198" y="109096"/>
                    </a:lnTo>
                    <a:lnTo>
                      <a:pt x="65947" y="108798"/>
                    </a:lnTo>
                    <a:lnTo>
                      <a:pt x="65947" y="108798"/>
                    </a:lnTo>
                    <a:lnTo>
                      <a:pt x="65595" y="108440"/>
                    </a:lnTo>
                    <a:lnTo>
                      <a:pt x="65395" y="108023"/>
                    </a:lnTo>
                    <a:lnTo>
                      <a:pt x="65395" y="108023"/>
                    </a:lnTo>
                    <a:lnTo>
                      <a:pt x="65294" y="107487"/>
                    </a:lnTo>
                    <a:lnTo>
                      <a:pt x="65244" y="107249"/>
                    </a:lnTo>
                    <a:lnTo>
                      <a:pt x="65244" y="106951"/>
                    </a:lnTo>
                    <a:lnTo>
                      <a:pt x="65244" y="106951"/>
                    </a:lnTo>
                    <a:lnTo>
                      <a:pt x="65294" y="106415"/>
                    </a:lnTo>
                    <a:lnTo>
                      <a:pt x="65595" y="105759"/>
                    </a:lnTo>
                    <a:lnTo>
                      <a:pt x="65595" y="105759"/>
                    </a:lnTo>
                    <a:lnTo>
                      <a:pt x="65846" y="105521"/>
                    </a:lnTo>
                    <a:lnTo>
                      <a:pt x="66148" y="105342"/>
                    </a:lnTo>
                    <a:lnTo>
                      <a:pt x="66398" y="105104"/>
                    </a:lnTo>
                    <a:lnTo>
                      <a:pt x="66599" y="104806"/>
                    </a:lnTo>
                    <a:lnTo>
                      <a:pt x="66599" y="104806"/>
                    </a:lnTo>
                    <a:lnTo>
                      <a:pt x="66700" y="104687"/>
                    </a:lnTo>
                    <a:lnTo>
                      <a:pt x="66599" y="104448"/>
                    </a:lnTo>
                    <a:lnTo>
                      <a:pt x="66398" y="104329"/>
                    </a:lnTo>
                    <a:lnTo>
                      <a:pt x="65947" y="104031"/>
                    </a:lnTo>
                    <a:lnTo>
                      <a:pt x="65947" y="104031"/>
                    </a:lnTo>
                    <a:lnTo>
                      <a:pt x="65746" y="103793"/>
                    </a:lnTo>
                    <a:lnTo>
                      <a:pt x="65696" y="103495"/>
                    </a:lnTo>
                    <a:lnTo>
                      <a:pt x="65495" y="103197"/>
                    </a:lnTo>
                    <a:lnTo>
                      <a:pt x="65294" y="102959"/>
                    </a:lnTo>
                    <a:lnTo>
                      <a:pt x="65294" y="102959"/>
                    </a:lnTo>
                    <a:lnTo>
                      <a:pt x="65144" y="102959"/>
                    </a:lnTo>
                    <a:lnTo>
                      <a:pt x="64943" y="102959"/>
                    </a:lnTo>
                    <a:lnTo>
                      <a:pt x="64792" y="103078"/>
                    </a:lnTo>
                    <a:lnTo>
                      <a:pt x="64592" y="103197"/>
                    </a:lnTo>
                    <a:lnTo>
                      <a:pt x="64592" y="103197"/>
                    </a:lnTo>
                    <a:lnTo>
                      <a:pt x="64240" y="103733"/>
                    </a:lnTo>
                    <a:lnTo>
                      <a:pt x="63939" y="104329"/>
                    </a:lnTo>
                    <a:lnTo>
                      <a:pt x="63939" y="104329"/>
                    </a:lnTo>
                    <a:lnTo>
                      <a:pt x="63839" y="104806"/>
                    </a:lnTo>
                    <a:lnTo>
                      <a:pt x="63789" y="105104"/>
                    </a:lnTo>
                    <a:lnTo>
                      <a:pt x="63688" y="105342"/>
                    </a:lnTo>
                    <a:lnTo>
                      <a:pt x="63688" y="105342"/>
                    </a:lnTo>
                    <a:lnTo>
                      <a:pt x="63387" y="105640"/>
                    </a:lnTo>
                    <a:lnTo>
                      <a:pt x="63036" y="105759"/>
                    </a:lnTo>
                    <a:lnTo>
                      <a:pt x="63036" y="105759"/>
                    </a:lnTo>
                    <a:lnTo>
                      <a:pt x="62685" y="105998"/>
                    </a:lnTo>
                    <a:lnTo>
                      <a:pt x="62333" y="106176"/>
                    </a:lnTo>
                    <a:lnTo>
                      <a:pt x="62132" y="106534"/>
                    </a:lnTo>
                    <a:lnTo>
                      <a:pt x="62032" y="106951"/>
                    </a:lnTo>
                    <a:lnTo>
                      <a:pt x="62032" y="106951"/>
                    </a:lnTo>
                    <a:lnTo>
                      <a:pt x="62032" y="107368"/>
                    </a:lnTo>
                    <a:lnTo>
                      <a:pt x="61932" y="107606"/>
                    </a:lnTo>
                    <a:lnTo>
                      <a:pt x="61781" y="107904"/>
                    </a:lnTo>
                    <a:lnTo>
                      <a:pt x="61480" y="108023"/>
                    </a:lnTo>
                    <a:lnTo>
                      <a:pt x="61480" y="108023"/>
                    </a:lnTo>
                    <a:lnTo>
                      <a:pt x="60878" y="108321"/>
                    </a:lnTo>
                    <a:lnTo>
                      <a:pt x="60878" y="108321"/>
                    </a:lnTo>
                    <a:lnTo>
                      <a:pt x="60577" y="108560"/>
                    </a:lnTo>
                    <a:lnTo>
                      <a:pt x="60426" y="108679"/>
                    </a:lnTo>
                    <a:lnTo>
                      <a:pt x="60225" y="108679"/>
                    </a:lnTo>
                    <a:lnTo>
                      <a:pt x="60225" y="108679"/>
                    </a:lnTo>
                    <a:lnTo>
                      <a:pt x="59523" y="108560"/>
                    </a:lnTo>
                    <a:lnTo>
                      <a:pt x="59222" y="108679"/>
                    </a:lnTo>
                    <a:lnTo>
                      <a:pt x="59021" y="108798"/>
                    </a:lnTo>
                    <a:lnTo>
                      <a:pt x="58971" y="108977"/>
                    </a:lnTo>
                    <a:lnTo>
                      <a:pt x="58971" y="108977"/>
                    </a:lnTo>
                    <a:close/>
                    <a:moveTo>
                      <a:pt x="63136" y="119880"/>
                    </a:moveTo>
                    <a:lnTo>
                      <a:pt x="63136" y="119880"/>
                    </a:lnTo>
                    <a:lnTo>
                      <a:pt x="63237" y="119761"/>
                    </a:lnTo>
                    <a:lnTo>
                      <a:pt x="63237" y="119582"/>
                    </a:lnTo>
                    <a:lnTo>
                      <a:pt x="63136" y="119106"/>
                    </a:lnTo>
                    <a:lnTo>
                      <a:pt x="63136" y="119106"/>
                    </a:lnTo>
                    <a:lnTo>
                      <a:pt x="63136" y="118927"/>
                    </a:lnTo>
                    <a:lnTo>
                      <a:pt x="63036" y="118808"/>
                    </a:lnTo>
                    <a:lnTo>
                      <a:pt x="63036" y="118808"/>
                    </a:lnTo>
                    <a:lnTo>
                      <a:pt x="62936" y="118689"/>
                    </a:lnTo>
                    <a:lnTo>
                      <a:pt x="62785" y="118689"/>
                    </a:lnTo>
                    <a:lnTo>
                      <a:pt x="62484" y="118808"/>
                    </a:lnTo>
                    <a:lnTo>
                      <a:pt x="62484" y="118808"/>
                    </a:lnTo>
                    <a:lnTo>
                      <a:pt x="62333" y="118689"/>
                    </a:lnTo>
                    <a:lnTo>
                      <a:pt x="62132" y="118450"/>
                    </a:lnTo>
                    <a:lnTo>
                      <a:pt x="61932" y="118033"/>
                    </a:lnTo>
                    <a:lnTo>
                      <a:pt x="61932" y="118033"/>
                    </a:lnTo>
                    <a:lnTo>
                      <a:pt x="61781" y="117616"/>
                    </a:lnTo>
                    <a:lnTo>
                      <a:pt x="61580" y="117497"/>
                    </a:lnTo>
                    <a:lnTo>
                      <a:pt x="61430" y="117378"/>
                    </a:lnTo>
                    <a:lnTo>
                      <a:pt x="61430" y="117378"/>
                    </a:lnTo>
                    <a:lnTo>
                      <a:pt x="61028" y="117378"/>
                    </a:lnTo>
                    <a:lnTo>
                      <a:pt x="60777" y="117378"/>
                    </a:lnTo>
                    <a:lnTo>
                      <a:pt x="60777" y="117378"/>
                    </a:lnTo>
                    <a:lnTo>
                      <a:pt x="60577" y="117318"/>
                    </a:lnTo>
                    <a:lnTo>
                      <a:pt x="60476" y="117318"/>
                    </a:lnTo>
                    <a:lnTo>
                      <a:pt x="60476" y="117318"/>
                    </a:lnTo>
                    <a:lnTo>
                      <a:pt x="60426" y="117318"/>
                    </a:lnTo>
                    <a:lnTo>
                      <a:pt x="60326" y="117378"/>
                    </a:lnTo>
                    <a:lnTo>
                      <a:pt x="60225" y="117497"/>
                    </a:lnTo>
                    <a:lnTo>
                      <a:pt x="60125" y="117616"/>
                    </a:lnTo>
                    <a:lnTo>
                      <a:pt x="60125" y="117616"/>
                    </a:lnTo>
                    <a:lnTo>
                      <a:pt x="59874" y="117616"/>
                    </a:lnTo>
                    <a:lnTo>
                      <a:pt x="59573" y="117497"/>
                    </a:lnTo>
                    <a:lnTo>
                      <a:pt x="59121" y="117318"/>
                    </a:lnTo>
                    <a:lnTo>
                      <a:pt x="59121" y="117318"/>
                    </a:lnTo>
                    <a:lnTo>
                      <a:pt x="58971" y="117199"/>
                    </a:lnTo>
                    <a:lnTo>
                      <a:pt x="58770" y="117080"/>
                    </a:lnTo>
                    <a:lnTo>
                      <a:pt x="58770" y="117080"/>
                    </a:lnTo>
                    <a:lnTo>
                      <a:pt x="58519" y="116842"/>
                    </a:lnTo>
                    <a:lnTo>
                      <a:pt x="58218" y="116782"/>
                    </a:lnTo>
                    <a:lnTo>
                      <a:pt x="58218" y="116782"/>
                    </a:lnTo>
                    <a:lnTo>
                      <a:pt x="58067" y="116782"/>
                    </a:lnTo>
                    <a:lnTo>
                      <a:pt x="57967" y="116782"/>
                    </a:lnTo>
                    <a:lnTo>
                      <a:pt x="57616" y="116961"/>
                    </a:lnTo>
                    <a:lnTo>
                      <a:pt x="57616" y="116961"/>
                    </a:lnTo>
                    <a:lnTo>
                      <a:pt x="57314" y="116961"/>
                    </a:lnTo>
                    <a:lnTo>
                      <a:pt x="57114" y="116961"/>
                    </a:lnTo>
                    <a:lnTo>
                      <a:pt x="57114" y="116961"/>
                    </a:lnTo>
                    <a:lnTo>
                      <a:pt x="56662" y="117080"/>
                    </a:lnTo>
                    <a:lnTo>
                      <a:pt x="56662" y="117080"/>
                    </a:lnTo>
                    <a:lnTo>
                      <a:pt x="56511" y="117199"/>
                    </a:lnTo>
                    <a:lnTo>
                      <a:pt x="56411" y="117497"/>
                    </a:lnTo>
                    <a:lnTo>
                      <a:pt x="56411" y="117497"/>
                    </a:lnTo>
                    <a:lnTo>
                      <a:pt x="56411" y="117855"/>
                    </a:lnTo>
                    <a:lnTo>
                      <a:pt x="56612" y="117914"/>
                    </a:lnTo>
                    <a:lnTo>
                      <a:pt x="57063" y="118152"/>
                    </a:lnTo>
                    <a:lnTo>
                      <a:pt x="57063" y="118152"/>
                    </a:lnTo>
                    <a:lnTo>
                      <a:pt x="57616" y="118450"/>
                    </a:lnTo>
                    <a:lnTo>
                      <a:pt x="57867" y="118570"/>
                    </a:lnTo>
                    <a:lnTo>
                      <a:pt x="58218" y="118689"/>
                    </a:lnTo>
                    <a:lnTo>
                      <a:pt x="58218" y="118689"/>
                    </a:lnTo>
                    <a:lnTo>
                      <a:pt x="58870" y="118808"/>
                    </a:lnTo>
                    <a:lnTo>
                      <a:pt x="59523" y="119106"/>
                    </a:lnTo>
                    <a:lnTo>
                      <a:pt x="59523" y="119106"/>
                    </a:lnTo>
                    <a:lnTo>
                      <a:pt x="59874" y="119225"/>
                    </a:lnTo>
                    <a:lnTo>
                      <a:pt x="60125" y="119344"/>
                    </a:lnTo>
                    <a:lnTo>
                      <a:pt x="60878" y="119344"/>
                    </a:lnTo>
                    <a:lnTo>
                      <a:pt x="60878" y="119344"/>
                    </a:lnTo>
                    <a:lnTo>
                      <a:pt x="61480" y="119344"/>
                    </a:lnTo>
                    <a:lnTo>
                      <a:pt x="61781" y="119344"/>
                    </a:lnTo>
                    <a:lnTo>
                      <a:pt x="62032" y="119463"/>
                    </a:lnTo>
                    <a:lnTo>
                      <a:pt x="62032" y="119463"/>
                    </a:lnTo>
                    <a:lnTo>
                      <a:pt x="62584" y="119880"/>
                    </a:lnTo>
                    <a:lnTo>
                      <a:pt x="62835" y="120000"/>
                    </a:lnTo>
                    <a:lnTo>
                      <a:pt x="63036" y="120000"/>
                    </a:lnTo>
                    <a:lnTo>
                      <a:pt x="63136" y="119880"/>
                    </a:lnTo>
                    <a:lnTo>
                      <a:pt x="63136" y="119880"/>
                    </a:lnTo>
                    <a:close/>
                    <a:moveTo>
                      <a:pt x="60426" y="89672"/>
                    </a:moveTo>
                    <a:lnTo>
                      <a:pt x="60426" y="89672"/>
                    </a:lnTo>
                    <a:lnTo>
                      <a:pt x="60577" y="89374"/>
                    </a:lnTo>
                    <a:lnTo>
                      <a:pt x="60577" y="88957"/>
                    </a:lnTo>
                    <a:lnTo>
                      <a:pt x="60577" y="88957"/>
                    </a:lnTo>
                    <a:lnTo>
                      <a:pt x="60577" y="88480"/>
                    </a:lnTo>
                    <a:lnTo>
                      <a:pt x="60577" y="88480"/>
                    </a:lnTo>
                    <a:lnTo>
                      <a:pt x="60677" y="88301"/>
                    </a:lnTo>
                    <a:lnTo>
                      <a:pt x="60677" y="88063"/>
                    </a:lnTo>
                    <a:lnTo>
                      <a:pt x="60577" y="87944"/>
                    </a:lnTo>
                    <a:lnTo>
                      <a:pt x="60577" y="87944"/>
                    </a:lnTo>
                    <a:lnTo>
                      <a:pt x="60476" y="87884"/>
                    </a:lnTo>
                    <a:lnTo>
                      <a:pt x="60326" y="87884"/>
                    </a:lnTo>
                    <a:lnTo>
                      <a:pt x="59974" y="87944"/>
                    </a:lnTo>
                    <a:lnTo>
                      <a:pt x="59974" y="87944"/>
                    </a:lnTo>
                    <a:lnTo>
                      <a:pt x="59774" y="88063"/>
                    </a:lnTo>
                    <a:lnTo>
                      <a:pt x="59774" y="88063"/>
                    </a:lnTo>
                    <a:lnTo>
                      <a:pt x="59322" y="88301"/>
                    </a:lnTo>
                    <a:lnTo>
                      <a:pt x="59121" y="88480"/>
                    </a:lnTo>
                    <a:lnTo>
                      <a:pt x="58971" y="88718"/>
                    </a:lnTo>
                    <a:lnTo>
                      <a:pt x="58870" y="89016"/>
                    </a:lnTo>
                    <a:lnTo>
                      <a:pt x="58870" y="89255"/>
                    </a:lnTo>
                    <a:lnTo>
                      <a:pt x="58971" y="89612"/>
                    </a:lnTo>
                    <a:lnTo>
                      <a:pt x="59121" y="89910"/>
                    </a:lnTo>
                    <a:lnTo>
                      <a:pt x="59121" y="89910"/>
                    </a:lnTo>
                    <a:lnTo>
                      <a:pt x="59222" y="90029"/>
                    </a:lnTo>
                    <a:lnTo>
                      <a:pt x="59422" y="90148"/>
                    </a:lnTo>
                    <a:lnTo>
                      <a:pt x="59774" y="90208"/>
                    </a:lnTo>
                    <a:lnTo>
                      <a:pt x="60125" y="90029"/>
                    </a:lnTo>
                    <a:lnTo>
                      <a:pt x="60426" y="89672"/>
                    </a:lnTo>
                    <a:lnTo>
                      <a:pt x="60426" y="89672"/>
                    </a:lnTo>
                    <a:close/>
                    <a:moveTo>
                      <a:pt x="119899" y="27288"/>
                    </a:moveTo>
                    <a:lnTo>
                      <a:pt x="119899" y="27288"/>
                    </a:lnTo>
                    <a:lnTo>
                      <a:pt x="119548" y="26633"/>
                    </a:lnTo>
                    <a:lnTo>
                      <a:pt x="119096" y="26216"/>
                    </a:lnTo>
                    <a:lnTo>
                      <a:pt x="118644" y="25858"/>
                    </a:lnTo>
                    <a:lnTo>
                      <a:pt x="117992" y="25739"/>
                    </a:lnTo>
                    <a:lnTo>
                      <a:pt x="117992" y="25739"/>
                    </a:lnTo>
                    <a:lnTo>
                      <a:pt x="117540" y="25680"/>
                    </a:lnTo>
                    <a:lnTo>
                      <a:pt x="117089" y="25441"/>
                    </a:lnTo>
                    <a:lnTo>
                      <a:pt x="116637" y="25203"/>
                    </a:lnTo>
                    <a:lnTo>
                      <a:pt x="116185" y="24905"/>
                    </a:lnTo>
                    <a:lnTo>
                      <a:pt x="116185" y="24905"/>
                    </a:lnTo>
                    <a:lnTo>
                      <a:pt x="114178" y="22939"/>
                    </a:lnTo>
                    <a:lnTo>
                      <a:pt x="114178" y="22939"/>
                    </a:lnTo>
                    <a:lnTo>
                      <a:pt x="113525" y="22403"/>
                    </a:lnTo>
                    <a:lnTo>
                      <a:pt x="112923" y="21986"/>
                    </a:lnTo>
                    <a:lnTo>
                      <a:pt x="112923" y="21986"/>
                    </a:lnTo>
                    <a:lnTo>
                      <a:pt x="112622" y="21747"/>
                    </a:lnTo>
                    <a:lnTo>
                      <a:pt x="112471" y="21688"/>
                    </a:lnTo>
                    <a:lnTo>
                      <a:pt x="111819" y="21569"/>
                    </a:lnTo>
                    <a:lnTo>
                      <a:pt x="111819" y="21569"/>
                    </a:lnTo>
                    <a:lnTo>
                      <a:pt x="110915" y="21151"/>
                    </a:lnTo>
                    <a:lnTo>
                      <a:pt x="110112" y="20794"/>
                    </a:lnTo>
                    <a:lnTo>
                      <a:pt x="110112" y="20794"/>
                    </a:lnTo>
                    <a:lnTo>
                      <a:pt x="109259" y="20258"/>
                    </a:lnTo>
                    <a:lnTo>
                      <a:pt x="108356" y="19960"/>
                    </a:lnTo>
                    <a:lnTo>
                      <a:pt x="108356" y="19960"/>
                    </a:lnTo>
                    <a:lnTo>
                      <a:pt x="107904" y="19721"/>
                    </a:lnTo>
                    <a:lnTo>
                      <a:pt x="107352" y="19721"/>
                    </a:lnTo>
                    <a:lnTo>
                      <a:pt x="106900" y="19721"/>
                    </a:lnTo>
                    <a:lnTo>
                      <a:pt x="106449" y="19960"/>
                    </a:lnTo>
                    <a:lnTo>
                      <a:pt x="106449" y="19960"/>
                    </a:lnTo>
                    <a:lnTo>
                      <a:pt x="105746" y="20675"/>
                    </a:lnTo>
                    <a:lnTo>
                      <a:pt x="105294" y="20913"/>
                    </a:lnTo>
                    <a:lnTo>
                      <a:pt x="104843" y="21032"/>
                    </a:lnTo>
                    <a:lnTo>
                      <a:pt x="104843" y="21032"/>
                    </a:lnTo>
                    <a:lnTo>
                      <a:pt x="104441" y="20913"/>
                    </a:lnTo>
                    <a:lnTo>
                      <a:pt x="104190" y="20794"/>
                    </a:lnTo>
                    <a:lnTo>
                      <a:pt x="103638" y="20615"/>
                    </a:lnTo>
                    <a:lnTo>
                      <a:pt x="103638" y="20615"/>
                    </a:lnTo>
                    <a:lnTo>
                      <a:pt x="103086" y="20496"/>
                    </a:lnTo>
                    <a:lnTo>
                      <a:pt x="102534" y="20496"/>
                    </a:lnTo>
                    <a:lnTo>
                      <a:pt x="101580" y="20675"/>
                    </a:lnTo>
                    <a:lnTo>
                      <a:pt x="100476" y="21032"/>
                    </a:lnTo>
                    <a:lnTo>
                      <a:pt x="99924" y="21151"/>
                    </a:lnTo>
                    <a:lnTo>
                      <a:pt x="99473" y="21151"/>
                    </a:lnTo>
                    <a:lnTo>
                      <a:pt x="99473" y="21151"/>
                    </a:lnTo>
                    <a:lnTo>
                      <a:pt x="98920" y="20913"/>
                    </a:lnTo>
                    <a:lnTo>
                      <a:pt x="98569" y="20675"/>
                    </a:lnTo>
                    <a:lnTo>
                      <a:pt x="97666" y="19960"/>
                    </a:lnTo>
                    <a:lnTo>
                      <a:pt x="97666" y="19960"/>
                    </a:lnTo>
                    <a:lnTo>
                      <a:pt x="96813" y="19304"/>
                    </a:lnTo>
                    <a:lnTo>
                      <a:pt x="95859" y="18887"/>
                    </a:lnTo>
                    <a:lnTo>
                      <a:pt x="95859" y="18887"/>
                    </a:lnTo>
                    <a:lnTo>
                      <a:pt x="95357" y="18768"/>
                    </a:lnTo>
                    <a:lnTo>
                      <a:pt x="95006" y="18649"/>
                    </a:lnTo>
                    <a:lnTo>
                      <a:pt x="94203" y="18768"/>
                    </a:lnTo>
                    <a:lnTo>
                      <a:pt x="93400" y="18947"/>
                    </a:lnTo>
                    <a:lnTo>
                      <a:pt x="92547" y="19185"/>
                    </a:lnTo>
                    <a:lnTo>
                      <a:pt x="92547" y="19185"/>
                    </a:lnTo>
                    <a:lnTo>
                      <a:pt x="91543" y="19185"/>
                    </a:lnTo>
                    <a:lnTo>
                      <a:pt x="91041" y="19185"/>
                    </a:lnTo>
                    <a:lnTo>
                      <a:pt x="90589" y="19066"/>
                    </a:lnTo>
                    <a:lnTo>
                      <a:pt x="90589" y="19066"/>
                    </a:lnTo>
                    <a:lnTo>
                      <a:pt x="90288" y="18947"/>
                    </a:lnTo>
                    <a:lnTo>
                      <a:pt x="90138" y="18768"/>
                    </a:lnTo>
                    <a:lnTo>
                      <a:pt x="90037" y="18649"/>
                    </a:lnTo>
                    <a:lnTo>
                      <a:pt x="90037" y="18411"/>
                    </a:lnTo>
                    <a:lnTo>
                      <a:pt x="90138" y="18113"/>
                    </a:lnTo>
                    <a:lnTo>
                      <a:pt x="90138" y="17576"/>
                    </a:lnTo>
                    <a:lnTo>
                      <a:pt x="90138" y="17576"/>
                    </a:lnTo>
                    <a:lnTo>
                      <a:pt x="90037" y="17219"/>
                    </a:lnTo>
                    <a:lnTo>
                      <a:pt x="89736" y="17040"/>
                    </a:lnTo>
                    <a:lnTo>
                      <a:pt x="89385" y="16802"/>
                    </a:lnTo>
                    <a:lnTo>
                      <a:pt x="89134" y="16802"/>
                    </a:lnTo>
                    <a:lnTo>
                      <a:pt x="89134" y="16802"/>
                    </a:lnTo>
                    <a:lnTo>
                      <a:pt x="88732" y="16802"/>
                    </a:lnTo>
                    <a:lnTo>
                      <a:pt x="88481" y="16802"/>
                    </a:lnTo>
                    <a:lnTo>
                      <a:pt x="88281" y="17040"/>
                    </a:lnTo>
                    <a:lnTo>
                      <a:pt x="88030" y="17338"/>
                    </a:lnTo>
                    <a:lnTo>
                      <a:pt x="88030" y="17338"/>
                    </a:lnTo>
                    <a:lnTo>
                      <a:pt x="87728" y="17696"/>
                    </a:lnTo>
                    <a:lnTo>
                      <a:pt x="87478" y="17755"/>
                    </a:lnTo>
                    <a:lnTo>
                      <a:pt x="87126" y="17874"/>
                    </a:lnTo>
                    <a:lnTo>
                      <a:pt x="86775" y="17874"/>
                    </a:lnTo>
                    <a:lnTo>
                      <a:pt x="86775" y="17874"/>
                    </a:lnTo>
                    <a:lnTo>
                      <a:pt x="86373" y="17755"/>
                    </a:lnTo>
                    <a:lnTo>
                      <a:pt x="86223" y="17576"/>
                    </a:lnTo>
                    <a:lnTo>
                      <a:pt x="86122" y="17159"/>
                    </a:lnTo>
                    <a:lnTo>
                      <a:pt x="86022" y="16802"/>
                    </a:lnTo>
                    <a:lnTo>
                      <a:pt x="86022" y="16802"/>
                    </a:lnTo>
                    <a:lnTo>
                      <a:pt x="85922" y="16504"/>
                    </a:lnTo>
                    <a:lnTo>
                      <a:pt x="85821" y="16385"/>
                    </a:lnTo>
                    <a:lnTo>
                      <a:pt x="85470" y="16146"/>
                    </a:lnTo>
                    <a:lnTo>
                      <a:pt x="85018" y="15968"/>
                    </a:lnTo>
                    <a:lnTo>
                      <a:pt x="84567" y="15968"/>
                    </a:lnTo>
                    <a:lnTo>
                      <a:pt x="84567" y="15968"/>
                    </a:lnTo>
                    <a:lnTo>
                      <a:pt x="83864" y="15849"/>
                    </a:lnTo>
                    <a:lnTo>
                      <a:pt x="83412" y="15849"/>
                    </a:lnTo>
                    <a:lnTo>
                      <a:pt x="83011" y="16087"/>
                    </a:lnTo>
                    <a:lnTo>
                      <a:pt x="83011" y="16087"/>
                    </a:lnTo>
                    <a:lnTo>
                      <a:pt x="82860" y="16146"/>
                    </a:lnTo>
                    <a:lnTo>
                      <a:pt x="82860" y="16385"/>
                    </a:lnTo>
                    <a:lnTo>
                      <a:pt x="82860" y="16385"/>
                    </a:lnTo>
                    <a:lnTo>
                      <a:pt x="82760" y="16385"/>
                    </a:lnTo>
                    <a:lnTo>
                      <a:pt x="82860" y="16504"/>
                    </a:lnTo>
                    <a:lnTo>
                      <a:pt x="82860" y="16504"/>
                    </a:lnTo>
                    <a:lnTo>
                      <a:pt x="82860" y="16683"/>
                    </a:lnTo>
                    <a:lnTo>
                      <a:pt x="82860" y="16921"/>
                    </a:lnTo>
                    <a:lnTo>
                      <a:pt x="82860" y="16921"/>
                    </a:lnTo>
                    <a:lnTo>
                      <a:pt x="82659" y="17338"/>
                    </a:lnTo>
                    <a:lnTo>
                      <a:pt x="82559" y="17696"/>
                    </a:lnTo>
                    <a:lnTo>
                      <a:pt x="82559" y="17696"/>
                    </a:lnTo>
                    <a:lnTo>
                      <a:pt x="82559" y="18113"/>
                    </a:lnTo>
                    <a:lnTo>
                      <a:pt x="82459" y="18113"/>
                    </a:lnTo>
                    <a:lnTo>
                      <a:pt x="82208" y="18113"/>
                    </a:lnTo>
                    <a:lnTo>
                      <a:pt x="82208" y="18113"/>
                    </a:lnTo>
                    <a:lnTo>
                      <a:pt x="81957" y="18113"/>
                    </a:lnTo>
                    <a:lnTo>
                      <a:pt x="81756" y="17994"/>
                    </a:lnTo>
                    <a:lnTo>
                      <a:pt x="81656" y="17755"/>
                    </a:lnTo>
                    <a:lnTo>
                      <a:pt x="81505" y="17696"/>
                    </a:lnTo>
                    <a:lnTo>
                      <a:pt x="81505" y="17696"/>
                    </a:lnTo>
                    <a:lnTo>
                      <a:pt x="81204" y="17755"/>
                    </a:lnTo>
                    <a:lnTo>
                      <a:pt x="81104" y="17874"/>
                    </a:lnTo>
                    <a:lnTo>
                      <a:pt x="81104" y="18113"/>
                    </a:lnTo>
                    <a:lnTo>
                      <a:pt x="81053" y="18351"/>
                    </a:lnTo>
                    <a:lnTo>
                      <a:pt x="81053" y="18351"/>
                    </a:lnTo>
                    <a:lnTo>
                      <a:pt x="80853" y="18411"/>
                    </a:lnTo>
                    <a:lnTo>
                      <a:pt x="80652" y="18530"/>
                    </a:lnTo>
                    <a:lnTo>
                      <a:pt x="80501" y="18411"/>
                    </a:lnTo>
                    <a:lnTo>
                      <a:pt x="80301" y="18351"/>
                    </a:lnTo>
                    <a:lnTo>
                      <a:pt x="79598" y="17755"/>
                    </a:lnTo>
                    <a:lnTo>
                      <a:pt x="79598" y="17755"/>
                    </a:lnTo>
                    <a:lnTo>
                      <a:pt x="79297" y="17576"/>
                    </a:lnTo>
                    <a:lnTo>
                      <a:pt x="79096" y="17457"/>
                    </a:lnTo>
                    <a:lnTo>
                      <a:pt x="78946" y="17457"/>
                    </a:lnTo>
                    <a:lnTo>
                      <a:pt x="78946" y="17457"/>
                    </a:lnTo>
                    <a:lnTo>
                      <a:pt x="78745" y="17457"/>
                    </a:lnTo>
                    <a:lnTo>
                      <a:pt x="78644" y="17576"/>
                    </a:lnTo>
                    <a:lnTo>
                      <a:pt x="78494" y="17755"/>
                    </a:lnTo>
                    <a:lnTo>
                      <a:pt x="78494" y="17755"/>
                    </a:lnTo>
                    <a:lnTo>
                      <a:pt x="78143" y="17755"/>
                    </a:lnTo>
                    <a:lnTo>
                      <a:pt x="77841" y="17696"/>
                    </a:lnTo>
                    <a:lnTo>
                      <a:pt x="77189" y="17219"/>
                    </a:lnTo>
                    <a:lnTo>
                      <a:pt x="77189" y="17219"/>
                    </a:lnTo>
                    <a:lnTo>
                      <a:pt x="76838" y="17159"/>
                    </a:lnTo>
                    <a:lnTo>
                      <a:pt x="76587" y="17219"/>
                    </a:lnTo>
                    <a:lnTo>
                      <a:pt x="76386" y="17457"/>
                    </a:lnTo>
                    <a:lnTo>
                      <a:pt x="76386" y="17696"/>
                    </a:lnTo>
                    <a:lnTo>
                      <a:pt x="76386" y="17874"/>
                    </a:lnTo>
                    <a:lnTo>
                      <a:pt x="76386" y="17874"/>
                    </a:lnTo>
                    <a:lnTo>
                      <a:pt x="76587" y="18232"/>
                    </a:lnTo>
                    <a:lnTo>
                      <a:pt x="76737" y="18530"/>
                    </a:lnTo>
                    <a:lnTo>
                      <a:pt x="76838" y="18768"/>
                    </a:lnTo>
                    <a:lnTo>
                      <a:pt x="76838" y="18887"/>
                    </a:lnTo>
                    <a:lnTo>
                      <a:pt x="76737" y="19066"/>
                    </a:lnTo>
                    <a:lnTo>
                      <a:pt x="76687" y="19304"/>
                    </a:lnTo>
                    <a:lnTo>
                      <a:pt x="76687" y="19304"/>
                    </a:lnTo>
                    <a:lnTo>
                      <a:pt x="76486" y="19424"/>
                    </a:lnTo>
                    <a:lnTo>
                      <a:pt x="76286" y="19424"/>
                    </a:lnTo>
                    <a:lnTo>
                      <a:pt x="76035" y="19304"/>
                    </a:lnTo>
                    <a:lnTo>
                      <a:pt x="75784" y="19066"/>
                    </a:lnTo>
                    <a:lnTo>
                      <a:pt x="75583" y="18768"/>
                    </a:lnTo>
                    <a:lnTo>
                      <a:pt x="75583" y="18768"/>
                    </a:lnTo>
                    <a:lnTo>
                      <a:pt x="75282" y="18530"/>
                    </a:lnTo>
                    <a:lnTo>
                      <a:pt x="75031" y="18411"/>
                    </a:lnTo>
                    <a:lnTo>
                      <a:pt x="75031" y="18411"/>
                    </a:lnTo>
                    <a:lnTo>
                      <a:pt x="74780" y="18411"/>
                    </a:lnTo>
                    <a:lnTo>
                      <a:pt x="74579" y="18411"/>
                    </a:lnTo>
                    <a:lnTo>
                      <a:pt x="74479" y="18232"/>
                    </a:lnTo>
                    <a:lnTo>
                      <a:pt x="74479" y="18232"/>
                    </a:lnTo>
                    <a:lnTo>
                      <a:pt x="74479" y="17994"/>
                    </a:lnTo>
                    <a:lnTo>
                      <a:pt x="74378" y="17696"/>
                    </a:lnTo>
                    <a:lnTo>
                      <a:pt x="74378" y="17696"/>
                    </a:lnTo>
                    <a:lnTo>
                      <a:pt x="74228" y="17576"/>
                    </a:lnTo>
                    <a:lnTo>
                      <a:pt x="74127" y="17457"/>
                    </a:lnTo>
                    <a:lnTo>
                      <a:pt x="73776" y="17457"/>
                    </a:lnTo>
                    <a:lnTo>
                      <a:pt x="73776" y="17457"/>
                    </a:lnTo>
                    <a:lnTo>
                      <a:pt x="73475" y="17338"/>
                    </a:lnTo>
                    <a:lnTo>
                      <a:pt x="73375" y="17159"/>
                    </a:lnTo>
                    <a:lnTo>
                      <a:pt x="73324" y="16921"/>
                    </a:lnTo>
                    <a:lnTo>
                      <a:pt x="73224" y="16623"/>
                    </a:lnTo>
                    <a:lnTo>
                      <a:pt x="73224" y="16623"/>
                    </a:lnTo>
                    <a:lnTo>
                      <a:pt x="72923" y="16504"/>
                    </a:lnTo>
                    <a:lnTo>
                      <a:pt x="72672" y="16385"/>
                    </a:lnTo>
                    <a:lnTo>
                      <a:pt x="71969" y="16385"/>
                    </a:lnTo>
                    <a:lnTo>
                      <a:pt x="71568" y="16385"/>
                    </a:lnTo>
                    <a:lnTo>
                      <a:pt x="71317" y="16266"/>
                    </a:lnTo>
                    <a:lnTo>
                      <a:pt x="71116" y="15968"/>
                    </a:lnTo>
                    <a:lnTo>
                      <a:pt x="71116" y="15491"/>
                    </a:lnTo>
                    <a:lnTo>
                      <a:pt x="71116" y="15491"/>
                    </a:lnTo>
                    <a:lnTo>
                      <a:pt x="71217" y="15312"/>
                    </a:lnTo>
                    <a:lnTo>
                      <a:pt x="71317" y="15193"/>
                    </a:lnTo>
                    <a:lnTo>
                      <a:pt x="71468" y="15074"/>
                    </a:lnTo>
                    <a:lnTo>
                      <a:pt x="71769" y="14895"/>
                    </a:lnTo>
                    <a:lnTo>
                      <a:pt x="71869" y="14776"/>
                    </a:lnTo>
                    <a:lnTo>
                      <a:pt x="71969" y="14657"/>
                    </a:lnTo>
                    <a:lnTo>
                      <a:pt x="71969" y="14657"/>
                    </a:lnTo>
                    <a:lnTo>
                      <a:pt x="71969" y="14359"/>
                    </a:lnTo>
                    <a:lnTo>
                      <a:pt x="71769" y="14001"/>
                    </a:lnTo>
                    <a:lnTo>
                      <a:pt x="71468" y="13704"/>
                    </a:lnTo>
                    <a:lnTo>
                      <a:pt x="71217" y="13465"/>
                    </a:lnTo>
                    <a:lnTo>
                      <a:pt x="70865" y="13227"/>
                    </a:lnTo>
                    <a:lnTo>
                      <a:pt x="70414" y="13167"/>
                    </a:lnTo>
                    <a:lnTo>
                      <a:pt x="70112" y="13167"/>
                    </a:lnTo>
                    <a:lnTo>
                      <a:pt x="69861" y="13227"/>
                    </a:lnTo>
                    <a:lnTo>
                      <a:pt x="69861" y="13227"/>
                    </a:lnTo>
                    <a:lnTo>
                      <a:pt x="69661" y="13346"/>
                    </a:lnTo>
                    <a:lnTo>
                      <a:pt x="69510" y="13584"/>
                    </a:lnTo>
                    <a:lnTo>
                      <a:pt x="69410" y="13882"/>
                    </a:lnTo>
                    <a:lnTo>
                      <a:pt x="69309" y="14121"/>
                    </a:lnTo>
                    <a:lnTo>
                      <a:pt x="69309" y="14121"/>
                    </a:lnTo>
                    <a:lnTo>
                      <a:pt x="69410" y="14359"/>
                    </a:lnTo>
                    <a:lnTo>
                      <a:pt x="69510" y="14419"/>
                    </a:lnTo>
                    <a:lnTo>
                      <a:pt x="69761" y="14538"/>
                    </a:lnTo>
                    <a:lnTo>
                      <a:pt x="70012" y="14538"/>
                    </a:lnTo>
                    <a:lnTo>
                      <a:pt x="70313" y="14776"/>
                    </a:lnTo>
                    <a:lnTo>
                      <a:pt x="70313" y="14776"/>
                    </a:lnTo>
                    <a:lnTo>
                      <a:pt x="70514" y="14955"/>
                    </a:lnTo>
                    <a:lnTo>
                      <a:pt x="70414" y="15312"/>
                    </a:lnTo>
                    <a:lnTo>
                      <a:pt x="70213" y="15491"/>
                    </a:lnTo>
                    <a:lnTo>
                      <a:pt x="69962" y="15610"/>
                    </a:lnTo>
                    <a:lnTo>
                      <a:pt x="69962" y="15610"/>
                    </a:lnTo>
                    <a:lnTo>
                      <a:pt x="69560" y="15610"/>
                    </a:lnTo>
                    <a:lnTo>
                      <a:pt x="69309" y="15491"/>
                    </a:lnTo>
                    <a:lnTo>
                      <a:pt x="68607" y="15193"/>
                    </a:lnTo>
                    <a:lnTo>
                      <a:pt x="68607" y="15193"/>
                    </a:lnTo>
                    <a:lnTo>
                      <a:pt x="68055" y="15074"/>
                    </a:lnTo>
                    <a:lnTo>
                      <a:pt x="67503" y="15193"/>
                    </a:lnTo>
                    <a:lnTo>
                      <a:pt x="66951" y="15193"/>
                    </a:lnTo>
                    <a:lnTo>
                      <a:pt x="66499" y="15074"/>
                    </a:lnTo>
                    <a:lnTo>
                      <a:pt x="66499" y="15074"/>
                    </a:lnTo>
                    <a:lnTo>
                      <a:pt x="66298" y="14955"/>
                    </a:lnTo>
                    <a:lnTo>
                      <a:pt x="66198" y="14776"/>
                    </a:lnTo>
                    <a:lnTo>
                      <a:pt x="66047" y="14419"/>
                    </a:lnTo>
                    <a:lnTo>
                      <a:pt x="66047" y="14419"/>
                    </a:lnTo>
                    <a:lnTo>
                      <a:pt x="65746" y="14001"/>
                    </a:lnTo>
                    <a:lnTo>
                      <a:pt x="65395" y="13823"/>
                    </a:lnTo>
                    <a:lnTo>
                      <a:pt x="65395" y="13823"/>
                    </a:lnTo>
                    <a:lnTo>
                      <a:pt x="64843" y="13584"/>
                    </a:lnTo>
                    <a:lnTo>
                      <a:pt x="64291" y="13465"/>
                    </a:lnTo>
                    <a:lnTo>
                      <a:pt x="63839" y="13465"/>
                    </a:lnTo>
                    <a:lnTo>
                      <a:pt x="63337" y="13704"/>
                    </a:lnTo>
                    <a:lnTo>
                      <a:pt x="63337" y="13704"/>
                    </a:lnTo>
                    <a:lnTo>
                      <a:pt x="62936" y="13823"/>
                    </a:lnTo>
                    <a:lnTo>
                      <a:pt x="62785" y="13882"/>
                    </a:lnTo>
                    <a:lnTo>
                      <a:pt x="62383" y="14538"/>
                    </a:lnTo>
                    <a:lnTo>
                      <a:pt x="62383" y="14538"/>
                    </a:lnTo>
                    <a:lnTo>
                      <a:pt x="62233" y="14776"/>
                    </a:lnTo>
                    <a:lnTo>
                      <a:pt x="62032" y="14895"/>
                    </a:lnTo>
                    <a:lnTo>
                      <a:pt x="61882" y="14776"/>
                    </a:lnTo>
                    <a:lnTo>
                      <a:pt x="61681" y="14538"/>
                    </a:lnTo>
                    <a:lnTo>
                      <a:pt x="61681" y="14538"/>
                    </a:lnTo>
                    <a:lnTo>
                      <a:pt x="61681" y="14359"/>
                    </a:lnTo>
                    <a:lnTo>
                      <a:pt x="61681" y="14121"/>
                    </a:lnTo>
                    <a:lnTo>
                      <a:pt x="61580" y="13882"/>
                    </a:lnTo>
                    <a:lnTo>
                      <a:pt x="61329" y="13882"/>
                    </a:lnTo>
                    <a:lnTo>
                      <a:pt x="61329" y="13882"/>
                    </a:lnTo>
                    <a:lnTo>
                      <a:pt x="61229" y="14001"/>
                    </a:lnTo>
                    <a:lnTo>
                      <a:pt x="61129" y="14121"/>
                    </a:lnTo>
                    <a:lnTo>
                      <a:pt x="60928" y="14240"/>
                    </a:lnTo>
                    <a:lnTo>
                      <a:pt x="60878" y="14240"/>
                    </a:lnTo>
                    <a:lnTo>
                      <a:pt x="60878" y="14240"/>
                    </a:lnTo>
                    <a:lnTo>
                      <a:pt x="60677" y="14121"/>
                    </a:lnTo>
                    <a:lnTo>
                      <a:pt x="60577" y="14001"/>
                    </a:lnTo>
                    <a:lnTo>
                      <a:pt x="60426" y="13823"/>
                    </a:lnTo>
                    <a:lnTo>
                      <a:pt x="60426" y="13823"/>
                    </a:lnTo>
                    <a:lnTo>
                      <a:pt x="60125" y="13704"/>
                    </a:lnTo>
                    <a:lnTo>
                      <a:pt x="59974" y="13823"/>
                    </a:lnTo>
                    <a:lnTo>
                      <a:pt x="59673" y="13882"/>
                    </a:lnTo>
                    <a:lnTo>
                      <a:pt x="59523" y="14121"/>
                    </a:lnTo>
                    <a:lnTo>
                      <a:pt x="59523" y="14121"/>
                    </a:lnTo>
                    <a:lnTo>
                      <a:pt x="59422" y="14419"/>
                    </a:lnTo>
                    <a:lnTo>
                      <a:pt x="59523" y="14657"/>
                    </a:lnTo>
                    <a:lnTo>
                      <a:pt x="59573" y="14895"/>
                    </a:lnTo>
                    <a:lnTo>
                      <a:pt x="59573" y="15193"/>
                    </a:lnTo>
                    <a:lnTo>
                      <a:pt x="59573" y="15193"/>
                    </a:lnTo>
                    <a:lnTo>
                      <a:pt x="59121" y="15074"/>
                    </a:lnTo>
                    <a:lnTo>
                      <a:pt x="58870" y="14955"/>
                    </a:lnTo>
                    <a:lnTo>
                      <a:pt x="58870" y="14955"/>
                    </a:lnTo>
                    <a:lnTo>
                      <a:pt x="58569" y="15074"/>
                    </a:lnTo>
                    <a:lnTo>
                      <a:pt x="58419" y="15193"/>
                    </a:lnTo>
                    <a:lnTo>
                      <a:pt x="58218" y="15431"/>
                    </a:lnTo>
                    <a:lnTo>
                      <a:pt x="58067" y="15431"/>
                    </a:lnTo>
                    <a:lnTo>
                      <a:pt x="58067" y="15431"/>
                    </a:lnTo>
                    <a:lnTo>
                      <a:pt x="57867" y="15431"/>
                    </a:lnTo>
                    <a:lnTo>
                      <a:pt x="57766" y="15312"/>
                    </a:lnTo>
                    <a:lnTo>
                      <a:pt x="57666" y="15193"/>
                    </a:lnTo>
                    <a:lnTo>
                      <a:pt x="57666" y="15074"/>
                    </a:lnTo>
                    <a:lnTo>
                      <a:pt x="57867" y="14776"/>
                    </a:lnTo>
                    <a:lnTo>
                      <a:pt x="58067" y="14538"/>
                    </a:lnTo>
                    <a:lnTo>
                      <a:pt x="58067" y="14538"/>
                    </a:lnTo>
                    <a:lnTo>
                      <a:pt x="58670" y="14240"/>
                    </a:lnTo>
                    <a:lnTo>
                      <a:pt x="58870" y="14001"/>
                    </a:lnTo>
                    <a:lnTo>
                      <a:pt x="59121" y="13704"/>
                    </a:lnTo>
                    <a:lnTo>
                      <a:pt x="59121" y="13704"/>
                    </a:lnTo>
                    <a:lnTo>
                      <a:pt x="59673" y="13048"/>
                    </a:lnTo>
                    <a:lnTo>
                      <a:pt x="59974" y="12691"/>
                    </a:lnTo>
                    <a:lnTo>
                      <a:pt x="60326" y="12512"/>
                    </a:lnTo>
                    <a:lnTo>
                      <a:pt x="60326" y="12512"/>
                    </a:lnTo>
                    <a:lnTo>
                      <a:pt x="60777" y="12393"/>
                    </a:lnTo>
                    <a:lnTo>
                      <a:pt x="61229" y="12393"/>
                    </a:lnTo>
                    <a:lnTo>
                      <a:pt x="61681" y="12393"/>
                    </a:lnTo>
                    <a:lnTo>
                      <a:pt x="62132" y="12154"/>
                    </a:lnTo>
                    <a:lnTo>
                      <a:pt x="62132" y="12154"/>
                    </a:lnTo>
                    <a:lnTo>
                      <a:pt x="62584" y="11976"/>
                    </a:lnTo>
                    <a:lnTo>
                      <a:pt x="62785" y="11618"/>
                    </a:lnTo>
                    <a:lnTo>
                      <a:pt x="62785" y="11320"/>
                    </a:lnTo>
                    <a:lnTo>
                      <a:pt x="62584" y="10903"/>
                    </a:lnTo>
                    <a:lnTo>
                      <a:pt x="62584" y="10903"/>
                    </a:lnTo>
                    <a:lnTo>
                      <a:pt x="62383" y="10546"/>
                    </a:lnTo>
                    <a:lnTo>
                      <a:pt x="62333" y="10427"/>
                    </a:lnTo>
                    <a:lnTo>
                      <a:pt x="62333" y="10248"/>
                    </a:lnTo>
                    <a:lnTo>
                      <a:pt x="62333" y="10248"/>
                    </a:lnTo>
                    <a:lnTo>
                      <a:pt x="62383" y="9831"/>
                    </a:lnTo>
                    <a:lnTo>
                      <a:pt x="62383" y="9592"/>
                    </a:lnTo>
                    <a:lnTo>
                      <a:pt x="62233" y="9294"/>
                    </a:lnTo>
                    <a:lnTo>
                      <a:pt x="62233" y="9294"/>
                    </a:lnTo>
                    <a:lnTo>
                      <a:pt x="61932" y="9175"/>
                    </a:lnTo>
                    <a:lnTo>
                      <a:pt x="61580" y="8937"/>
                    </a:lnTo>
                    <a:lnTo>
                      <a:pt x="61580" y="8937"/>
                    </a:lnTo>
                    <a:lnTo>
                      <a:pt x="61480" y="8699"/>
                    </a:lnTo>
                    <a:lnTo>
                      <a:pt x="61430" y="8520"/>
                    </a:lnTo>
                    <a:lnTo>
                      <a:pt x="61329" y="8162"/>
                    </a:lnTo>
                    <a:lnTo>
                      <a:pt x="61129" y="7984"/>
                    </a:lnTo>
                    <a:lnTo>
                      <a:pt x="61129" y="7984"/>
                    </a:lnTo>
                    <a:lnTo>
                      <a:pt x="60928" y="7864"/>
                    </a:lnTo>
                    <a:lnTo>
                      <a:pt x="60777" y="7864"/>
                    </a:lnTo>
                    <a:lnTo>
                      <a:pt x="60326" y="8103"/>
                    </a:lnTo>
                    <a:lnTo>
                      <a:pt x="60326" y="8103"/>
                    </a:lnTo>
                    <a:lnTo>
                      <a:pt x="59774" y="8103"/>
                    </a:lnTo>
                    <a:lnTo>
                      <a:pt x="59222" y="8162"/>
                    </a:lnTo>
                    <a:lnTo>
                      <a:pt x="59222" y="8162"/>
                    </a:lnTo>
                    <a:lnTo>
                      <a:pt x="58971" y="8282"/>
                    </a:lnTo>
                    <a:lnTo>
                      <a:pt x="58569" y="8520"/>
                    </a:lnTo>
                    <a:lnTo>
                      <a:pt x="58569" y="8520"/>
                    </a:lnTo>
                    <a:lnTo>
                      <a:pt x="58318" y="8520"/>
                    </a:lnTo>
                    <a:lnTo>
                      <a:pt x="58067" y="8401"/>
                    </a:lnTo>
                    <a:lnTo>
                      <a:pt x="57515" y="7984"/>
                    </a:lnTo>
                    <a:lnTo>
                      <a:pt x="56662" y="6911"/>
                    </a:lnTo>
                    <a:lnTo>
                      <a:pt x="56662" y="6911"/>
                    </a:lnTo>
                    <a:lnTo>
                      <a:pt x="56311" y="6673"/>
                    </a:lnTo>
                    <a:lnTo>
                      <a:pt x="55959" y="6434"/>
                    </a:lnTo>
                    <a:lnTo>
                      <a:pt x="55959" y="6434"/>
                    </a:lnTo>
                    <a:lnTo>
                      <a:pt x="55608" y="6375"/>
                    </a:lnTo>
                    <a:lnTo>
                      <a:pt x="55156" y="6375"/>
                    </a:lnTo>
                    <a:lnTo>
                      <a:pt x="54303" y="6554"/>
                    </a:lnTo>
                    <a:lnTo>
                      <a:pt x="54303" y="6554"/>
                    </a:lnTo>
                    <a:lnTo>
                      <a:pt x="53500" y="6911"/>
                    </a:lnTo>
                    <a:lnTo>
                      <a:pt x="53149" y="7090"/>
                    </a:lnTo>
                    <a:lnTo>
                      <a:pt x="53048" y="7328"/>
                    </a:lnTo>
                    <a:lnTo>
                      <a:pt x="53048" y="7626"/>
                    </a:lnTo>
                    <a:lnTo>
                      <a:pt x="53048" y="7626"/>
                    </a:lnTo>
                    <a:lnTo>
                      <a:pt x="52948" y="7984"/>
                    </a:lnTo>
                    <a:lnTo>
                      <a:pt x="53048" y="8282"/>
                    </a:lnTo>
                    <a:lnTo>
                      <a:pt x="53048" y="8282"/>
                    </a:lnTo>
                    <a:lnTo>
                      <a:pt x="53249" y="8639"/>
                    </a:lnTo>
                    <a:lnTo>
                      <a:pt x="53249" y="8699"/>
                    </a:lnTo>
                    <a:lnTo>
                      <a:pt x="53249" y="8818"/>
                    </a:lnTo>
                    <a:lnTo>
                      <a:pt x="53249" y="8818"/>
                    </a:lnTo>
                    <a:lnTo>
                      <a:pt x="53048" y="8937"/>
                    </a:lnTo>
                    <a:lnTo>
                      <a:pt x="52848" y="8937"/>
                    </a:lnTo>
                    <a:lnTo>
                      <a:pt x="52396" y="8699"/>
                    </a:lnTo>
                    <a:lnTo>
                      <a:pt x="51944" y="8520"/>
                    </a:lnTo>
                    <a:lnTo>
                      <a:pt x="51794" y="8401"/>
                    </a:lnTo>
                    <a:lnTo>
                      <a:pt x="51493" y="8520"/>
                    </a:lnTo>
                    <a:lnTo>
                      <a:pt x="51493" y="8520"/>
                    </a:lnTo>
                    <a:lnTo>
                      <a:pt x="51392" y="8639"/>
                    </a:lnTo>
                    <a:lnTo>
                      <a:pt x="51342" y="8699"/>
                    </a:lnTo>
                    <a:lnTo>
                      <a:pt x="51242" y="9056"/>
                    </a:lnTo>
                    <a:lnTo>
                      <a:pt x="51041" y="9294"/>
                    </a:lnTo>
                    <a:lnTo>
                      <a:pt x="50941" y="9473"/>
                    </a:lnTo>
                    <a:lnTo>
                      <a:pt x="50790" y="9473"/>
                    </a:lnTo>
                    <a:lnTo>
                      <a:pt x="50790" y="9473"/>
                    </a:lnTo>
                    <a:lnTo>
                      <a:pt x="50338" y="9592"/>
                    </a:lnTo>
                    <a:lnTo>
                      <a:pt x="50138" y="9354"/>
                    </a:lnTo>
                    <a:lnTo>
                      <a:pt x="49937" y="9175"/>
                    </a:lnTo>
                    <a:lnTo>
                      <a:pt x="49786" y="8818"/>
                    </a:lnTo>
                    <a:lnTo>
                      <a:pt x="49786" y="8818"/>
                    </a:lnTo>
                    <a:lnTo>
                      <a:pt x="49485" y="8818"/>
                    </a:lnTo>
                    <a:lnTo>
                      <a:pt x="49335" y="8818"/>
                    </a:lnTo>
                    <a:lnTo>
                      <a:pt x="48983" y="9294"/>
                    </a:lnTo>
                    <a:lnTo>
                      <a:pt x="48983" y="9294"/>
                    </a:lnTo>
                    <a:lnTo>
                      <a:pt x="48782" y="9473"/>
                    </a:lnTo>
                    <a:lnTo>
                      <a:pt x="48582" y="9473"/>
                    </a:lnTo>
                    <a:lnTo>
                      <a:pt x="48130" y="9473"/>
                    </a:lnTo>
                    <a:lnTo>
                      <a:pt x="47678" y="9354"/>
                    </a:lnTo>
                    <a:lnTo>
                      <a:pt x="47528" y="9354"/>
                    </a:lnTo>
                    <a:lnTo>
                      <a:pt x="47227" y="9473"/>
                    </a:lnTo>
                    <a:lnTo>
                      <a:pt x="47227" y="9473"/>
                    </a:lnTo>
                    <a:lnTo>
                      <a:pt x="47076" y="9712"/>
                    </a:lnTo>
                    <a:lnTo>
                      <a:pt x="46775" y="9831"/>
                    </a:lnTo>
                    <a:lnTo>
                      <a:pt x="46775" y="9831"/>
                    </a:lnTo>
                    <a:lnTo>
                      <a:pt x="46424" y="9712"/>
                    </a:lnTo>
                    <a:lnTo>
                      <a:pt x="45972" y="9592"/>
                    </a:lnTo>
                    <a:lnTo>
                      <a:pt x="45972" y="9592"/>
                    </a:lnTo>
                    <a:lnTo>
                      <a:pt x="45169" y="9473"/>
                    </a:lnTo>
                    <a:lnTo>
                      <a:pt x="44215" y="9592"/>
                    </a:lnTo>
                    <a:lnTo>
                      <a:pt x="43312" y="9890"/>
                    </a:lnTo>
                    <a:lnTo>
                      <a:pt x="42961" y="10129"/>
                    </a:lnTo>
                    <a:lnTo>
                      <a:pt x="42609" y="10367"/>
                    </a:lnTo>
                    <a:lnTo>
                      <a:pt x="42609" y="10367"/>
                    </a:lnTo>
                    <a:lnTo>
                      <a:pt x="42308" y="10665"/>
                    </a:lnTo>
                    <a:lnTo>
                      <a:pt x="42258" y="10963"/>
                    </a:lnTo>
                    <a:lnTo>
                      <a:pt x="42158" y="11320"/>
                    </a:lnTo>
                    <a:lnTo>
                      <a:pt x="42258" y="11618"/>
                    </a:lnTo>
                    <a:lnTo>
                      <a:pt x="42509" y="12393"/>
                    </a:lnTo>
                    <a:lnTo>
                      <a:pt x="42860" y="13048"/>
                    </a:lnTo>
                    <a:lnTo>
                      <a:pt x="42860" y="13048"/>
                    </a:lnTo>
                    <a:lnTo>
                      <a:pt x="42961" y="13346"/>
                    </a:lnTo>
                    <a:lnTo>
                      <a:pt x="43061" y="13704"/>
                    </a:lnTo>
                    <a:lnTo>
                      <a:pt x="43061" y="13823"/>
                    </a:lnTo>
                    <a:lnTo>
                      <a:pt x="42961" y="13882"/>
                    </a:lnTo>
                    <a:lnTo>
                      <a:pt x="42860" y="13882"/>
                    </a:lnTo>
                    <a:lnTo>
                      <a:pt x="42609" y="13882"/>
                    </a:lnTo>
                    <a:lnTo>
                      <a:pt x="42609" y="13882"/>
                    </a:lnTo>
                    <a:lnTo>
                      <a:pt x="42509" y="13882"/>
                    </a:lnTo>
                    <a:lnTo>
                      <a:pt x="42308" y="13823"/>
                    </a:lnTo>
                    <a:lnTo>
                      <a:pt x="42158" y="13465"/>
                    </a:lnTo>
                    <a:lnTo>
                      <a:pt x="41957" y="13167"/>
                    </a:lnTo>
                    <a:lnTo>
                      <a:pt x="41806" y="13048"/>
                    </a:lnTo>
                    <a:lnTo>
                      <a:pt x="41706" y="12929"/>
                    </a:lnTo>
                    <a:lnTo>
                      <a:pt x="41706" y="12929"/>
                    </a:lnTo>
                    <a:lnTo>
                      <a:pt x="41505" y="12929"/>
                    </a:lnTo>
                    <a:lnTo>
                      <a:pt x="41355" y="13048"/>
                    </a:lnTo>
                    <a:lnTo>
                      <a:pt x="41053" y="13227"/>
                    </a:lnTo>
                    <a:lnTo>
                      <a:pt x="41053" y="13227"/>
                    </a:lnTo>
                    <a:lnTo>
                      <a:pt x="40602" y="13465"/>
                    </a:lnTo>
                    <a:lnTo>
                      <a:pt x="40050" y="13465"/>
                    </a:lnTo>
                    <a:lnTo>
                      <a:pt x="40050" y="13465"/>
                    </a:lnTo>
                    <a:lnTo>
                      <a:pt x="39498" y="13346"/>
                    </a:lnTo>
                    <a:lnTo>
                      <a:pt x="39247" y="13346"/>
                    </a:lnTo>
                    <a:lnTo>
                      <a:pt x="38946" y="13465"/>
                    </a:lnTo>
                    <a:lnTo>
                      <a:pt x="38946" y="13465"/>
                    </a:lnTo>
                    <a:lnTo>
                      <a:pt x="38695" y="13584"/>
                    </a:lnTo>
                    <a:lnTo>
                      <a:pt x="38494" y="13823"/>
                    </a:lnTo>
                    <a:lnTo>
                      <a:pt x="38343" y="14121"/>
                    </a:lnTo>
                    <a:lnTo>
                      <a:pt x="38143" y="14419"/>
                    </a:lnTo>
                    <a:lnTo>
                      <a:pt x="38143" y="14776"/>
                    </a:lnTo>
                    <a:lnTo>
                      <a:pt x="38143" y="15074"/>
                    </a:lnTo>
                    <a:lnTo>
                      <a:pt x="38143" y="15431"/>
                    </a:lnTo>
                    <a:lnTo>
                      <a:pt x="38343" y="15729"/>
                    </a:lnTo>
                    <a:lnTo>
                      <a:pt x="38343" y="15729"/>
                    </a:lnTo>
                    <a:lnTo>
                      <a:pt x="38594" y="16146"/>
                    </a:lnTo>
                    <a:lnTo>
                      <a:pt x="39046" y="16504"/>
                    </a:lnTo>
                    <a:lnTo>
                      <a:pt x="39447" y="16802"/>
                    </a:lnTo>
                    <a:lnTo>
                      <a:pt x="39598" y="17040"/>
                    </a:lnTo>
                    <a:lnTo>
                      <a:pt x="39698" y="17219"/>
                    </a:lnTo>
                    <a:lnTo>
                      <a:pt x="39698" y="17219"/>
                    </a:lnTo>
                    <a:lnTo>
                      <a:pt x="39799" y="17696"/>
                    </a:lnTo>
                    <a:lnTo>
                      <a:pt x="39799" y="18113"/>
                    </a:lnTo>
                    <a:lnTo>
                      <a:pt x="39899" y="19066"/>
                    </a:lnTo>
                    <a:lnTo>
                      <a:pt x="39899" y="19483"/>
                    </a:lnTo>
                    <a:lnTo>
                      <a:pt x="40050" y="19841"/>
                    </a:lnTo>
                    <a:lnTo>
                      <a:pt x="40351" y="20139"/>
                    </a:lnTo>
                    <a:lnTo>
                      <a:pt x="40702" y="20258"/>
                    </a:lnTo>
                    <a:lnTo>
                      <a:pt x="40702" y="20258"/>
                    </a:lnTo>
                    <a:lnTo>
                      <a:pt x="41053" y="20496"/>
                    </a:lnTo>
                    <a:lnTo>
                      <a:pt x="41254" y="20615"/>
                    </a:lnTo>
                    <a:lnTo>
                      <a:pt x="41405" y="20794"/>
                    </a:lnTo>
                    <a:lnTo>
                      <a:pt x="41405" y="20794"/>
                    </a:lnTo>
                    <a:lnTo>
                      <a:pt x="41505" y="21151"/>
                    </a:lnTo>
                    <a:lnTo>
                      <a:pt x="41505" y="21330"/>
                    </a:lnTo>
                    <a:lnTo>
                      <a:pt x="41405" y="21449"/>
                    </a:lnTo>
                    <a:lnTo>
                      <a:pt x="41254" y="21569"/>
                    </a:lnTo>
                    <a:lnTo>
                      <a:pt x="41254" y="21569"/>
                    </a:lnTo>
                    <a:lnTo>
                      <a:pt x="41053" y="21569"/>
                    </a:lnTo>
                    <a:lnTo>
                      <a:pt x="40853" y="21449"/>
                    </a:lnTo>
                    <a:lnTo>
                      <a:pt x="40602" y="21211"/>
                    </a:lnTo>
                    <a:lnTo>
                      <a:pt x="40351" y="20913"/>
                    </a:lnTo>
                    <a:lnTo>
                      <a:pt x="39949" y="20675"/>
                    </a:lnTo>
                    <a:lnTo>
                      <a:pt x="39949" y="20675"/>
                    </a:lnTo>
                    <a:lnTo>
                      <a:pt x="39447" y="20496"/>
                    </a:lnTo>
                    <a:lnTo>
                      <a:pt x="39046" y="20019"/>
                    </a:lnTo>
                    <a:lnTo>
                      <a:pt x="38946" y="19721"/>
                    </a:lnTo>
                    <a:lnTo>
                      <a:pt x="38895" y="19483"/>
                    </a:lnTo>
                    <a:lnTo>
                      <a:pt x="38795" y="19185"/>
                    </a:lnTo>
                    <a:lnTo>
                      <a:pt x="38895" y="18768"/>
                    </a:lnTo>
                    <a:lnTo>
                      <a:pt x="38895" y="18768"/>
                    </a:lnTo>
                    <a:lnTo>
                      <a:pt x="38946" y="17994"/>
                    </a:lnTo>
                    <a:lnTo>
                      <a:pt x="38946" y="17576"/>
                    </a:lnTo>
                    <a:lnTo>
                      <a:pt x="38895" y="17338"/>
                    </a:lnTo>
                    <a:lnTo>
                      <a:pt x="38795" y="17219"/>
                    </a:lnTo>
                    <a:lnTo>
                      <a:pt x="38795" y="17219"/>
                    </a:lnTo>
                    <a:lnTo>
                      <a:pt x="38594" y="17159"/>
                    </a:lnTo>
                    <a:lnTo>
                      <a:pt x="38444" y="17159"/>
                    </a:lnTo>
                    <a:lnTo>
                      <a:pt x="38343" y="17159"/>
                    </a:lnTo>
                    <a:lnTo>
                      <a:pt x="38143" y="17159"/>
                    </a:lnTo>
                    <a:lnTo>
                      <a:pt x="38143" y="17159"/>
                    </a:lnTo>
                    <a:lnTo>
                      <a:pt x="37992" y="17040"/>
                    </a:lnTo>
                    <a:lnTo>
                      <a:pt x="37892" y="16921"/>
                    </a:lnTo>
                    <a:lnTo>
                      <a:pt x="37691" y="16623"/>
                    </a:lnTo>
                    <a:lnTo>
                      <a:pt x="37691" y="16623"/>
                    </a:lnTo>
                    <a:lnTo>
                      <a:pt x="37440" y="16385"/>
                    </a:lnTo>
                    <a:lnTo>
                      <a:pt x="37139" y="16266"/>
                    </a:lnTo>
                    <a:lnTo>
                      <a:pt x="36587" y="16146"/>
                    </a:lnTo>
                    <a:lnTo>
                      <a:pt x="36587" y="16146"/>
                    </a:lnTo>
                    <a:lnTo>
                      <a:pt x="36085" y="16146"/>
                    </a:lnTo>
                    <a:lnTo>
                      <a:pt x="35884" y="16266"/>
                    </a:lnTo>
                    <a:lnTo>
                      <a:pt x="35784" y="16504"/>
                    </a:lnTo>
                    <a:lnTo>
                      <a:pt x="35784" y="16504"/>
                    </a:lnTo>
                    <a:lnTo>
                      <a:pt x="35784" y="16683"/>
                    </a:lnTo>
                    <a:lnTo>
                      <a:pt x="35884" y="16921"/>
                    </a:lnTo>
                    <a:lnTo>
                      <a:pt x="35984" y="17159"/>
                    </a:lnTo>
                    <a:lnTo>
                      <a:pt x="35984" y="17338"/>
                    </a:lnTo>
                    <a:lnTo>
                      <a:pt x="35984" y="17338"/>
                    </a:lnTo>
                    <a:lnTo>
                      <a:pt x="35533" y="17338"/>
                    </a:lnTo>
                    <a:lnTo>
                      <a:pt x="35533" y="17338"/>
                    </a:lnTo>
                    <a:lnTo>
                      <a:pt x="35332" y="17338"/>
                    </a:lnTo>
                    <a:lnTo>
                      <a:pt x="35081" y="17219"/>
                    </a:lnTo>
                    <a:lnTo>
                      <a:pt x="34880" y="17159"/>
                    </a:lnTo>
                    <a:lnTo>
                      <a:pt x="34680" y="17159"/>
                    </a:lnTo>
                    <a:lnTo>
                      <a:pt x="34680" y="17159"/>
                    </a:lnTo>
                    <a:lnTo>
                      <a:pt x="34529" y="17159"/>
                    </a:lnTo>
                    <a:lnTo>
                      <a:pt x="34328" y="17338"/>
                    </a:lnTo>
                    <a:lnTo>
                      <a:pt x="34178" y="17696"/>
                    </a:lnTo>
                    <a:lnTo>
                      <a:pt x="34178" y="17874"/>
                    </a:lnTo>
                    <a:lnTo>
                      <a:pt x="34178" y="17874"/>
                    </a:lnTo>
                    <a:lnTo>
                      <a:pt x="34328" y="18113"/>
                    </a:lnTo>
                    <a:lnTo>
                      <a:pt x="34629" y="18232"/>
                    </a:lnTo>
                    <a:lnTo>
                      <a:pt x="34880" y="18351"/>
                    </a:lnTo>
                    <a:lnTo>
                      <a:pt x="35131" y="18411"/>
                    </a:lnTo>
                    <a:lnTo>
                      <a:pt x="35131" y="18411"/>
                    </a:lnTo>
                    <a:lnTo>
                      <a:pt x="35332" y="18768"/>
                    </a:lnTo>
                    <a:lnTo>
                      <a:pt x="35332" y="18887"/>
                    </a:lnTo>
                    <a:lnTo>
                      <a:pt x="35332" y="18947"/>
                    </a:lnTo>
                    <a:lnTo>
                      <a:pt x="35081" y="18947"/>
                    </a:lnTo>
                    <a:lnTo>
                      <a:pt x="34680" y="18947"/>
                    </a:lnTo>
                    <a:lnTo>
                      <a:pt x="34680" y="18947"/>
                    </a:lnTo>
                    <a:lnTo>
                      <a:pt x="34429" y="18887"/>
                    </a:lnTo>
                    <a:lnTo>
                      <a:pt x="34077" y="18947"/>
                    </a:lnTo>
                    <a:lnTo>
                      <a:pt x="33776" y="18947"/>
                    </a:lnTo>
                    <a:lnTo>
                      <a:pt x="33525" y="18887"/>
                    </a:lnTo>
                    <a:lnTo>
                      <a:pt x="33525" y="18887"/>
                    </a:lnTo>
                    <a:lnTo>
                      <a:pt x="33425" y="18768"/>
                    </a:lnTo>
                    <a:lnTo>
                      <a:pt x="33324" y="18530"/>
                    </a:lnTo>
                    <a:lnTo>
                      <a:pt x="33324" y="18113"/>
                    </a:lnTo>
                    <a:lnTo>
                      <a:pt x="33525" y="17040"/>
                    </a:lnTo>
                    <a:lnTo>
                      <a:pt x="33626" y="16504"/>
                    </a:lnTo>
                    <a:lnTo>
                      <a:pt x="33626" y="16087"/>
                    </a:lnTo>
                    <a:lnTo>
                      <a:pt x="33525" y="15729"/>
                    </a:lnTo>
                    <a:lnTo>
                      <a:pt x="33425" y="15610"/>
                    </a:lnTo>
                    <a:lnTo>
                      <a:pt x="33224" y="15491"/>
                    </a:lnTo>
                    <a:lnTo>
                      <a:pt x="33224" y="15491"/>
                    </a:lnTo>
                    <a:lnTo>
                      <a:pt x="33074" y="15610"/>
                    </a:lnTo>
                    <a:lnTo>
                      <a:pt x="32973" y="15729"/>
                    </a:lnTo>
                    <a:lnTo>
                      <a:pt x="32772" y="16087"/>
                    </a:lnTo>
                    <a:lnTo>
                      <a:pt x="32772" y="16802"/>
                    </a:lnTo>
                    <a:lnTo>
                      <a:pt x="32772" y="16802"/>
                    </a:lnTo>
                    <a:lnTo>
                      <a:pt x="32722" y="17338"/>
                    </a:lnTo>
                    <a:lnTo>
                      <a:pt x="32622" y="17696"/>
                    </a:lnTo>
                    <a:lnTo>
                      <a:pt x="32421" y="18113"/>
                    </a:lnTo>
                    <a:lnTo>
                      <a:pt x="32271" y="18530"/>
                    </a:lnTo>
                    <a:lnTo>
                      <a:pt x="32271" y="18530"/>
                    </a:lnTo>
                    <a:lnTo>
                      <a:pt x="32271" y="18887"/>
                    </a:lnTo>
                    <a:lnTo>
                      <a:pt x="32321" y="19185"/>
                    </a:lnTo>
                    <a:lnTo>
                      <a:pt x="32421" y="19483"/>
                    </a:lnTo>
                    <a:lnTo>
                      <a:pt x="32622" y="19841"/>
                    </a:lnTo>
                    <a:lnTo>
                      <a:pt x="32622" y="19841"/>
                    </a:lnTo>
                    <a:lnTo>
                      <a:pt x="32622" y="20139"/>
                    </a:lnTo>
                    <a:lnTo>
                      <a:pt x="32521" y="20496"/>
                    </a:lnTo>
                    <a:lnTo>
                      <a:pt x="32521" y="20794"/>
                    </a:lnTo>
                    <a:lnTo>
                      <a:pt x="32622" y="21151"/>
                    </a:lnTo>
                    <a:lnTo>
                      <a:pt x="32622" y="21151"/>
                    </a:lnTo>
                    <a:lnTo>
                      <a:pt x="32973" y="21330"/>
                    </a:lnTo>
                    <a:lnTo>
                      <a:pt x="33224" y="21449"/>
                    </a:lnTo>
                    <a:lnTo>
                      <a:pt x="33977" y="21449"/>
                    </a:lnTo>
                    <a:lnTo>
                      <a:pt x="33977" y="21449"/>
                    </a:lnTo>
                    <a:lnTo>
                      <a:pt x="34328" y="21569"/>
                    </a:lnTo>
                    <a:lnTo>
                      <a:pt x="34680" y="21866"/>
                    </a:lnTo>
                    <a:lnTo>
                      <a:pt x="35131" y="22284"/>
                    </a:lnTo>
                    <a:lnTo>
                      <a:pt x="35583" y="22879"/>
                    </a:lnTo>
                    <a:lnTo>
                      <a:pt x="36085" y="23416"/>
                    </a:lnTo>
                    <a:lnTo>
                      <a:pt x="36235" y="23952"/>
                    </a:lnTo>
                    <a:lnTo>
                      <a:pt x="36235" y="24250"/>
                    </a:lnTo>
                    <a:lnTo>
                      <a:pt x="36235" y="24488"/>
                    </a:lnTo>
                    <a:lnTo>
                      <a:pt x="36135" y="24667"/>
                    </a:lnTo>
                    <a:lnTo>
                      <a:pt x="35984" y="24786"/>
                    </a:lnTo>
                    <a:lnTo>
                      <a:pt x="35984" y="24786"/>
                    </a:lnTo>
                    <a:lnTo>
                      <a:pt x="35784" y="24905"/>
                    </a:lnTo>
                    <a:lnTo>
                      <a:pt x="35683" y="24905"/>
                    </a:lnTo>
                    <a:lnTo>
                      <a:pt x="35432" y="24667"/>
                    </a:lnTo>
                    <a:lnTo>
                      <a:pt x="35232" y="24369"/>
                    </a:lnTo>
                    <a:lnTo>
                      <a:pt x="35131" y="24011"/>
                    </a:lnTo>
                    <a:lnTo>
                      <a:pt x="35131" y="24011"/>
                    </a:lnTo>
                    <a:lnTo>
                      <a:pt x="34981" y="23594"/>
                    </a:lnTo>
                    <a:lnTo>
                      <a:pt x="34780" y="23177"/>
                    </a:lnTo>
                    <a:lnTo>
                      <a:pt x="34629" y="22879"/>
                    </a:lnTo>
                    <a:lnTo>
                      <a:pt x="34228" y="22641"/>
                    </a:lnTo>
                    <a:lnTo>
                      <a:pt x="34228" y="22641"/>
                    </a:lnTo>
                    <a:lnTo>
                      <a:pt x="33977" y="22522"/>
                    </a:lnTo>
                    <a:lnTo>
                      <a:pt x="33676" y="22641"/>
                    </a:lnTo>
                    <a:lnTo>
                      <a:pt x="33425" y="22760"/>
                    </a:lnTo>
                    <a:lnTo>
                      <a:pt x="33224" y="23058"/>
                    </a:lnTo>
                    <a:lnTo>
                      <a:pt x="33224" y="23058"/>
                    </a:lnTo>
                    <a:lnTo>
                      <a:pt x="33174" y="23416"/>
                    </a:lnTo>
                    <a:lnTo>
                      <a:pt x="33174" y="23714"/>
                    </a:lnTo>
                    <a:lnTo>
                      <a:pt x="33174" y="24488"/>
                    </a:lnTo>
                    <a:lnTo>
                      <a:pt x="33174" y="24488"/>
                    </a:lnTo>
                    <a:lnTo>
                      <a:pt x="33174" y="24667"/>
                    </a:lnTo>
                    <a:lnTo>
                      <a:pt x="33074" y="25024"/>
                    </a:lnTo>
                    <a:lnTo>
                      <a:pt x="32722" y="25441"/>
                    </a:lnTo>
                    <a:lnTo>
                      <a:pt x="32421" y="25739"/>
                    </a:lnTo>
                    <a:lnTo>
                      <a:pt x="32170" y="26276"/>
                    </a:lnTo>
                    <a:lnTo>
                      <a:pt x="32170" y="26276"/>
                    </a:lnTo>
                    <a:lnTo>
                      <a:pt x="31969" y="26752"/>
                    </a:lnTo>
                    <a:lnTo>
                      <a:pt x="31969" y="26931"/>
                    </a:lnTo>
                    <a:lnTo>
                      <a:pt x="31769" y="27050"/>
                    </a:lnTo>
                    <a:lnTo>
                      <a:pt x="31769" y="27050"/>
                    </a:lnTo>
                    <a:lnTo>
                      <a:pt x="31518" y="27288"/>
                    </a:lnTo>
                    <a:lnTo>
                      <a:pt x="31166" y="27348"/>
                    </a:lnTo>
                    <a:lnTo>
                      <a:pt x="31166" y="27348"/>
                    </a:lnTo>
                    <a:lnTo>
                      <a:pt x="30865" y="27348"/>
                    </a:lnTo>
                    <a:lnTo>
                      <a:pt x="30514" y="27288"/>
                    </a:lnTo>
                    <a:lnTo>
                      <a:pt x="30263" y="27169"/>
                    </a:lnTo>
                    <a:lnTo>
                      <a:pt x="30062" y="26812"/>
                    </a:lnTo>
                    <a:lnTo>
                      <a:pt x="30062" y="26812"/>
                    </a:lnTo>
                    <a:lnTo>
                      <a:pt x="30062" y="26633"/>
                    </a:lnTo>
                    <a:lnTo>
                      <a:pt x="30263" y="26276"/>
                    </a:lnTo>
                    <a:lnTo>
                      <a:pt x="30614" y="25858"/>
                    </a:lnTo>
                    <a:lnTo>
                      <a:pt x="30614" y="25858"/>
                    </a:lnTo>
                    <a:lnTo>
                      <a:pt x="30966" y="25322"/>
                    </a:lnTo>
                    <a:lnTo>
                      <a:pt x="31317" y="24905"/>
                    </a:lnTo>
                    <a:lnTo>
                      <a:pt x="31518" y="24369"/>
                    </a:lnTo>
                    <a:lnTo>
                      <a:pt x="31618" y="23714"/>
                    </a:lnTo>
                    <a:lnTo>
                      <a:pt x="31618" y="23714"/>
                    </a:lnTo>
                    <a:lnTo>
                      <a:pt x="31417" y="22760"/>
                    </a:lnTo>
                    <a:lnTo>
                      <a:pt x="31317" y="21866"/>
                    </a:lnTo>
                    <a:lnTo>
                      <a:pt x="31317" y="21866"/>
                    </a:lnTo>
                    <a:lnTo>
                      <a:pt x="31317" y="21330"/>
                    </a:lnTo>
                    <a:lnTo>
                      <a:pt x="31417" y="20675"/>
                    </a:lnTo>
                    <a:lnTo>
                      <a:pt x="31518" y="20139"/>
                    </a:lnTo>
                    <a:lnTo>
                      <a:pt x="31518" y="19483"/>
                    </a:lnTo>
                    <a:lnTo>
                      <a:pt x="31518" y="19483"/>
                    </a:lnTo>
                    <a:lnTo>
                      <a:pt x="31267" y="19066"/>
                    </a:lnTo>
                    <a:lnTo>
                      <a:pt x="31166" y="18768"/>
                    </a:lnTo>
                    <a:lnTo>
                      <a:pt x="31166" y="18530"/>
                    </a:lnTo>
                    <a:lnTo>
                      <a:pt x="31166" y="18530"/>
                    </a:lnTo>
                    <a:lnTo>
                      <a:pt x="31317" y="18232"/>
                    </a:lnTo>
                    <a:lnTo>
                      <a:pt x="31317" y="18232"/>
                    </a:lnTo>
                    <a:lnTo>
                      <a:pt x="31518" y="17338"/>
                    </a:lnTo>
                    <a:lnTo>
                      <a:pt x="31518" y="17338"/>
                    </a:lnTo>
                    <a:lnTo>
                      <a:pt x="31618" y="16504"/>
                    </a:lnTo>
                    <a:lnTo>
                      <a:pt x="31618" y="16087"/>
                    </a:lnTo>
                    <a:lnTo>
                      <a:pt x="31417" y="15610"/>
                    </a:lnTo>
                    <a:lnTo>
                      <a:pt x="31417" y="15610"/>
                    </a:lnTo>
                    <a:lnTo>
                      <a:pt x="31267" y="15312"/>
                    </a:lnTo>
                    <a:lnTo>
                      <a:pt x="30966" y="15074"/>
                    </a:lnTo>
                    <a:lnTo>
                      <a:pt x="30614" y="14955"/>
                    </a:lnTo>
                    <a:lnTo>
                      <a:pt x="30263" y="14895"/>
                    </a:lnTo>
                    <a:lnTo>
                      <a:pt x="29861" y="14776"/>
                    </a:lnTo>
                    <a:lnTo>
                      <a:pt x="29510" y="14895"/>
                    </a:lnTo>
                    <a:lnTo>
                      <a:pt x="29159" y="14955"/>
                    </a:lnTo>
                    <a:lnTo>
                      <a:pt x="28808" y="15074"/>
                    </a:lnTo>
                    <a:lnTo>
                      <a:pt x="28808" y="15074"/>
                    </a:lnTo>
                    <a:lnTo>
                      <a:pt x="28607" y="15312"/>
                    </a:lnTo>
                    <a:lnTo>
                      <a:pt x="28456" y="15491"/>
                    </a:lnTo>
                    <a:lnTo>
                      <a:pt x="28356" y="15849"/>
                    </a:lnTo>
                    <a:lnTo>
                      <a:pt x="28255" y="16146"/>
                    </a:lnTo>
                    <a:lnTo>
                      <a:pt x="28255" y="16802"/>
                    </a:lnTo>
                    <a:lnTo>
                      <a:pt x="28255" y="17457"/>
                    </a:lnTo>
                    <a:lnTo>
                      <a:pt x="28255" y="17457"/>
                    </a:lnTo>
                    <a:lnTo>
                      <a:pt x="27954" y="17457"/>
                    </a:lnTo>
                    <a:lnTo>
                      <a:pt x="27703" y="17576"/>
                    </a:lnTo>
                    <a:lnTo>
                      <a:pt x="27503" y="17576"/>
                    </a:lnTo>
                    <a:lnTo>
                      <a:pt x="27252" y="17755"/>
                    </a:lnTo>
                    <a:lnTo>
                      <a:pt x="27252" y="17755"/>
                    </a:lnTo>
                    <a:lnTo>
                      <a:pt x="27151" y="18113"/>
                    </a:lnTo>
                    <a:lnTo>
                      <a:pt x="27051" y="18411"/>
                    </a:lnTo>
                    <a:lnTo>
                      <a:pt x="27151" y="18768"/>
                    </a:lnTo>
                    <a:lnTo>
                      <a:pt x="27352" y="19185"/>
                    </a:lnTo>
                    <a:lnTo>
                      <a:pt x="27352" y="19185"/>
                    </a:lnTo>
                    <a:lnTo>
                      <a:pt x="27452" y="19602"/>
                    </a:lnTo>
                    <a:lnTo>
                      <a:pt x="27503" y="20139"/>
                    </a:lnTo>
                    <a:lnTo>
                      <a:pt x="27503" y="20139"/>
                    </a:lnTo>
                    <a:lnTo>
                      <a:pt x="27603" y="20615"/>
                    </a:lnTo>
                    <a:lnTo>
                      <a:pt x="27804" y="20913"/>
                    </a:lnTo>
                    <a:lnTo>
                      <a:pt x="28055" y="21151"/>
                    </a:lnTo>
                    <a:lnTo>
                      <a:pt x="28255" y="21449"/>
                    </a:lnTo>
                    <a:lnTo>
                      <a:pt x="28255" y="21449"/>
                    </a:lnTo>
                    <a:lnTo>
                      <a:pt x="28356" y="21747"/>
                    </a:lnTo>
                    <a:lnTo>
                      <a:pt x="28356" y="22224"/>
                    </a:lnTo>
                    <a:lnTo>
                      <a:pt x="28356" y="22522"/>
                    </a:lnTo>
                    <a:lnTo>
                      <a:pt x="28155" y="22879"/>
                    </a:lnTo>
                    <a:lnTo>
                      <a:pt x="28155" y="22879"/>
                    </a:lnTo>
                    <a:lnTo>
                      <a:pt x="27954" y="22939"/>
                    </a:lnTo>
                    <a:lnTo>
                      <a:pt x="27703" y="22939"/>
                    </a:lnTo>
                    <a:lnTo>
                      <a:pt x="27252" y="22879"/>
                    </a:lnTo>
                    <a:lnTo>
                      <a:pt x="27252" y="22879"/>
                    </a:lnTo>
                    <a:lnTo>
                      <a:pt x="26800" y="22641"/>
                    </a:lnTo>
                    <a:lnTo>
                      <a:pt x="26800" y="22641"/>
                    </a:lnTo>
                    <a:lnTo>
                      <a:pt x="26700" y="23296"/>
                    </a:lnTo>
                    <a:lnTo>
                      <a:pt x="26348" y="23714"/>
                    </a:lnTo>
                    <a:lnTo>
                      <a:pt x="25796" y="24131"/>
                    </a:lnTo>
                    <a:lnTo>
                      <a:pt x="25094" y="24548"/>
                    </a:lnTo>
                    <a:lnTo>
                      <a:pt x="25094" y="24548"/>
                    </a:lnTo>
                    <a:lnTo>
                      <a:pt x="23688" y="25024"/>
                    </a:lnTo>
                    <a:lnTo>
                      <a:pt x="23186" y="25322"/>
                    </a:lnTo>
                    <a:lnTo>
                      <a:pt x="22634" y="25680"/>
                    </a:lnTo>
                    <a:lnTo>
                      <a:pt x="22233" y="26216"/>
                    </a:lnTo>
                    <a:lnTo>
                      <a:pt x="21982" y="26752"/>
                    </a:lnTo>
                    <a:lnTo>
                      <a:pt x="21882" y="27467"/>
                    </a:lnTo>
                    <a:lnTo>
                      <a:pt x="22082" y="28242"/>
                    </a:lnTo>
                    <a:lnTo>
                      <a:pt x="22082" y="28242"/>
                    </a:lnTo>
                    <a:lnTo>
                      <a:pt x="22333" y="29612"/>
                    </a:lnTo>
                    <a:lnTo>
                      <a:pt x="22634" y="31042"/>
                    </a:lnTo>
                    <a:lnTo>
                      <a:pt x="22685" y="32472"/>
                    </a:lnTo>
                    <a:lnTo>
                      <a:pt x="22685" y="33843"/>
                    </a:lnTo>
                    <a:lnTo>
                      <a:pt x="22685" y="33843"/>
                    </a:lnTo>
                    <a:lnTo>
                      <a:pt x="22534" y="35809"/>
                    </a:lnTo>
                    <a:lnTo>
                      <a:pt x="22534" y="36643"/>
                    </a:lnTo>
                    <a:lnTo>
                      <a:pt x="22634" y="37715"/>
                    </a:lnTo>
                    <a:lnTo>
                      <a:pt x="22634" y="37715"/>
                    </a:lnTo>
                    <a:lnTo>
                      <a:pt x="22534" y="37954"/>
                    </a:lnTo>
                    <a:lnTo>
                      <a:pt x="22434" y="38133"/>
                    </a:lnTo>
                    <a:lnTo>
                      <a:pt x="22333" y="38371"/>
                    </a:lnTo>
                    <a:lnTo>
                      <a:pt x="22434" y="38669"/>
                    </a:lnTo>
                    <a:lnTo>
                      <a:pt x="22434" y="38669"/>
                    </a:lnTo>
                    <a:lnTo>
                      <a:pt x="22634" y="38907"/>
                    </a:lnTo>
                    <a:lnTo>
                      <a:pt x="22986" y="39026"/>
                    </a:lnTo>
                    <a:lnTo>
                      <a:pt x="23237" y="39145"/>
                    </a:lnTo>
                    <a:lnTo>
                      <a:pt x="23337" y="39265"/>
                    </a:lnTo>
                    <a:lnTo>
                      <a:pt x="23437" y="39443"/>
                    </a:lnTo>
                    <a:lnTo>
                      <a:pt x="23437" y="39443"/>
                    </a:lnTo>
                    <a:lnTo>
                      <a:pt x="23538" y="39801"/>
                    </a:lnTo>
                    <a:lnTo>
                      <a:pt x="23437" y="40099"/>
                    </a:lnTo>
                    <a:lnTo>
                      <a:pt x="23237" y="40397"/>
                    </a:lnTo>
                    <a:lnTo>
                      <a:pt x="23086" y="40873"/>
                    </a:lnTo>
                    <a:lnTo>
                      <a:pt x="22534" y="41529"/>
                    </a:lnTo>
                    <a:lnTo>
                      <a:pt x="22082" y="41946"/>
                    </a:lnTo>
                    <a:lnTo>
                      <a:pt x="22082" y="41946"/>
                    </a:lnTo>
                    <a:lnTo>
                      <a:pt x="21731" y="42065"/>
                    </a:lnTo>
                    <a:lnTo>
                      <a:pt x="21329" y="42125"/>
                    </a:lnTo>
                    <a:lnTo>
                      <a:pt x="20978" y="42244"/>
                    </a:lnTo>
                    <a:lnTo>
                      <a:pt x="20878" y="42363"/>
                    </a:lnTo>
                    <a:lnTo>
                      <a:pt x="20878" y="42601"/>
                    </a:lnTo>
                    <a:lnTo>
                      <a:pt x="21179" y="43435"/>
                    </a:lnTo>
                    <a:lnTo>
                      <a:pt x="21179" y="43435"/>
                    </a:lnTo>
                    <a:lnTo>
                      <a:pt x="21329" y="44091"/>
                    </a:lnTo>
                    <a:lnTo>
                      <a:pt x="21631" y="44865"/>
                    </a:lnTo>
                    <a:lnTo>
                      <a:pt x="21781" y="45163"/>
                    </a:lnTo>
                    <a:lnTo>
                      <a:pt x="21982" y="45402"/>
                    </a:lnTo>
                    <a:lnTo>
                      <a:pt x="22233" y="45402"/>
                    </a:lnTo>
                    <a:lnTo>
                      <a:pt x="22634" y="45402"/>
                    </a:lnTo>
                    <a:lnTo>
                      <a:pt x="22634" y="45402"/>
                    </a:lnTo>
                    <a:lnTo>
                      <a:pt x="22785" y="45163"/>
                    </a:lnTo>
                    <a:lnTo>
                      <a:pt x="22885" y="44865"/>
                    </a:lnTo>
                    <a:lnTo>
                      <a:pt x="23086" y="44329"/>
                    </a:lnTo>
                    <a:lnTo>
                      <a:pt x="23186" y="43972"/>
                    </a:lnTo>
                    <a:lnTo>
                      <a:pt x="23337" y="43793"/>
                    </a:lnTo>
                    <a:lnTo>
                      <a:pt x="23638" y="43555"/>
                    </a:lnTo>
                    <a:lnTo>
                      <a:pt x="23989" y="43555"/>
                    </a:lnTo>
                    <a:lnTo>
                      <a:pt x="23989" y="43555"/>
                    </a:lnTo>
                    <a:lnTo>
                      <a:pt x="24240" y="43674"/>
                    </a:lnTo>
                    <a:lnTo>
                      <a:pt x="24542" y="43793"/>
                    </a:lnTo>
                    <a:lnTo>
                      <a:pt x="24592" y="43972"/>
                    </a:lnTo>
                    <a:lnTo>
                      <a:pt x="24592" y="44210"/>
                    </a:lnTo>
                    <a:lnTo>
                      <a:pt x="24592" y="44865"/>
                    </a:lnTo>
                    <a:lnTo>
                      <a:pt x="24542" y="45402"/>
                    </a:lnTo>
                    <a:lnTo>
                      <a:pt x="24542" y="45402"/>
                    </a:lnTo>
                    <a:lnTo>
                      <a:pt x="24240" y="46593"/>
                    </a:lnTo>
                    <a:lnTo>
                      <a:pt x="24140" y="47189"/>
                    </a:lnTo>
                    <a:lnTo>
                      <a:pt x="24140" y="47725"/>
                    </a:lnTo>
                    <a:lnTo>
                      <a:pt x="24140" y="47725"/>
                    </a:lnTo>
                    <a:lnTo>
                      <a:pt x="24240" y="47964"/>
                    </a:lnTo>
                    <a:lnTo>
                      <a:pt x="24341" y="48083"/>
                    </a:lnTo>
                    <a:lnTo>
                      <a:pt x="24692" y="48202"/>
                    </a:lnTo>
                    <a:lnTo>
                      <a:pt x="24792" y="48321"/>
                    </a:lnTo>
                    <a:lnTo>
                      <a:pt x="24893" y="48381"/>
                    </a:lnTo>
                    <a:lnTo>
                      <a:pt x="24893" y="48500"/>
                    </a:lnTo>
                    <a:lnTo>
                      <a:pt x="24792" y="48857"/>
                    </a:lnTo>
                    <a:lnTo>
                      <a:pt x="24792" y="48857"/>
                    </a:lnTo>
                    <a:lnTo>
                      <a:pt x="24592" y="48917"/>
                    </a:lnTo>
                    <a:lnTo>
                      <a:pt x="24341" y="49036"/>
                    </a:lnTo>
                    <a:lnTo>
                      <a:pt x="23989" y="49155"/>
                    </a:lnTo>
                    <a:lnTo>
                      <a:pt x="23789" y="49394"/>
                    </a:lnTo>
                    <a:lnTo>
                      <a:pt x="23789" y="49394"/>
                    </a:lnTo>
                    <a:lnTo>
                      <a:pt x="23538" y="49692"/>
                    </a:lnTo>
                    <a:lnTo>
                      <a:pt x="23337" y="49990"/>
                    </a:lnTo>
                    <a:lnTo>
                      <a:pt x="23186" y="50585"/>
                    </a:lnTo>
                    <a:lnTo>
                      <a:pt x="22986" y="50645"/>
                    </a:lnTo>
                    <a:lnTo>
                      <a:pt x="22685" y="50645"/>
                    </a:lnTo>
                    <a:lnTo>
                      <a:pt x="22434" y="50585"/>
                    </a:lnTo>
                    <a:lnTo>
                      <a:pt x="21882" y="50228"/>
                    </a:lnTo>
                    <a:lnTo>
                      <a:pt x="21882" y="50228"/>
                    </a:lnTo>
                    <a:lnTo>
                      <a:pt x="21279" y="49692"/>
                    </a:lnTo>
                    <a:lnTo>
                      <a:pt x="20727" y="49036"/>
                    </a:lnTo>
                    <a:lnTo>
                      <a:pt x="20075" y="48500"/>
                    </a:lnTo>
                    <a:lnTo>
                      <a:pt x="19824" y="48321"/>
                    </a:lnTo>
                    <a:lnTo>
                      <a:pt x="19422" y="48083"/>
                    </a:lnTo>
                    <a:lnTo>
                      <a:pt x="19422" y="48083"/>
                    </a:lnTo>
                    <a:lnTo>
                      <a:pt x="19071" y="48083"/>
                    </a:lnTo>
                    <a:lnTo>
                      <a:pt x="18820" y="48083"/>
                    </a:lnTo>
                    <a:lnTo>
                      <a:pt x="18168" y="48083"/>
                    </a:lnTo>
                    <a:lnTo>
                      <a:pt x="17415" y="48202"/>
                    </a:lnTo>
                    <a:lnTo>
                      <a:pt x="17164" y="48202"/>
                    </a:lnTo>
                    <a:lnTo>
                      <a:pt x="16712" y="48083"/>
                    </a:lnTo>
                    <a:lnTo>
                      <a:pt x="16712" y="48083"/>
                    </a:lnTo>
                    <a:lnTo>
                      <a:pt x="16060" y="47845"/>
                    </a:lnTo>
                    <a:lnTo>
                      <a:pt x="15508" y="47725"/>
                    </a:lnTo>
                    <a:lnTo>
                      <a:pt x="15357" y="47725"/>
                    </a:lnTo>
                    <a:lnTo>
                      <a:pt x="15156" y="47845"/>
                    </a:lnTo>
                    <a:lnTo>
                      <a:pt x="15006" y="48083"/>
                    </a:lnTo>
                    <a:lnTo>
                      <a:pt x="14805" y="48500"/>
                    </a:lnTo>
                    <a:lnTo>
                      <a:pt x="14805" y="48500"/>
                    </a:lnTo>
                    <a:lnTo>
                      <a:pt x="14705" y="49155"/>
                    </a:lnTo>
                    <a:lnTo>
                      <a:pt x="14705" y="49692"/>
                    </a:lnTo>
                    <a:lnTo>
                      <a:pt x="15056" y="50764"/>
                    </a:lnTo>
                    <a:lnTo>
                      <a:pt x="15056" y="50764"/>
                    </a:lnTo>
                    <a:lnTo>
                      <a:pt x="15056" y="51420"/>
                    </a:lnTo>
                    <a:lnTo>
                      <a:pt x="15006" y="51956"/>
                    </a:lnTo>
                    <a:lnTo>
                      <a:pt x="15006" y="52611"/>
                    </a:lnTo>
                    <a:lnTo>
                      <a:pt x="15006" y="53147"/>
                    </a:lnTo>
                    <a:lnTo>
                      <a:pt x="15006" y="53147"/>
                    </a:lnTo>
                    <a:lnTo>
                      <a:pt x="15156" y="53684"/>
                    </a:lnTo>
                    <a:lnTo>
                      <a:pt x="15357" y="54220"/>
                    </a:lnTo>
                    <a:lnTo>
                      <a:pt x="15508" y="54637"/>
                    </a:lnTo>
                    <a:lnTo>
                      <a:pt x="15608" y="55292"/>
                    </a:lnTo>
                    <a:lnTo>
                      <a:pt x="15608" y="55292"/>
                    </a:lnTo>
                    <a:lnTo>
                      <a:pt x="15508" y="56186"/>
                    </a:lnTo>
                    <a:lnTo>
                      <a:pt x="15508" y="57140"/>
                    </a:lnTo>
                    <a:lnTo>
                      <a:pt x="15508" y="57140"/>
                    </a:lnTo>
                    <a:lnTo>
                      <a:pt x="16060" y="57437"/>
                    </a:lnTo>
                    <a:lnTo>
                      <a:pt x="16612" y="57974"/>
                    </a:lnTo>
                    <a:lnTo>
                      <a:pt x="17063" y="58629"/>
                    </a:lnTo>
                    <a:lnTo>
                      <a:pt x="17515" y="59165"/>
                    </a:lnTo>
                    <a:lnTo>
                      <a:pt x="17716" y="59523"/>
                    </a:lnTo>
                    <a:lnTo>
                      <a:pt x="17716" y="59523"/>
                    </a:lnTo>
                    <a:lnTo>
                      <a:pt x="17515" y="59702"/>
                    </a:lnTo>
                    <a:lnTo>
                      <a:pt x="17365" y="59821"/>
                    </a:lnTo>
                    <a:lnTo>
                      <a:pt x="17063" y="59821"/>
                    </a:lnTo>
                    <a:lnTo>
                      <a:pt x="16712" y="59821"/>
                    </a:lnTo>
                    <a:lnTo>
                      <a:pt x="16010" y="59702"/>
                    </a:lnTo>
                    <a:lnTo>
                      <a:pt x="15708" y="59642"/>
                    </a:lnTo>
                    <a:lnTo>
                      <a:pt x="15457" y="59702"/>
                    </a:lnTo>
                    <a:lnTo>
                      <a:pt x="15457" y="59702"/>
                    </a:lnTo>
                    <a:lnTo>
                      <a:pt x="15056" y="59940"/>
                    </a:lnTo>
                    <a:lnTo>
                      <a:pt x="14805" y="60357"/>
                    </a:lnTo>
                    <a:lnTo>
                      <a:pt x="14604" y="60893"/>
                    </a:lnTo>
                    <a:lnTo>
                      <a:pt x="14604" y="61310"/>
                    </a:lnTo>
                    <a:lnTo>
                      <a:pt x="14604" y="61310"/>
                    </a:lnTo>
                    <a:lnTo>
                      <a:pt x="14554" y="61787"/>
                    </a:lnTo>
                    <a:lnTo>
                      <a:pt x="14604" y="61966"/>
                    </a:lnTo>
                    <a:lnTo>
                      <a:pt x="14705" y="62204"/>
                    </a:lnTo>
                    <a:lnTo>
                      <a:pt x="14905" y="62442"/>
                    </a:lnTo>
                    <a:lnTo>
                      <a:pt x="15357" y="62621"/>
                    </a:lnTo>
                    <a:lnTo>
                      <a:pt x="16010" y="62740"/>
                    </a:lnTo>
                    <a:lnTo>
                      <a:pt x="16010" y="62740"/>
                    </a:lnTo>
                    <a:lnTo>
                      <a:pt x="16612" y="63038"/>
                    </a:lnTo>
                    <a:lnTo>
                      <a:pt x="17063" y="63396"/>
                    </a:lnTo>
                    <a:lnTo>
                      <a:pt x="17816" y="64349"/>
                    </a:lnTo>
                    <a:lnTo>
                      <a:pt x="17816" y="64349"/>
                    </a:lnTo>
                    <a:lnTo>
                      <a:pt x="18067" y="63932"/>
                    </a:lnTo>
                    <a:lnTo>
                      <a:pt x="18268" y="63515"/>
                    </a:lnTo>
                    <a:lnTo>
                      <a:pt x="18419" y="63396"/>
                    </a:lnTo>
                    <a:lnTo>
                      <a:pt x="18519" y="63396"/>
                    </a:lnTo>
                    <a:lnTo>
                      <a:pt x="18720" y="63396"/>
                    </a:lnTo>
                    <a:lnTo>
                      <a:pt x="18971" y="63694"/>
                    </a:lnTo>
                    <a:lnTo>
                      <a:pt x="18971" y="63694"/>
                    </a:lnTo>
                    <a:lnTo>
                      <a:pt x="19071" y="63932"/>
                    </a:lnTo>
                    <a:lnTo>
                      <a:pt x="19171" y="64230"/>
                    </a:lnTo>
                    <a:lnTo>
                      <a:pt x="19372" y="64885"/>
                    </a:lnTo>
                    <a:lnTo>
                      <a:pt x="19372" y="64885"/>
                    </a:lnTo>
                    <a:lnTo>
                      <a:pt x="19523" y="65302"/>
                    </a:lnTo>
                    <a:lnTo>
                      <a:pt x="19824" y="65779"/>
                    </a:lnTo>
                    <a:lnTo>
                      <a:pt x="19874" y="65958"/>
                    </a:lnTo>
                    <a:lnTo>
                      <a:pt x="19874" y="66196"/>
                    </a:lnTo>
                    <a:lnTo>
                      <a:pt x="19824" y="66434"/>
                    </a:lnTo>
                    <a:lnTo>
                      <a:pt x="19623" y="66613"/>
                    </a:lnTo>
                    <a:lnTo>
                      <a:pt x="19623" y="66613"/>
                    </a:lnTo>
                    <a:lnTo>
                      <a:pt x="19372" y="66613"/>
                    </a:lnTo>
                    <a:lnTo>
                      <a:pt x="18870" y="66494"/>
                    </a:lnTo>
                    <a:lnTo>
                      <a:pt x="18419" y="66434"/>
                    </a:lnTo>
                    <a:lnTo>
                      <a:pt x="18067" y="66434"/>
                    </a:lnTo>
                    <a:lnTo>
                      <a:pt x="18067" y="66434"/>
                    </a:lnTo>
                    <a:lnTo>
                      <a:pt x="18168" y="66852"/>
                    </a:lnTo>
                    <a:lnTo>
                      <a:pt x="18368" y="67269"/>
                    </a:lnTo>
                    <a:lnTo>
                      <a:pt x="18619" y="67567"/>
                    </a:lnTo>
                    <a:lnTo>
                      <a:pt x="18971" y="67924"/>
                    </a:lnTo>
                    <a:lnTo>
                      <a:pt x="19372" y="68222"/>
                    </a:lnTo>
                    <a:lnTo>
                      <a:pt x="19623" y="68579"/>
                    </a:lnTo>
                    <a:lnTo>
                      <a:pt x="19824" y="68877"/>
                    </a:lnTo>
                    <a:lnTo>
                      <a:pt x="19974" y="69414"/>
                    </a:lnTo>
                    <a:lnTo>
                      <a:pt x="19974" y="69414"/>
                    </a:lnTo>
                    <a:lnTo>
                      <a:pt x="19974" y="70307"/>
                    </a:lnTo>
                    <a:lnTo>
                      <a:pt x="20075" y="71380"/>
                    </a:lnTo>
                    <a:lnTo>
                      <a:pt x="19974" y="71916"/>
                    </a:lnTo>
                    <a:lnTo>
                      <a:pt x="19874" y="72333"/>
                    </a:lnTo>
                    <a:lnTo>
                      <a:pt x="19723" y="72750"/>
                    </a:lnTo>
                    <a:lnTo>
                      <a:pt x="19422" y="72989"/>
                    </a:lnTo>
                    <a:lnTo>
                      <a:pt x="19422" y="72989"/>
                    </a:lnTo>
                    <a:lnTo>
                      <a:pt x="18870" y="73227"/>
                    </a:lnTo>
                    <a:lnTo>
                      <a:pt x="18519" y="73227"/>
                    </a:lnTo>
                    <a:lnTo>
                      <a:pt x="17816" y="72750"/>
                    </a:lnTo>
                    <a:lnTo>
                      <a:pt x="17816" y="72750"/>
                    </a:lnTo>
                    <a:lnTo>
                      <a:pt x="17264" y="72452"/>
                    </a:lnTo>
                    <a:lnTo>
                      <a:pt x="16612" y="72214"/>
                    </a:lnTo>
                    <a:lnTo>
                      <a:pt x="16010" y="72035"/>
                    </a:lnTo>
                    <a:lnTo>
                      <a:pt x="15457" y="71797"/>
                    </a:lnTo>
                    <a:lnTo>
                      <a:pt x="15457" y="71797"/>
                    </a:lnTo>
                    <a:lnTo>
                      <a:pt x="15006" y="71559"/>
                    </a:lnTo>
                    <a:lnTo>
                      <a:pt x="14705" y="71261"/>
                    </a:lnTo>
                    <a:lnTo>
                      <a:pt x="14454" y="71022"/>
                    </a:lnTo>
                    <a:lnTo>
                      <a:pt x="14253" y="70724"/>
                    </a:lnTo>
                    <a:lnTo>
                      <a:pt x="14253" y="70724"/>
                    </a:lnTo>
                    <a:lnTo>
                      <a:pt x="13550" y="70963"/>
                    </a:lnTo>
                    <a:lnTo>
                      <a:pt x="12697" y="71022"/>
                    </a:lnTo>
                    <a:lnTo>
                      <a:pt x="11994" y="71022"/>
                    </a:lnTo>
                    <a:lnTo>
                      <a:pt x="11242" y="71022"/>
                    </a:lnTo>
                    <a:lnTo>
                      <a:pt x="9887" y="70844"/>
                    </a:lnTo>
                    <a:lnTo>
                      <a:pt x="8531" y="70486"/>
                    </a:lnTo>
                    <a:lnTo>
                      <a:pt x="7176" y="70188"/>
                    </a:lnTo>
                    <a:lnTo>
                      <a:pt x="6524" y="70188"/>
                    </a:lnTo>
                    <a:lnTo>
                      <a:pt x="5821" y="70069"/>
                    </a:lnTo>
                    <a:lnTo>
                      <a:pt x="5169" y="70188"/>
                    </a:lnTo>
                    <a:lnTo>
                      <a:pt x="4466" y="70307"/>
                    </a:lnTo>
                    <a:lnTo>
                      <a:pt x="3713" y="70605"/>
                    </a:lnTo>
                    <a:lnTo>
                      <a:pt x="3011" y="70963"/>
                    </a:lnTo>
                    <a:lnTo>
                      <a:pt x="3011" y="70963"/>
                    </a:lnTo>
                    <a:lnTo>
                      <a:pt x="2810" y="71499"/>
                    </a:lnTo>
                    <a:lnTo>
                      <a:pt x="2710" y="72035"/>
                    </a:lnTo>
                    <a:lnTo>
                      <a:pt x="2710" y="72035"/>
                    </a:lnTo>
                    <a:lnTo>
                      <a:pt x="2810" y="72452"/>
                    </a:lnTo>
                    <a:lnTo>
                      <a:pt x="3011" y="72869"/>
                    </a:lnTo>
                    <a:lnTo>
                      <a:pt x="3011" y="73108"/>
                    </a:lnTo>
                    <a:lnTo>
                      <a:pt x="2910" y="73286"/>
                    </a:lnTo>
                    <a:lnTo>
                      <a:pt x="2810" y="73406"/>
                    </a:lnTo>
                    <a:lnTo>
                      <a:pt x="2559" y="73644"/>
                    </a:lnTo>
                    <a:lnTo>
                      <a:pt x="2559" y="73644"/>
                    </a:lnTo>
                    <a:lnTo>
                      <a:pt x="2158" y="73763"/>
                    </a:lnTo>
                    <a:lnTo>
                      <a:pt x="1656" y="73823"/>
                    </a:lnTo>
                    <a:lnTo>
                      <a:pt x="1154" y="73823"/>
                    </a:lnTo>
                    <a:lnTo>
                      <a:pt x="702" y="73823"/>
                    </a:lnTo>
                    <a:lnTo>
                      <a:pt x="702" y="73823"/>
                    </a:lnTo>
                    <a:lnTo>
                      <a:pt x="351" y="73942"/>
                    </a:lnTo>
                    <a:lnTo>
                      <a:pt x="100" y="74180"/>
                    </a:lnTo>
                    <a:lnTo>
                      <a:pt x="100" y="74180"/>
                    </a:lnTo>
                    <a:lnTo>
                      <a:pt x="0" y="74478"/>
                    </a:lnTo>
                    <a:lnTo>
                      <a:pt x="100" y="74895"/>
                    </a:lnTo>
                    <a:lnTo>
                      <a:pt x="250" y="75670"/>
                    </a:lnTo>
                    <a:lnTo>
                      <a:pt x="702" y="76564"/>
                    </a:lnTo>
                    <a:lnTo>
                      <a:pt x="1154" y="77279"/>
                    </a:lnTo>
                    <a:lnTo>
                      <a:pt x="1154" y="77279"/>
                    </a:lnTo>
                    <a:lnTo>
                      <a:pt x="1455" y="77159"/>
                    </a:lnTo>
                    <a:lnTo>
                      <a:pt x="1806" y="77159"/>
                    </a:lnTo>
                    <a:lnTo>
                      <a:pt x="2358" y="77398"/>
                    </a:lnTo>
                    <a:lnTo>
                      <a:pt x="2358" y="77398"/>
                    </a:lnTo>
                    <a:lnTo>
                      <a:pt x="2710" y="77755"/>
                    </a:lnTo>
                    <a:lnTo>
                      <a:pt x="3161" y="78172"/>
                    </a:lnTo>
                    <a:lnTo>
                      <a:pt x="3462" y="78589"/>
                    </a:lnTo>
                    <a:lnTo>
                      <a:pt x="3613" y="79006"/>
                    </a:lnTo>
                    <a:lnTo>
                      <a:pt x="3613" y="79006"/>
                    </a:lnTo>
                    <a:lnTo>
                      <a:pt x="3814" y="79900"/>
                    </a:lnTo>
                    <a:lnTo>
                      <a:pt x="3914" y="80198"/>
                    </a:lnTo>
                    <a:lnTo>
                      <a:pt x="4065" y="80615"/>
                    </a:lnTo>
                    <a:lnTo>
                      <a:pt x="4065" y="80615"/>
                    </a:lnTo>
                    <a:lnTo>
                      <a:pt x="4516" y="81390"/>
                    </a:lnTo>
                    <a:lnTo>
                      <a:pt x="4617" y="81807"/>
                    </a:lnTo>
                    <a:lnTo>
                      <a:pt x="4717" y="82284"/>
                    </a:lnTo>
                    <a:lnTo>
                      <a:pt x="4717" y="82284"/>
                    </a:lnTo>
                    <a:lnTo>
                      <a:pt x="4818" y="82820"/>
                    </a:lnTo>
                    <a:lnTo>
                      <a:pt x="5018" y="83237"/>
                    </a:lnTo>
                    <a:lnTo>
                      <a:pt x="5470" y="83952"/>
                    </a:lnTo>
                    <a:lnTo>
                      <a:pt x="5470" y="83952"/>
                    </a:lnTo>
                    <a:lnTo>
                      <a:pt x="5721" y="84428"/>
                    </a:lnTo>
                    <a:lnTo>
                      <a:pt x="5922" y="84965"/>
                    </a:lnTo>
                    <a:lnTo>
                      <a:pt x="5972" y="85918"/>
                    </a:lnTo>
                    <a:lnTo>
                      <a:pt x="5972" y="85918"/>
                    </a:lnTo>
                    <a:lnTo>
                      <a:pt x="6072" y="86335"/>
                    </a:lnTo>
                    <a:lnTo>
                      <a:pt x="6273" y="86693"/>
                    </a:lnTo>
                    <a:lnTo>
                      <a:pt x="6624" y="87229"/>
                    </a:lnTo>
                    <a:lnTo>
                      <a:pt x="6624" y="87229"/>
                    </a:lnTo>
                    <a:lnTo>
                      <a:pt x="6825" y="87646"/>
                    </a:lnTo>
                    <a:lnTo>
                      <a:pt x="6925" y="88182"/>
                    </a:lnTo>
                    <a:lnTo>
                      <a:pt x="6976" y="88599"/>
                    </a:lnTo>
                    <a:lnTo>
                      <a:pt x="7176" y="89136"/>
                    </a:lnTo>
                    <a:lnTo>
                      <a:pt x="7176" y="89136"/>
                    </a:lnTo>
                    <a:lnTo>
                      <a:pt x="7377" y="89493"/>
                    </a:lnTo>
                    <a:lnTo>
                      <a:pt x="7728" y="89672"/>
                    </a:lnTo>
                    <a:lnTo>
                      <a:pt x="7979" y="90029"/>
                    </a:lnTo>
                    <a:lnTo>
                      <a:pt x="8281" y="90327"/>
                    </a:lnTo>
                    <a:lnTo>
                      <a:pt x="8281" y="90327"/>
                    </a:lnTo>
                    <a:lnTo>
                      <a:pt x="8431" y="90566"/>
                    </a:lnTo>
                    <a:lnTo>
                      <a:pt x="8431" y="90744"/>
                    </a:lnTo>
                    <a:lnTo>
                      <a:pt x="8531" y="91400"/>
                    </a:lnTo>
                    <a:lnTo>
                      <a:pt x="8431" y="92591"/>
                    </a:lnTo>
                    <a:lnTo>
                      <a:pt x="8431" y="92591"/>
                    </a:lnTo>
                    <a:lnTo>
                      <a:pt x="8431" y="93008"/>
                    </a:lnTo>
                    <a:lnTo>
                      <a:pt x="8531" y="93485"/>
                    </a:lnTo>
                    <a:lnTo>
                      <a:pt x="8732" y="93902"/>
                    </a:lnTo>
                    <a:lnTo>
                      <a:pt x="8883" y="94200"/>
                    </a:lnTo>
                    <a:lnTo>
                      <a:pt x="9084" y="94558"/>
                    </a:lnTo>
                    <a:lnTo>
                      <a:pt x="9335" y="94736"/>
                    </a:lnTo>
                    <a:lnTo>
                      <a:pt x="9736" y="94975"/>
                    </a:lnTo>
                    <a:lnTo>
                      <a:pt x="10188" y="95094"/>
                    </a:lnTo>
                    <a:lnTo>
                      <a:pt x="10188" y="95094"/>
                    </a:lnTo>
                    <a:lnTo>
                      <a:pt x="10639" y="95094"/>
                    </a:lnTo>
                    <a:lnTo>
                      <a:pt x="11091" y="94975"/>
                    </a:lnTo>
                    <a:lnTo>
                      <a:pt x="11994" y="94736"/>
                    </a:lnTo>
                    <a:lnTo>
                      <a:pt x="11994" y="94736"/>
                    </a:lnTo>
                    <a:lnTo>
                      <a:pt x="12446" y="94677"/>
                    </a:lnTo>
                    <a:lnTo>
                      <a:pt x="12898" y="94677"/>
                    </a:lnTo>
                    <a:lnTo>
                      <a:pt x="13249" y="94677"/>
                    </a:lnTo>
                    <a:lnTo>
                      <a:pt x="13601" y="94438"/>
                    </a:lnTo>
                    <a:lnTo>
                      <a:pt x="13601" y="94438"/>
                    </a:lnTo>
                    <a:lnTo>
                      <a:pt x="13801" y="94200"/>
                    </a:lnTo>
                    <a:lnTo>
                      <a:pt x="13902" y="94021"/>
                    </a:lnTo>
                    <a:lnTo>
                      <a:pt x="14102" y="93664"/>
                    </a:lnTo>
                    <a:lnTo>
                      <a:pt x="14253" y="93545"/>
                    </a:lnTo>
                    <a:lnTo>
                      <a:pt x="14253" y="93545"/>
                    </a:lnTo>
                    <a:lnTo>
                      <a:pt x="14554" y="93366"/>
                    </a:lnTo>
                    <a:lnTo>
                      <a:pt x="14905" y="93366"/>
                    </a:lnTo>
                    <a:lnTo>
                      <a:pt x="15257" y="93247"/>
                    </a:lnTo>
                    <a:lnTo>
                      <a:pt x="15457" y="93128"/>
                    </a:lnTo>
                    <a:lnTo>
                      <a:pt x="15508" y="93008"/>
                    </a:lnTo>
                    <a:lnTo>
                      <a:pt x="15508" y="93008"/>
                    </a:lnTo>
                    <a:lnTo>
                      <a:pt x="15608" y="92711"/>
                    </a:lnTo>
                    <a:lnTo>
                      <a:pt x="15708" y="92413"/>
                    </a:lnTo>
                    <a:lnTo>
                      <a:pt x="15708" y="92055"/>
                    </a:lnTo>
                    <a:lnTo>
                      <a:pt x="15708" y="91876"/>
                    </a:lnTo>
                    <a:lnTo>
                      <a:pt x="15708" y="91876"/>
                    </a:lnTo>
                    <a:lnTo>
                      <a:pt x="15909" y="91519"/>
                    </a:lnTo>
                    <a:lnTo>
                      <a:pt x="16060" y="91221"/>
                    </a:lnTo>
                    <a:lnTo>
                      <a:pt x="16612" y="90863"/>
                    </a:lnTo>
                    <a:lnTo>
                      <a:pt x="17816" y="90327"/>
                    </a:lnTo>
                    <a:lnTo>
                      <a:pt x="17816" y="90327"/>
                    </a:lnTo>
                    <a:lnTo>
                      <a:pt x="18368" y="90029"/>
                    </a:lnTo>
                    <a:lnTo>
                      <a:pt x="18820" y="89672"/>
                    </a:lnTo>
                    <a:lnTo>
                      <a:pt x="18820" y="89672"/>
                    </a:lnTo>
                    <a:lnTo>
                      <a:pt x="19523" y="89493"/>
                    </a:lnTo>
                    <a:lnTo>
                      <a:pt x="19874" y="89374"/>
                    </a:lnTo>
                    <a:lnTo>
                      <a:pt x="20175" y="89136"/>
                    </a:lnTo>
                    <a:lnTo>
                      <a:pt x="20175" y="89136"/>
                    </a:lnTo>
                    <a:lnTo>
                      <a:pt x="20627" y="88599"/>
                    </a:lnTo>
                    <a:lnTo>
                      <a:pt x="20777" y="88063"/>
                    </a:lnTo>
                    <a:lnTo>
                      <a:pt x="20978" y="87408"/>
                    </a:lnTo>
                    <a:lnTo>
                      <a:pt x="21079" y="86752"/>
                    </a:lnTo>
                    <a:lnTo>
                      <a:pt x="21079" y="86752"/>
                    </a:lnTo>
                    <a:lnTo>
                      <a:pt x="21179" y="85501"/>
                    </a:lnTo>
                    <a:lnTo>
                      <a:pt x="21179" y="84846"/>
                    </a:lnTo>
                    <a:lnTo>
                      <a:pt x="20978" y="84071"/>
                    </a:lnTo>
                    <a:lnTo>
                      <a:pt x="20978" y="84071"/>
                    </a:lnTo>
                    <a:lnTo>
                      <a:pt x="20878" y="83773"/>
                    </a:lnTo>
                    <a:lnTo>
                      <a:pt x="20727" y="83535"/>
                    </a:lnTo>
                    <a:lnTo>
                      <a:pt x="20276" y="83237"/>
                    </a:lnTo>
                    <a:lnTo>
                      <a:pt x="19824" y="82879"/>
                    </a:lnTo>
                    <a:lnTo>
                      <a:pt x="19623" y="82820"/>
                    </a:lnTo>
                    <a:lnTo>
                      <a:pt x="19422" y="82462"/>
                    </a:lnTo>
                    <a:lnTo>
                      <a:pt x="19422" y="82462"/>
                    </a:lnTo>
                    <a:lnTo>
                      <a:pt x="19071" y="81926"/>
                    </a:lnTo>
                    <a:lnTo>
                      <a:pt x="18870" y="81688"/>
                    </a:lnTo>
                    <a:lnTo>
                      <a:pt x="18519" y="81807"/>
                    </a:lnTo>
                    <a:lnTo>
                      <a:pt x="18519" y="81807"/>
                    </a:lnTo>
                    <a:lnTo>
                      <a:pt x="18368" y="81926"/>
                    </a:lnTo>
                    <a:lnTo>
                      <a:pt x="18168" y="82164"/>
                    </a:lnTo>
                    <a:lnTo>
                      <a:pt x="17917" y="82701"/>
                    </a:lnTo>
                    <a:lnTo>
                      <a:pt x="17716" y="83237"/>
                    </a:lnTo>
                    <a:lnTo>
                      <a:pt x="17515" y="83416"/>
                    </a:lnTo>
                    <a:lnTo>
                      <a:pt x="17264" y="83535"/>
                    </a:lnTo>
                    <a:lnTo>
                      <a:pt x="17264" y="83535"/>
                    </a:lnTo>
                    <a:lnTo>
                      <a:pt x="16963" y="83654"/>
                    </a:lnTo>
                    <a:lnTo>
                      <a:pt x="16612" y="83535"/>
                    </a:lnTo>
                    <a:lnTo>
                      <a:pt x="15909" y="83237"/>
                    </a:lnTo>
                    <a:lnTo>
                      <a:pt x="15257" y="82701"/>
                    </a:lnTo>
                    <a:lnTo>
                      <a:pt x="14705" y="82284"/>
                    </a:lnTo>
                    <a:lnTo>
                      <a:pt x="14705" y="82284"/>
                    </a:lnTo>
                    <a:lnTo>
                      <a:pt x="14153" y="81688"/>
                    </a:lnTo>
                    <a:lnTo>
                      <a:pt x="14102" y="81271"/>
                    </a:lnTo>
                    <a:lnTo>
                      <a:pt x="13902" y="80973"/>
                    </a:lnTo>
                    <a:lnTo>
                      <a:pt x="13902" y="80973"/>
                    </a:lnTo>
                    <a:lnTo>
                      <a:pt x="13902" y="80198"/>
                    </a:lnTo>
                    <a:lnTo>
                      <a:pt x="13902" y="79900"/>
                    </a:lnTo>
                    <a:lnTo>
                      <a:pt x="13902" y="79543"/>
                    </a:lnTo>
                    <a:lnTo>
                      <a:pt x="13902" y="79543"/>
                    </a:lnTo>
                    <a:lnTo>
                      <a:pt x="13701" y="79126"/>
                    </a:lnTo>
                    <a:lnTo>
                      <a:pt x="13450" y="78709"/>
                    </a:lnTo>
                    <a:lnTo>
                      <a:pt x="12898" y="77934"/>
                    </a:lnTo>
                    <a:lnTo>
                      <a:pt x="12898" y="77934"/>
                    </a:lnTo>
                    <a:lnTo>
                      <a:pt x="12647" y="77517"/>
                    </a:lnTo>
                    <a:lnTo>
                      <a:pt x="12547" y="77279"/>
                    </a:lnTo>
                    <a:lnTo>
                      <a:pt x="12446" y="76981"/>
                    </a:lnTo>
                    <a:lnTo>
                      <a:pt x="12446" y="76981"/>
                    </a:lnTo>
                    <a:lnTo>
                      <a:pt x="12547" y="76623"/>
                    </a:lnTo>
                    <a:lnTo>
                      <a:pt x="12647" y="76325"/>
                    </a:lnTo>
                    <a:lnTo>
                      <a:pt x="12797" y="76027"/>
                    </a:lnTo>
                    <a:lnTo>
                      <a:pt x="12998" y="75789"/>
                    </a:lnTo>
                    <a:lnTo>
                      <a:pt x="13249" y="75670"/>
                    </a:lnTo>
                    <a:lnTo>
                      <a:pt x="13550" y="75551"/>
                    </a:lnTo>
                    <a:lnTo>
                      <a:pt x="13801" y="75670"/>
                    </a:lnTo>
                    <a:lnTo>
                      <a:pt x="14002" y="75789"/>
                    </a:lnTo>
                    <a:lnTo>
                      <a:pt x="14002" y="75789"/>
                    </a:lnTo>
                    <a:lnTo>
                      <a:pt x="14153" y="76027"/>
                    </a:lnTo>
                    <a:lnTo>
                      <a:pt x="14353" y="76325"/>
                    </a:lnTo>
                    <a:lnTo>
                      <a:pt x="14554" y="76861"/>
                    </a:lnTo>
                    <a:lnTo>
                      <a:pt x="14604" y="77398"/>
                    </a:lnTo>
                    <a:lnTo>
                      <a:pt x="14805" y="78053"/>
                    </a:lnTo>
                    <a:lnTo>
                      <a:pt x="14805" y="78053"/>
                    </a:lnTo>
                    <a:lnTo>
                      <a:pt x="15006" y="78351"/>
                    </a:lnTo>
                    <a:lnTo>
                      <a:pt x="15156" y="78709"/>
                    </a:lnTo>
                    <a:lnTo>
                      <a:pt x="15457" y="78887"/>
                    </a:lnTo>
                    <a:lnTo>
                      <a:pt x="15708" y="79006"/>
                    </a:lnTo>
                    <a:lnTo>
                      <a:pt x="16361" y="79126"/>
                    </a:lnTo>
                    <a:lnTo>
                      <a:pt x="16963" y="79245"/>
                    </a:lnTo>
                    <a:lnTo>
                      <a:pt x="16963" y="79245"/>
                    </a:lnTo>
                    <a:lnTo>
                      <a:pt x="17616" y="79126"/>
                    </a:lnTo>
                    <a:lnTo>
                      <a:pt x="18168" y="79245"/>
                    </a:lnTo>
                    <a:lnTo>
                      <a:pt x="18720" y="79543"/>
                    </a:lnTo>
                    <a:lnTo>
                      <a:pt x="19272" y="80019"/>
                    </a:lnTo>
                    <a:lnTo>
                      <a:pt x="19272" y="80019"/>
                    </a:lnTo>
                    <a:lnTo>
                      <a:pt x="19874" y="80734"/>
                    </a:lnTo>
                    <a:lnTo>
                      <a:pt x="20276" y="81092"/>
                    </a:lnTo>
                    <a:lnTo>
                      <a:pt x="20727" y="81271"/>
                    </a:lnTo>
                    <a:lnTo>
                      <a:pt x="20727" y="81271"/>
                    </a:lnTo>
                    <a:lnTo>
                      <a:pt x="21530" y="81390"/>
                    </a:lnTo>
                    <a:lnTo>
                      <a:pt x="22333" y="81628"/>
                    </a:lnTo>
                    <a:lnTo>
                      <a:pt x="22333" y="81628"/>
                    </a:lnTo>
                    <a:lnTo>
                      <a:pt x="22885" y="81628"/>
                    </a:lnTo>
                    <a:lnTo>
                      <a:pt x="23437" y="81628"/>
                    </a:lnTo>
                    <a:lnTo>
                      <a:pt x="24090" y="81509"/>
                    </a:lnTo>
                    <a:lnTo>
                      <a:pt x="24592" y="81271"/>
                    </a:lnTo>
                    <a:lnTo>
                      <a:pt x="24592" y="81271"/>
                    </a:lnTo>
                    <a:lnTo>
                      <a:pt x="25144" y="81092"/>
                    </a:lnTo>
                    <a:lnTo>
                      <a:pt x="25796" y="80854"/>
                    </a:lnTo>
                    <a:lnTo>
                      <a:pt x="26047" y="80734"/>
                    </a:lnTo>
                    <a:lnTo>
                      <a:pt x="26348" y="80854"/>
                    </a:lnTo>
                    <a:lnTo>
                      <a:pt x="26599" y="80973"/>
                    </a:lnTo>
                    <a:lnTo>
                      <a:pt x="26900" y="81151"/>
                    </a:lnTo>
                    <a:lnTo>
                      <a:pt x="26900" y="81151"/>
                    </a:lnTo>
                    <a:lnTo>
                      <a:pt x="27051" y="81390"/>
                    </a:lnTo>
                    <a:lnTo>
                      <a:pt x="27252" y="81688"/>
                    </a:lnTo>
                    <a:lnTo>
                      <a:pt x="27352" y="82284"/>
                    </a:lnTo>
                    <a:lnTo>
                      <a:pt x="27503" y="82879"/>
                    </a:lnTo>
                    <a:lnTo>
                      <a:pt x="27703" y="83416"/>
                    </a:lnTo>
                    <a:lnTo>
                      <a:pt x="27703" y="83416"/>
                    </a:lnTo>
                    <a:lnTo>
                      <a:pt x="27954" y="83773"/>
                    </a:lnTo>
                    <a:lnTo>
                      <a:pt x="28356" y="84071"/>
                    </a:lnTo>
                    <a:lnTo>
                      <a:pt x="28707" y="84190"/>
                    </a:lnTo>
                    <a:lnTo>
                      <a:pt x="28958" y="84548"/>
                    </a:lnTo>
                    <a:lnTo>
                      <a:pt x="28958" y="84548"/>
                    </a:lnTo>
                    <a:lnTo>
                      <a:pt x="29159" y="84726"/>
                    </a:lnTo>
                    <a:lnTo>
                      <a:pt x="29159" y="84965"/>
                    </a:lnTo>
                    <a:lnTo>
                      <a:pt x="29159" y="85084"/>
                    </a:lnTo>
                    <a:lnTo>
                      <a:pt x="29058" y="85143"/>
                    </a:lnTo>
                    <a:lnTo>
                      <a:pt x="28808" y="85501"/>
                    </a:lnTo>
                    <a:lnTo>
                      <a:pt x="28707" y="85680"/>
                    </a:lnTo>
                    <a:lnTo>
                      <a:pt x="28607" y="85918"/>
                    </a:lnTo>
                    <a:lnTo>
                      <a:pt x="28607" y="85918"/>
                    </a:lnTo>
                    <a:lnTo>
                      <a:pt x="28707" y="86335"/>
                    </a:lnTo>
                    <a:lnTo>
                      <a:pt x="28908" y="86752"/>
                    </a:lnTo>
                    <a:lnTo>
                      <a:pt x="29259" y="86991"/>
                    </a:lnTo>
                    <a:lnTo>
                      <a:pt x="29611" y="86991"/>
                    </a:lnTo>
                    <a:lnTo>
                      <a:pt x="29611" y="86991"/>
                    </a:lnTo>
                    <a:lnTo>
                      <a:pt x="29962" y="86991"/>
                    </a:lnTo>
                    <a:lnTo>
                      <a:pt x="30163" y="86752"/>
                    </a:lnTo>
                    <a:lnTo>
                      <a:pt x="30514" y="86037"/>
                    </a:lnTo>
                    <a:lnTo>
                      <a:pt x="30514" y="86037"/>
                    </a:lnTo>
                    <a:lnTo>
                      <a:pt x="30614" y="85799"/>
                    </a:lnTo>
                    <a:lnTo>
                      <a:pt x="30865" y="85620"/>
                    </a:lnTo>
                    <a:lnTo>
                      <a:pt x="31066" y="85680"/>
                    </a:lnTo>
                    <a:lnTo>
                      <a:pt x="31166" y="85918"/>
                    </a:lnTo>
                    <a:lnTo>
                      <a:pt x="31166" y="85918"/>
                    </a:lnTo>
                    <a:lnTo>
                      <a:pt x="31267" y="86454"/>
                    </a:lnTo>
                    <a:lnTo>
                      <a:pt x="31267" y="87110"/>
                    </a:lnTo>
                    <a:lnTo>
                      <a:pt x="31066" y="88182"/>
                    </a:lnTo>
                    <a:lnTo>
                      <a:pt x="31066" y="88182"/>
                    </a:lnTo>
                    <a:lnTo>
                      <a:pt x="31066" y="88957"/>
                    </a:lnTo>
                    <a:lnTo>
                      <a:pt x="31267" y="89612"/>
                    </a:lnTo>
                    <a:lnTo>
                      <a:pt x="31417" y="90208"/>
                    </a:lnTo>
                    <a:lnTo>
                      <a:pt x="31718" y="90863"/>
                    </a:lnTo>
                    <a:lnTo>
                      <a:pt x="31718" y="90863"/>
                    </a:lnTo>
                    <a:lnTo>
                      <a:pt x="31969" y="91519"/>
                    </a:lnTo>
                    <a:lnTo>
                      <a:pt x="32271" y="92174"/>
                    </a:lnTo>
                    <a:lnTo>
                      <a:pt x="32421" y="93485"/>
                    </a:lnTo>
                    <a:lnTo>
                      <a:pt x="32421" y="93485"/>
                    </a:lnTo>
                    <a:lnTo>
                      <a:pt x="32622" y="94558"/>
                    </a:lnTo>
                    <a:lnTo>
                      <a:pt x="32772" y="95630"/>
                    </a:lnTo>
                    <a:lnTo>
                      <a:pt x="32772" y="95630"/>
                    </a:lnTo>
                    <a:lnTo>
                      <a:pt x="33074" y="97000"/>
                    </a:lnTo>
                    <a:lnTo>
                      <a:pt x="33324" y="98430"/>
                    </a:lnTo>
                    <a:lnTo>
                      <a:pt x="33324" y="98430"/>
                    </a:lnTo>
                    <a:lnTo>
                      <a:pt x="33425" y="98848"/>
                    </a:lnTo>
                    <a:lnTo>
                      <a:pt x="33626" y="99265"/>
                    </a:lnTo>
                    <a:lnTo>
                      <a:pt x="33776" y="99741"/>
                    </a:lnTo>
                    <a:lnTo>
                      <a:pt x="34077" y="100039"/>
                    </a:lnTo>
                    <a:lnTo>
                      <a:pt x="34429" y="100278"/>
                    </a:lnTo>
                    <a:lnTo>
                      <a:pt x="34780" y="100337"/>
                    </a:lnTo>
                    <a:lnTo>
                      <a:pt x="35131" y="100337"/>
                    </a:lnTo>
                    <a:lnTo>
                      <a:pt x="35533" y="100158"/>
                    </a:lnTo>
                    <a:lnTo>
                      <a:pt x="35533" y="100158"/>
                    </a:lnTo>
                    <a:lnTo>
                      <a:pt x="35884" y="99920"/>
                    </a:lnTo>
                    <a:lnTo>
                      <a:pt x="36135" y="99503"/>
                    </a:lnTo>
                    <a:lnTo>
                      <a:pt x="36336" y="99086"/>
                    </a:lnTo>
                    <a:lnTo>
                      <a:pt x="36436" y="98550"/>
                    </a:lnTo>
                    <a:lnTo>
                      <a:pt x="36436" y="98550"/>
                    </a:lnTo>
                    <a:lnTo>
                      <a:pt x="36537" y="97537"/>
                    </a:lnTo>
                    <a:lnTo>
                      <a:pt x="36537" y="97537"/>
                    </a:lnTo>
                    <a:lnTo>
                      <a:pt x="36687" y="97120"/>
                    </a:lnTo>
                    <a:lnTo>
                      <a:pt x="36888" y="96703"/>
                    </a:lnTo>
                    <a:lnTo>
                      <a:pt x="36888" y="96703"/>
                    </a:lnTo>
                    <a:lnTo>
                      <a:pt x="36888" y="96285"/>
                    </a:lnTo>
                    <a:lnTo>
                      <a:pt x="36888" y="95928"/>
                    </a:lnTo>
                    <a:lnTo>
                      <a:pt x="36687" y="95213"/>
                    </a:lnTo>
                    <a:lnTo>
                      <a:pt x="36687" y="95213"/>
                    </a:lnTo>
                    <a:lnTo>
                      <a:pt x="36587" y="94319"/>
                    </a:lnTo>
                    <a:lnTo>
                      <a:pt x="36687" y="93902"/>
                    </a:lnTo>
                    <a:lnTo>
                      <a:pt x="36787" y="93485"/>
                    </a:lnTo>
                    <a:lnTo>
                      <a:pt x="36787" y="93485"/>
                    </a:lnTo>
                    <a:lnTo>
                      <a:pt x="37038" y="93128"/>
                    </a:lnTo>
                    <a:lnTo>
                      <a:pt x="37340" y="92949"/>
                    </a:lnTo>
                    <a:lnTo>
                      <a:pt x="37340" y="92949"/>
                    </a:lnTo>
                    <a:lnTo>
                      <a:pt x="37540" y="92591"/>
                    </a:lnTo>
                    <a:lnTo>
                      <a:pt x="37691" y="92293"/>
                    </a:lnTo>
                    <a:lnTo>
                      <a:pt x="37691" y="92293"/>
                    </a:lnTo>
                    <a:lnTo>
                      <a:pt x="37992" y="91876"/>
                    </a:lnTo>
                    <a:lnTo>
                      <a:pt x="38243" y="91638"/>
                    </a:lnTo>
                    <a:lnTo>
                      <a:pt x="38946" y="91102"/>
                    </a:lnTo>
                    <a:lnTo>
                      <a:pt x="38946" y="91102"/>
                    </a:lnTo>
                    <a:lnTo>
                      <a:pt x="39698" y="90685"/>
                    </a:lnTo>
                    <a:lnTo>
                      <a:pt x="40351" y="90148"/>
                    </a:lnTo>
                    <a:lnTo>
                      <a:pt x="40853" y="89493"/>
                    </a:lnTo>
                    <a:lnTo>
                      <a:pt x="41154" y="89136"/>
                    </a:lnTo>
                    <a:lnTo>
                      <a:pt x="41355" y="88718"/>
                    </a:lnTo>
                    <a:lnTo>
                      <a:pt x="41355" y="88718"/>
                    </a:lnTo>
                    <a:lnTo>
                      <a:pt x="41606" y="88301"/>
                    </a:lnTo>
                    <a:lnTo>
                      <a:pt x="41806" y="87944"/>
                    </a:lnTo>
                    <a:lnTo>
                      <a:pt x="42258" y="87348"/>
                    </a:lnTo>
                    <a:lnTo>
                      <a:pt x="42258" y="87348"/>
                    </a:lnTo>
                    <a:lnTo>
                      <a:pt x="42509" y="86991"/>
                    </a:lnTo>
                    <a:lnTo>
                      <a:pt x="42760" y="86693"/>
                    </a:lnTo>
                    <a:lnTo>
                      <a:pt x="42760" y="86693"/>
                    </a:lnTo>
                    <a:lnTo>
                      <a:pt x="43061" y="86693"/>
                    </a:lnTo>
                    <a:lnTo>
                      <a:pt x="43412" y="86573"/>
                    </a:lnTo>
                    <a:lnTo>
                      <a:pt x="43713" y="86573"/>
                    </a:lnTo>
                    <a:lnTo>
                      <a:pt x="43964" y="86335"/>
                    </a:lnTo>
                    <a:lnTo>
                      <a:pt x="43964" y="86335"/>
                    </a:lnTo>
                    <a:lnTo>
                      <a:pt x="44215" y="86156"/>
                    </a:lnTo>
                    <a:lnTo>
                      <a:pt x="44416" y="85680"/>
                    </a:lnTo>
                    <a:lnTo>
                      <a:pt x="44617" y="85382"/>
                    </a:lnTo>
                    <a:lnTo>
                      <a:pt x="44868" y="85143"/>
                    </a:lnTo>
                    <a:lnTo>
                      <a:pt x="44868" y="85143"/>
                    </a:lnTo>
                    <a:lnTo>
                      <a:pt x="45069" y="85143"/>
                    </a:lnTo>
                    <a:lnTo>
                      <a:pt x="45219" y="85263"/>
                    </a:lnTo>
                    <a:lnTo>
                      <a:pt x="45621" y="85620"/>
                    </a:lnTo>
                    <a:lnTo>
                      <a:pt x="45621" y="85620"/>
                    </a:lnTo>
                    <a:lnTo>
                      <a:pt x="45771" y="86037"/>
                    </a:lnTo>
                    <a:lnTo>
                      <a:pt x="45972" y="86454"/>
                    </a:lnTo>
                    <a:lnTo>
                      <a:pt x="46122" y="86991"/>
                    </a:lnTo>
                    <a:lnTo>
                      <a:pt x="46323" y="87408"/>
                    </a:lnTo>
                    <a:lnTo>
                      <a:pt x="46323" y="87408"/>
                    </a:lnTo>
                    <a:lnTo>
                      <a:pt x="46524" y="87527"/>
                    </a:lnTo>
                    <a:lnTo>
                      <a:pt x="46624" y="87646"/>
                    </a:lnTo>
                    <a:lnTo>
                      <a:pt x="46976" y="87884"/>
                    </a:lnTo>
                    <a:lnTo>
                      <a:pt x="46976" y="87884"/>
                    </a:lnTo>
                    <a:lnTo>
                      <a:pt x="47126" y="88063"/>
                    </a:lnTo>
                    <a:lnTo>
                      <a:pt x="47227" y="88301"/>
                    </a:lnTo>
                    <a:lnTo>
                      <a:pt x="47327" y="88838"/>
                    </a:lnTo>
                    <a:lnTo>
                      <a:pt x="47327" y="88838"/>
                    </a:lnTo>
                    <a:lnTo>
                      <a:pt x="47528" y="89374"/>
                    </a:lnTo>
                    <a:lnTo>
                      <a:pt x="47779" y="89791"/>
                    </a:lnTo>
                    <a:lnTo>
                      <a:pt x="47779" y="89791"/>
                    </a:lnTo>
                    <a:lnTo>
                      <a:pt x="47879" y="90148"/>
                    </a:lnTo>
                    <a:lnTo>
                      <a:pt x="47879" y="90446"/>
                    </a:lnTo>
                    <a:lnTo>
                      <a:pt x="47779" y="91102"/>
                    </a:lnTo>
                    <a:lnTo>
                      <a:pt x="47779" y="91102"/>
                    </a:lnTo>
                    <a:lnTo>
                      <a:pt x="47678" y="91400"/>
                    </a:lnTo>
                    <a:lnTo>
                      <a:pt x="47578" y="91757"/>
                    </a:lnTo>
                    <a:lnTo>
                      <a:pt x="47578" y="92174"/>
                    </a:lnTo>
                    <a:lnTo>
                      <a:pt x="47678" y="92293"/>
                    </a:lnTo>
                    <a:lnTo>
                      <a:pt x="47779" y="92472"/>
                    </a:lnTo>
                    <a:lnTo>
                      <a:pt x="47779" y="92472"/>
                    </a:lnTo>
                    <a:lnTo>
                      <a:pt x="47979" y="92472"/>
                    </a:lnTo>
                    <a:lnTo>
                      <a:pt x="48230" y="92413"/>
                    </a:lnTo>
                    <a:lnTo>
                      <a:pt x="48682" y="92174"/>
                    </a:lnTo>
                    <a:lnTo>
                      <a:pt x="48682" y="92174"/>
                    </a:lnTo>
                    <a:lnTo>
                      <a:pt x="49134" y="91638"/>
                    </a:lnTo>
                    <a:lnTo>
                      <a:pt x="49435" y="91519"/>
                    </a:lnTo>
                    <a:lnTo>
                      <a:pt x="49585" y="91519"/>
                    </a:lnTo>
                    <a:lnTo>
                      <a:pt x="49786" y="91638"/>
                    </a:lnTo>
                    <a:lnTo>
                      <a:pt x="49786" y="91638"/>
                    </a:lnTo>
                    <a:lnTo>
                      <a:pt x="49937" y="91936"/>
                    </a:lnTo>
                    <a:lnTo>
                      <a:pt x="50138" y="92293"/>
                    </a:lnTo>
                    <a:lnTo>
                      <a:pt x="50439" y="93008"/>
                    </a:lnTo>
                    <a:lnTo>
                      <a:pt x="50589" y="93902"/>
                    </a:lnTo>
                    <a:lnTo>
                      <a:pt x="50690" y="94677"/>
                    </a:lnTo>
                    <a:lnTo>
                      <a:pt x="50690" y="94677"/>
                    </a:lnTo>
                    <a:lnTo>
                      <a:pt x="50941" y="96166"/>
                    </a:lnTo>
                    <a:lnTo>
                      <a:pt x="51141" y="96822"/>
                    </a:lnTo>
                    <a:lnTo>
                      <a:pt x="51242" y="97537"/>
                    </a:lnTo>
                    <a:lnTo>
                      <a:pt x="51242" y="97537"/>
                    </a:lnTo>
                    <a:lnTo>
                      <a:pt x="51242" y="98550"/>
                    </a:lnTo>
                    <a:lnTo>
                      <a:pt x="51141" y="99384"/>
                    </a:lnTo>
                    <a:lnTo>
                      <a:pt x="51141" y="100278"/>
                    </a:lnTo>
                    <a:lnTo>
                      <a:pt x="51242" y="100695"/>
                    </a:lnTo>
                    <a:lnTo>
                      <a:pt x="51392" y="101231"/>
                    </a:lnTo>
                    <a:lnTo>
                      <a:pt x="51392" y="101231"/>
                    </a:lnTo>
                    <a:lnTo>
                      <a:pt x="51693" y="101648"/>
                    </a:lnTo>
                    <a:lnTo>
                      <a:pt x="51944" y="102184"/>
                    </a:lnTo>
                    <a:lnTo>
                      <a:pt x="51944" y="102184"/>
                    </a:lnTo>
                    <a:lnTo>
                      <a:pt x="52145" y="102720"/>
                    </a:lnTo>
                    <a:lnTo>
                      <a:pt x="52245" y="103376"/>
                    </a:lnTo>
                    <a:lnTo>
                      <a:pt x="52346" y="104568"/>
                    </a:lnTo>
                    <a:lnTo>
                      <a:pt x="52346" y="104568"/>
                    </a:lnTo>
                    <a:lnTo>
                      <a:pt x="52496" y="105878"/>
                    </a:lnTo>
                    <a:lnTo>
                      <a:pt x="52597" y="106534"/>
                    </a:lnTo>
                    <a:lnTo>
                      <a:pt x="52848" y="107070"/>
                    </a:lnTo>
                    <a:lnTo>
                      <a:pt x="52848" y="107070"/>
                    </a:lnTo>
                    <a:lnTo>
                      <a:pt x="53299" y="107606"/>
                    </a:lnTo>
                    <a:lnTo>
                      <a:pt x="53751" y="108023"/>
                    </a:lnTo>
                    <a:lnTo>
                      <a:pt x="53751" y="108023"/>
                    </a:lnTo>
                    <a:lnTo>
                      <a:pt x="54052" y="108262"/>
                    </a:lnTo>
                    <a:lnTo>
                      <a:pt x="54404" y="108321"/>
                    </a:lnTo>
                    <a:lnTo>
                      <a:pt x="54705" y="108440"/>
                    </a:lnTo>
                    <a:lnTo>
                      <a:pt x="55056" y="108321"/>
                    </a:lnTo>
                    <a:lnTo>
                      <a:pt x="55056" y="108321"/>
                    </a:lnTo>
                    <a:lnTo>
                      <a:pt x="55156" y="108142"/>
                    </a:lnTo>
                    <a:lnTo>
                      <a:pt x="55207" y="107725"/>
                    </a:lnTo>
                    <a:lnTo>
                      <a:pt x="55156" y="107368"/>
                    </a:lnTo>
                    <a:lnTo>
                      <a:pt x="55056" y="107070"/>
                    </a:lnTo>
                    <a:lnTo>
                      <a:pt x="55056" y="107070"/>
                    </a:lnTo>
                    <a:lnTo>
                      <a:pt x="54755" y="106176"/>
                    </a:lnTo>
                    <a:lnTo>
                      <a:pt x="54504" y="105342"/>
                    </a:lnTo>
                    <a:lnTo>
                      <a:pt x="54504" y="105342"/>
                    </a:lnTo>
                    <a:lnTo>
                      <a:pt x="54303" y="104329"/>
                    </a:lnTo>
                    <a:lnTo>
                      <a:pt x="54153" y="103912"/>
                    </a:lnTo>
                    <a:lnTo>
                      <a:pt x="53952" y="103495"/>
                    </a:lnTo>
                    <a:lnTo>
                      <a:pt x="53952" y="103495"/>
                    </a:lnTo>
                    <a:lnTo>
                      <a:pt x="53751" y="103078"/>
                    </a:lnTo>
                    <a:lnTo>
                      <a:pt x="53400" y="102601"/>
                    </a:lnTo>
                    <a:lnTo>
                      <a:pt x="52797" y="101886"/>
                    </a:lnTo>
                    <a:lnTo>
                      <a:pt x="52245" y="101112"/>
                    </a:lnTo>
                    <a:lnTo>
                      <a:pt x="51944" y="100695"/>
                    </a:lnTo>
                    <a:lnTo>
                      <a:pt x="51794" y="100158"/>
                    </a:lnTo>
                    <a:lnTo>
                      <a:pt x="51794" y="100158"/>
                    </a:lnTo>
                    <a:lnTo>
                      <a:pt x="51693" y="99503"/>
                    </a:lnTo>
                    <a:lnTo>
                      <a:pt x="51794" y="98728"/>
                    </a:lnTo>
                    <a:lnTo>
                      <a:pt x="51844" y="97239"/>
                    </a:lnTo>
                    <a:lnTo>
                      <a:pt x="51844" y="97239"/>
                    </a:lnTo>
                    <a:lnTo>
                      <a:pt x="52045" y="96583"/>
                    </a:lnTo>
                    <a:lnTo>
                      <a:pt x="52145" y="96285"/>
                    </a:lnTo>
                    <a:lnTo>
                      <a:pt x="52346" y="96047"/>
                    </a:lnTo>
                    <a:lnTo>
                      <a:pt x="52346" y="96047"/>
                    </a:lnTo>
                    <a:lnTo>
                      <a:pt x="52597" y="96047"/>
                    </a:lnTo>
                    <a:lnTo>
                      <a:pt x="52848" y="96285"/>
                    </a:lnTo>
                    <a:lnTo>
                      <a:pt x="53500" y="96703"/>
                    </a:lnTo>
                    <a:lnTo>
                      <a:pt x="53500" y="96703"/>
                    </a:lnTo>
                    <a:lnTo>
                      <a:pt x="53851" y="96941"/>
                    </a:lnTo>
                    <a:lnTo>
                      <a:pt x="54253" y="97239"/>
                    </a:lnTo>
                    <a:lnTo>
                      <a:pt x="54604" y="97656"/>
                    </a:lnTo>
                    <a:lnTo>
                      <a:pt x="54855" y="98073"/>
                    </a:lnTo>
                    <a:lnTo>
                      <a:pt x="54855" y="98073"/>
                    </a:lnTo>
                    <a:lnTo>
                      <a:pt x="55307" y="99384"/>
                    </a:lnTo>
                    <a:lnTo>
                      <a:pt x="55708" y="100039"/>
                    </a:lnTo>
                    <a:lnTo>
                      <a:pt x="56060" y="100456"/>
                    </a:lnTo>
                    <a:lnTo>
                      <a:pt x="56060" y="100456"/>
                    </a:lnTo>
                    <a:lnTo>
                      <a:pt x="56311" y="100695"/>
                    </a:lnTo>
                    <a:lnTo>
                      <a:pt x="56612" y="100575"/>
                    </a:lnTo>
                    <a:lnTo>
                      <a:pt x="56863" y="100337"/>
                    </a:lnTo>
                    <a:lnTo>
                      <a:pt x="57114" y="99920"/>
                    </a:lnTo>
                    <a:lnTo>
                      <a:pt x="57114" y="99920"/>
                    </a:lnTo>
                    <a:lnTo>
                      <a:pt x="57415" y="99384"/>
                    </a:lnTo>
                    <a:lnTo>
                      <a:pt x="57766" y="98967"/>
                    </a:lnTo>
                    <a:lnTo>
                      <a:pt x="58519" y="98013"/>
                    </a:lnTo>
                    <a:lnTo>
                      <a:pt x="58519" y="98013"/>
                    </a:lnTo>
                    <a:lnTo>
                      <a:pt x="58971" y="97537"/>
                    </a:lnTo>
                    <a:lnTo>
                      <a:pt x="59222" y="96941"/>
                    </a:lnTo>
                    <a:lnTo>
                      <a:pt x="59222" y="96941"/>
                    </a:lnTo>
                    <a:lnTo>
                      <a:pt x="59322" y="96405"/>
                    </a:lnTo>
                    <a:lnTo>
                      <a:pt x="59422" y="95809"/>
                    </a:lnTo>
                    <a:lnTo>
                      <a:pt x="59322" y="94677"/>
                    </a:lnTo>
                    <a:lnTo>
                      <a:pt x="59121" y="93545"/>
                    </a:lnTo>
                    <a:lnTo>
                      <a:pt x="58770" y="92472"/>
                    </a:lnTo>
                    <a:lnTo>
                      <a:pt x="58770" y="92472"/>
                    </a:lnTo>
                    <a:lnTo>
                      <a:pt x="58218" y="91638"/>
                    </a:lnTo>
                    <a:lnTo>
                      <a:pt x="57666" y="90863"/>
                    </a:lnTo>
                    <a:lnTo>
                      <a:pt x="57214" y="89910"/>
                    </a:lnTo>
                    <a:lnTo>
                      <a:pt x="57063" y="89493"/>
                    </a:lnTo>
                    <a:lnTo>
                      <a:pt x="57063" y="89016"/>
                    </a:lnTo>
                    <a:lnTo>
                      <a:pt x="57063" y="89016"/>
                    </a:lnTo>
                    <a:lnTo>
                      <a:pt x="57063" y="88301"/>
                    </a:lnTo>
                    <a:lnTo>
                      <a:pt x="57214" y="87646"/>
                    </a:lnTo>
                    <a:lnTo>
                      <a:pt x="57515" y="86991"/>
                    </a:lnTo>
                    <a:lnTo>
                      <a:pt x="57867" y="86573"/>
                    </a:lnTo>
                    <a:lnTo>
                      <a:pt x="58218" y="86216"/>
                    </a:lnTo>
                    <a:lnTo>
                      <a:pt x="58670" y="86156"/>
                    </a:lnTo>
                    <a:lnTo>
                      <a:pt x="58971" y="86156"/>
                    </a:lnTo>
                    <a:lnTo>
                      <a:pt x="59222" y="86216"/>
                    </a:lnTo>
                    <a:lnTo>
                      <a:pt x="59523" y="86454"/>
                    </a:lnTo>
                    <a:lnTo>
                      <a:pt x="59673" y="86752"/>
                    </a:lnTo>
                    <a:lnTo>
                      <a:pt x="59673" y="86752"/>
                    </a:lnTo>
                    <a:lnTo>
                      <a:pt x="59974" y="86991"/>
                    </a:lnTo>
                    <a:lnTo>
                      <a:pt x="60125" y="86991"/>
                    </a:lnTo>
                    <a:lnTo>
                      <a:pt x="60326" y="86871"/>
                    </a:lnTo>
                    <a:lnTo>
                      <a:pt x="60476" y="86573"/>
                    </a:lnTo>
                    <a:lnTo>
                      <a:pt x="60476" y="86573"/>
                    </a:lnTo>
                    <a:lnTo>
                      <a:pt x="60878" y="86037"/>
                    </a:lnTo>
                    <a:lnTo>
                      <a:pt x="61229" y="85680"/>
                    </a:lnTo>
                    <a:lnTo>
                      <a:pt x="61580" y="85501"/>
                    </a:lnTo>
                    <a:lnTo>
                      <a:pt x="62132" y="85263"/>
                    </a:lnTo>
                    <a:lnTo>
                      <a:pt x="62132" y="85263"/>
                    </a:lnTo>
                    <a:lnTo>
                      <a:pt x="63337" y="84965"/>
                    </a:lnTo>
                    <a:lnTo>
                      <a:pt x="63939" y="84726"/>
                    </a:lnTo>
                    <a:lnTo>
                      <a:pt x="64491" y="84548"/>
                    </a:lnTo>
                    <a:lnTo>
                      <a:pt x="64491" y="84548"/>
                    </a:lnTo>
                    <a:lnTo>
                      <a:pt x="64843" y="84190"/>
                    </a:lnTo>
                    <a:lnTo>
                      <a:pt x="65244" y="83892"/>
                    </a:lnTo>
                    <a:lnTo>
                      <a:pt x="65244" y="83892"/>
                    </a:lnTo>
                    <a:lnTo>
                      <a:pt x="65495" y="83535"/>
                    </a:lnTo>
                    <a:lnTo>
                      <a:pt x="65696" y="83118"/>
                    </a:lnTo>
                    <a:lnTo>
                      <a:pt x="66047" y="82343"/>
                    </a:lnTo>
                    <a:lnTo>
                      <a:pt x="66198" y="81390"/>
                    </a:lnTo>
                    <a:lnTo>
                      <a:pt x="66499" y="80556"/>
                    </a:lnTo>
                    <a:lnTo>
                      <a:pt x="66499" y="80556"/>
                    </a:lnTo>
                    <a:lnTo>
                      <a:pt x="66700" y="80079"/>
                    </a:lnTo>
                    <a:lnTo>
                      <a:pt x="66850" y="79781"/>
                    </a:lnTo>
                    <a:lnTo>
                      <a:pt x="67402" y="79126"/>
                    </a:lnTo>
                    <a:lnTo>
                      <a:pt x="67854" y="78351"/>
                    </a:lnTo>
                    <a:lnTo>
                      <a:pt x="68105" y="78053"/>
                    </a:lnTo>
                    <a:lnTo>
                      <a:pt x="68306" y="77636"/>
                    </a:lnTo>
                    <a:lnTo>
                      <a:pt x="68306" y="77636"/>
                    </a:lnTo>
                    <a:lnTo>
                      <a:pt x="68406" y="77159"/>
                    </a:lnTo>
                    <a:lnTo>
                      <a:pt x="68306" y="76861"/>
                    </a:lnTo>
                    <a:lnTo>
                      <a:pt x="68205" y="76564"/>
                    </a:lnTo>
                    <a:lnTo>
                      <a:pt x="68055" y="76206"/>
                    </a:lnTo>
                    <a:lnTo>
                      <a:pt x="68055" y="76206"/>
                    </a:lnTo>
                    <a:lnTo>
                      <a:pt x="67854" y="75908"/>
                    </a:lnTo>
                    <a:lnTo>
                      <a:pt x="67854" y="75551"/>
                    </a:lnTo>
                    <a:lnTo>
                      <a:pt x="68055" y="74895"/>
                    </a:lnTo>
                    <a:lnTo>
                      <a:pt x="68055" y="74895"/>
                    </a:lnTo>
                    <a:lnTo>
                      <a:pt x="68055" y="74180"/>
                    </a:lnTo>
                    <a:lnTo>
                      <a:pt x="68055" y="74180"/>
                    </a:lnTo>
                    <a:lnTo>
                      <a:pt x="67954" y="73644"/>
                    </a:lnTo>
                    <a:lnTo>
                      <a:pt x="67653" y="73108"/>
                    </a:lnTo>
                    <a:lnTo>
                      <a:pt x="67402" y="72571"/>
                    </a:lnTo>
                    <a:lnTo>
                      <a:pt x="67302" y="72333"/>
                    </a:lnTo>
                    <a:lnTo>
                      <a:pt x="67202" y="72035"/>
                    </a:lnTo>
                    <a:lnTo>
                      <a:pt x="67202" y="72035"/>
                    </a:lnTo>
                    <a:lnTo>
                      <a:pt x="67202" y="71678"/>
                    </a:lnTo>
                    <a:lnTo>
                      <a:pt x="67302" y="71499"/>
                    </a:lnTo>
                    <a:lnTo>
                      <a:pt x="67302" y="71142"/>
                    </a:lnTo>
                    <a:lnTo>
                      <a:pt x="67302" y="70844"/>
                    </a:lnTo>
                    <a:lnTo>
                      <a:pt x="67302" y="70844"/>
                    </a:lnTo>
                    <a:lnTo>
                      <a:pt x="67151" y="69950"/>
                    </a:lnTo>
                    <a:lnTo>
                      <a:pt x="67051" y="69533"/>
                    </a:lnTo>
                    <a:lnTo>
                      <a:pt x="67151" y="68997"/>
                    </a:lnTo>
                    <a:lnTo>
                      <a:pt x="67151" y="68997"/>
                    </a:lnTo>
                    <a:lnTo>
                      <a:pt x="67202" y="68758"/>
                    </a:lnTo>
                    <a:lnTo>
                      <a:pt x="67402" y="68579"/>
                    </a:lnTo>
                    <a:lnTo>
                      <a:pt x="67954" y="68341"/>
                    </a:lnTo>
                    <a:lnTo>
                      <a:pt x="68406" y="68043"/>
                    </a:lnTo>
                    <a:lnTo>
                      <a:pt x="68607" y="67924"/>
                    </a:lnTo>
                    <a:lnTo>
                      <a:pt x="68657" y="67686"/>
                    </a:lnTo>
                    <a:lnTo>
                      <a:pt x="68657" y="67686"/>
                    </a:lnTo>
                    <a:lnTo>
                      <a:pt x="68657" y="67388"/>
                    </a:lnTo>
                    <a:lnTo>
                      <a:pt x="68506" y="67030"/>
                    </a:lnTo>
                    <a:lnTo>
                      <a:pt x="68306" y="66971"/>
                    </a:lnTo>
                    <a:lnTo>
                      <a:pt x="68105" y="66732"/>
                    </a:lnTo>
                    <a:lnTo>
                      <a:pt x="68105" y="66732"/>
                    </a:lnTo>
                    <a:lnTo>
                      <a:pt x="67503" y="66613"/>
                    </a:lnTo>
                    <a:lnTo>
                      <a:pt x="66750" y="66613"/>
                    </a:lnTo>
                    <a:lnTo>
                      <a:pt x="66499" y="66494"/>
                    </a:lnTo>
                    <a:lnTo>
                      <a:pt x="66198" y="66315"/>
                    </a:lnTo>
                    <a:lnTo>
                      <a:pt x="65947" y="66077"/>
                    </a:lnTo>
                    <a:lnTo>
                      <a:pt x="65846" y="65779"/>
                    </a:lnTo>
                    <a:lnTo>
                      <a:pt x="65846" y="65779"/>
                    </a:lnTo>
                    <a:lnTo>
                      <a:pt x="65746" y="65302"/>
                    </a:lnTo>
                    <a:lnTo>
                      <a:pt x="65746" y="65004"/>
                    </a:lnTo>
                    <a:lnTo>
                      <a:pt x="65947" y="64707"/>
                    </a:lnTo>
                    <a:lnTo>
                      <a:pt x="66148" y="64468"/>
                    </a:lnTo>
                    <a:lnTo>
                      <a:pt x="66700" y="64170"/>
                    </a:lnTo>
                    <a:lnTo>
                      <a:pt x="67151" y="63932"/>
                    </a:lnTo>
                    <a:lnTo>
                      <a:pt x="67151" y="63932"/>
                    </a:lnTo>
                    <a:lnTo>
                      <a:pt x="67603" y="63396"/>
                    </a:lnTo>
                    <a:lnTo>
                      <a:pt x="67854" y="63157"/>
                    </a:lnTo>
                    <a:lnTo>
                      <a:pt x="68105" y="63038"/>
                    </a:lnTo>
                    <a:lnTo>
                      <a:pt x="68105" y="63038"/>
                    </a:lnTo>
                    <a:lnTo>
                      <a:pt x="68306" y="63038"/>
                    </a:lnTo>
                    <a:lnTo>
                      <a:pt x="68607" y="63157"/>
                    </a:lnTo>
                    <a:lnTo>
                      <a:pt x="68757" y="63277"/>
                    </a:lnTo>
                    <a:lnTo>
                      <a:pt x="68958" y="63515"/>
                    </a:lnTo>
                    <a:lnTo>
                      <a:pt x="68958" y="63515"/>
                    </a:lnTo>
                    <a:lnTo>
                      <a:pt x="68958" y="63694"/>
                    </a:lnTo>
                    <a:lnTo>
                      <a:pt x="68958" y="63813"/>
                    </a:lnTo>
                    <a:lnTo>
                      <a:pt x="68757" y="64170"/>
                    </a:lnTo>
                    <a:lnTo>
                      <a:pt x="68757" y="64170"/>
                    </a:lnTo>
                    <a:lnTo>
                      <a:pt x="68657" y="64468"/>
                    </a:lnTo>
                    <a:lnTo>
                      <a:pt x="68757" y="64766"/>
                    </a:lnTo>
                    <a:lnTo>
                      <a:pt x="68958" y="64885"/>
                    </a:lnTo>
                    <a:lnTo>
                      <a:pt x="69209" y="64766"/>
                    </a:lnTo>
                    <a:lnTo>
                      <a:pt x="69209" y="64766"/>
                    </a:lnTo>
                    <a:lnTo>
                      <a:pt x="69861" y="64587"/>
                    </a:lnTo>
                    <a:lnTo>
                      <a:pt x="70112" y="64587"/>
                    </a:lnTo>
                    <a:lnTo>
                      <a:pt x="70414" y="64707"/>
                    </a:lnTo>
                    <a:lnTo>
                      <a:pt x="70564" y="64766"/>
                    </a:lnTo>
                    <a:lnTo>
                      <a:pt x="70765" y="64885"/>
                    </a:lnTo>
                    <a:lnTo>
                      <a:pt x="71116" y="65660"/>
                    </a:lnTo>
                    <a:lnTo>
                      <a:pt x="71116" y="65660"/>
                    </a:lnTo>
                    <a:lnTo>
                      <a:pt x="71317" y="65958"/>
                    </a:lnTo>
                    <a:lnTo>
                      <a:pt x="71568" y="66315"/>
                    </a:lnTo>
                    <a:lnTo>
                      <a:pt x="72120" y="66971"/>
                    </a:lnTo>
                    <a:lnTo>
                      <a:pt x="72120" y="66971"/>
                    </a:lnTo>
                    <a:lnTo>
                      <a:pt x="72321" y="67388"/>
                    </a:lnTo>
                    <a:lnTo>
                      <a:pt x="72471" y="67805"/>
                    </a:lnTo>
                    <a:lnTo>
                      <a:pt x="72572" y="68877"/>
                    </a:lnTo>
                    <a:lnTo>
                      <a:pt x="72572" y="68877"/>
                    </a:lnTo>
                    <a:lnTo>
                      <a:pt x="72572" y="69771"/>
                    </a:lnTo>
                    <a:lnTo>
                      <a:pt x="72572" y="70069"/>
                    </a:lnTo>
                    <a:lnTo>
                      <a:pt x="72772" y="70367"/>
                    </a:lnTo>
                    <a:lnTo>
                      <a:pt x="72772" y="70367"/>
                    </a:lnTo>
                    <a:lnTo>
                      <a:pt x="73023" y="70605"/>
                    </a:lnTo>
                    <a:lnTo>
                      <a:pt x="73324" y="70605"/>
                    </a:lnTo>
                    <a:lnTo>
                      <a:pt x="73575" y="70486"/>
                    </a:lnTo>
                    <a:lnTo>
                      <a:pt x="73776" y="70307"/>
                    </a:lnTo>
                    <a:lnTo>
                      <a:pt x="73776" y="70307"/>
                    </a:lnTo>
                    <a:lnTo>
                      <a:pt x="74127" y="69771"/>
                    </a:lnTo>
                    <a:lnTo>
                      <a:pt x="74228" y="69235"/>
                    </a:lnTo>
                    <a:lnTo>
                      <a:pt x="74127" y="68579"/>
                    </a:lnTo>
                    <a:lnTo>
                      <a:pt x="73927" y="68043"/>
                    </a:lnTo>
                    <a:lnTo>
                      <a:pt x="73475" y="66971"/>
                    </a:lnTo>
                    <a:lnTo>
                      <a:pt x="73375" y="66434"/>
                    </a:lnTo>
                    <a:lnTo>
                      <a:pt x="73375" y="65839"/>
                    </a:lnTo>
                    <a:lnTo>
                      <a:pt x="73375" y="65839"/>
                    </a:lnTo>
                    <a:lnTo>
                      <a:pt x="73575" y="65124"/>
                    </a:lnTo>
                    <a:lnTo>
                      <a:pt x="73877" y="64587"/>
                    </a:lnTo>
                    <a:lnTo>
                      <a:pt x="74127" y="63932"/>
                    </a:lnTo>
                    <a:lnTo>
                      <a:pt x="74328" y="63157"/>
                    </a:lnTo>
                    <a:lnTo>
                      <a:pt x="74328" y="63157"/>
                    </a:lnTo>
                    <a:lnTo>
                      <a:pt x="74378" y="62323"/>
                    </a:lnTo>
                    <a:lnTo>
                      <a:pt x="74479" y="61906"/>
                    </a:lnTo>
                    <a:lnTo>
                      <a:pt x="74579" y="61549"/>
                    </a:lnTo>
                    <a:lnTo>
                      <a:pt x="74579" y="61549"/>
                    </a:lnTo>
                    <a:lnTo>
                      <a:pt x="74930" y="60893"/>
                    </a:lnTo>
                    <a:lnTo>
                      <a:pt x="75282" y="60238"/>
                    </a:lnTo>
                    <a:lnTo>
                      <a:pt x="75282" y="60238"/>
                    </a:lnTo>
                    <a:lnTo>
                      <a:pt x="75483" y="59940"/>
                    </a:lnTo>
                    <a:lnTo>
                      <a:pt x="75683" y="59702"/>
                    </a:lnTo>
                    <a:lnTo>
                      <a:pt x="75834" y="59702"/>
                    </a:lnTo>
                    <a:lnTo>
                      <a:pt x="76135" y="59642"/>
                    </a:lnTo>
                    <a:lnTo>
                      <a:pt x="76587" y="59821"/>
                    </a:lnTo>
                    <a:lnTo>
                      <a:pt x="77189" y="59940"/>
                    </a:lnTo>
                    <a:lnTo>
                      <a:pt x="77189" y="59940"/>
                    </a:lnTo>
                    <a:lnTo>
                      <a:pt x="77741" y="59940"/>
                    </a:lnTo>
                    <a:lnTo>
                      <a:pt x="78293" y="59821"/>
                    </a:lnTo>
                    <a:lnTo>
                      <a:pt x="78745" y="59404"/>
                    </a:lnTo>
                    <a:lnTo>
                      <a:pt x="78946" y="59165"/>
                    </a:lnTo>
                    <a:lnTo>
                      <a:pt x="79046" y="58867"/>
                    </a:lnTo>
                    <a:lnTo>
                      <a:pt x="79046" y="58867"/>
                    </a:lnTo>
                    <a:lnTo>
                      <a:pt x="79397" y="58093"/>
                    </a:lnTo>
                    <a:lnTo>
                      <a:pt x="79949" y="57378"/>
                    </a:lnTo>
                    <a:lnTo>
                      <a:pt x="79949" y="57378"/>
                    </a:lnTo>
                    <a:lnTo>
                      <a:pt x="80552" y="56246"/>
                    </a:lnTo>
                    <a:lnTo>
                      <a:pt x="81204" y="55292"/>
                    </a:lnTo>
                    <a:lnTo>
                      <a:pt x="81204" y="55292"/>
                    </a:lnTo>
                    <a:lnTo>
                      <a:pt x="81756" y="54101"/>
                    </a:lnTo>
                    <a:lnTo>
                      <a:pt x="82308" y="52909"/>
                    </a:lnTo>
                    <a:lnTo>
                      <a:pt x="82308" y="52909"/>
                    </a:lnTo>
                    <a:lnTo>
                      <a:pt x="82559" y="52373"/>
                    </a:lnTo>
                    <a:lnTo>
                      <a:pt x="82760" y="51837"/>
                    </a:lnTo>
                    <a:lnTo>
                      <a:pt x="82860" y="51300"/>
                    </a:lnTo>
                    <a:lnTo>
                      <a:pt x="82860" y="50645"/>
                    </a:lnTo>
                    <a:lnTo>
                      <a:pt x="82860" y="50645"/>
                    </a:lnTo>
                    <a:lnTo>
                      <a:pt x="82860" y="49453"/>
                    </a:lnTo>
                    <a:lnTo>
                      <a:pt x="82760" y="48202"/>
                    </a:lnTo>
                    <a:lnTo>
                      <a:pt x="82760" y="48202"/>
                    </a:lnTo>
                    <a:lnTo>
                      <a:pt x="82659" y="47189"/>
                    </a:lnTo>
                    <a:lnTo>
                      <a:pt x="82559" y="46772"/>
                    </a:lnTo>
                    <a:lnTo>
                      <a:pt x="82409" y="46474"/>
                    </a:lnTo>
                    <a:lnTo>
                      <a:pt x="82409" y="46474"/>
                    </a:lnTo>
                    <a:lnTo>
                      <a:pt x="82208" y="46057"/>
                    </a:lnTo>
                    <a:lnTo>
                      <a:pt x="81957" y="45819"/>
                    </a:lnTo>
                    <a:lnTo>
                      <a:pt x="81756" y="45700"/>
                    </a:lnTo>
                    <a:lnTo>
                      <a:pt x="81505" y="45700"/>
                    </a:lnTo>
                    <a:lnTo>
                      <a:pt x="80953" y="45819"/>
                    </a:lnTo>
                    <a:lnTo>
                      <a:pt x="80301" y="45819"/>
                    </a:lnTo>
                    <a:lnTo>
                      <a:pt x="80301" y="45819"/>
                    </a:lnTo>
                    <a:lnTo>
                      <a:pt x="80050" y="45700"/>
                    </a:lnTo>
                    <a:lnTo>
                      <a:pt x="79849" y="45580"/>
                    </a:lnTo>
                    <a:lnTo>
                      <a:pt x="79498" y="45163"/>
                    </a:lnTo>
                    <a:lnTo>
                      <a:pt x="79297" y="44627"/>
                    </a:lnTo>
                    <a:lnTo>
                      <a:pt x="79196" y="44091"/>
                    </a:lnTo>
                    <a:lnTo>
                      <a:pt x="79196" y="44091"/>
                    </a:lnTo>
                    <a:lnTo>
                      <a:pt x="79397" y="43674"/>
                    </a:lnTo>
                    <a:lnTo>
                      <a:pt x="79598" y="43197"/>
                    </a:lnTo>
                    <a:lnTo>
                      <a:pt x="79849" y="42899"/>
                    </a:lnTo>
                    <a:lnTo>
                      <a:pt x="80100" y="42661"/>
                    </a:lnTo>
                    <a:lnTo>
                      <a:pt x="80100" y="42661"/>
                    </a:lnTo>
                    <a:lnTo>
                      <a:pt x="81053" y="41946"/>
                    </a:lnTo>
                    <a:lnTo>
                      <a:pt x="81756" y="41052"/>
                    </a:lnTo>
                    <a:lnTo>
                      <a:pt x="81756" y="41052"/>
                    </a:lnTo>
                    <a:lnTo>
                      <a:pt x="82107" y="40635"/>
                    </a:lnTo>
                    <a:lnTo>
                      <a:pt x="82409" y="40218"/>
                    </a:lnTo>
                    <a:lnTo>
                      <a:pt x="82409" y="40218"/>
                    </a:lnTo>
                    <a:lnTo>
                      <a:pt x="82459" y="39801"/>
                    </a:lnTo>
                    <a:lnTo>
                      <a:pt x="82559" y="39265"/>
                    </a:lnTo>
                    <a:lnTo>
                      <a:pt x="82760" y="38788"/>
                    </a:lnTo>
                    <a:lnTo>
                      <a:pt x="82961" y="38371"/>
                    </a:lnTo>
                    <a:lnTo>
                      <a:pt x="82961" y="38371"/>
                    </a:lnTo>
                    <a:lnTo>
                      <a:pt x="83412" y="37835"/>
                    </a:lnTo>
                    <a:lnTo>
                      <a:pt x="84015" y="37418"/>
                    </a:lnTo>
                    <a:lnTo>
                      <a:pt x="84667" y="37298"/>
                    </a:lnTo>
                    <a:lnTo>
                      <a:pt x="85319" y="37298"/>
                    </a:lnTo>
                    <a:lnTo>
                      <a:pt x="85319" y="37298"/>
                    </a:lnTo>
                    <a:lnTo>
                      <a:pt x="86373" y="37418"/>
                    </a:lnTo>
                    <a:lnTo>
                      <a:pt x="87478" y="37537"/>
                    </a:lnTo>
                    <a:lnTo>
                      <a:pt x="87929" y="37537"/>
                    </a:lnTo>
                    <a:lnTo>
                      <a:pt x="88481" y="37418"/>
                    </a:lnTo>
                    <a:lnTo>
                      <a:pt x="89033" y="37298"/>
                    </a:lnTo>
                    <a:lnTo>
                      <a:pt x="89485" y="37000"/>
                    </a:lnTo>
                    <a:lnTo>
                      <a:pt x="89485" y="37000"/>
                    </a:lnTo>
                    <a:lnTo>
                      <a:pt x="89836" y="36762"/>
                    </a:lnTo>
                    <a:lnTo>
                      <a:pt x="90288" y="36643"/>
                    </a:lnTo>
                    <a:lnTo>
                      <a:pt x="90639" y="36524"/>
                    </a:lnTo>
                    <a:lnTo>
                      <a:pt x="91041" y="36643"/>
                    </a:lnTo>
                    <a:lnTo>
                      <a:pt x="91041" y="36643"/>
                    </a:lnTo>
                    <a:lnTo>
                      <a:pt x="91292" y="36762"/>
                    </a:lnTo>
                    <a:lnTo>
                      <a:pt x="91493" y="36881"/>
                    </a:lnTo>
                    <a:lnTo>
                      <a:pt x="91643" y="37298"/>
                    </a:lnTo>
                    <a:lnTo>
                      <a:pt x="91643" y="37298"/>
                    </a:lnTo>
                    <a:lnTo>
                      <a:pt x="92045" y="37835"/>
                    </a:lnTo>
                    <a:lnTo>
                      <a:pt x="92296" y="38133"/>
                    </a:lnTo>
                    <a:lnTo>
                      <a:pt x="92547" y="38252"/>
                    </a:lnTo>
                    <a:lnTo>
                      <a:pt x="92848" y="38133"/>
                    </a:lnTo>
                    <a:lnTo>
                      <a:pt x="93099" y="37954"/>
                    </a:lnTo>
                    <a:lnTo>
                      <a:pt x="93400" y="37596"/>
                    </a:lnTo>
                    <a:lnTo>
                      <a:pt x="93550" y="37179"/>
                    </a:lnTo>
                    <a:lnTo>
                      <a:pt x="93751" y="36643"/>
                    </a:lnTo>
                    <a:lnTo>
                      <a:pt x="93751" y="36643"/>
                    </a:lnTo>
                    <a:lnTo>
                      <a:pt x="93952" y="35988"/>
                    </a:lnTo>
                    <a:lnTo>
                      <a:pt x="94203" y="35571"/>
                    </a:lnTo>
                    <a:lnTo>
                      <a:pt x="94905" y="34736"/>
                    </a:lnTo>
                    <a:lnTo>
                      <a:pt x="94905" y="34736"/>
                    </a:lnTo>
                    <a:lnTo>
                      <a:pt x="95357" y="34141"/>
                    </a:lnTo>
                    <a:lnTo>
                      <a:pt x="95859" y="33962"/>
                    </a:lnTo>
                    <a:lnTo>
                      <a:pt x="96311" y="33843"/>
                    </a:lnTo>
                    <a:lnTo>
                      <a:pt x="96913" y="33843"/>
                    </a:lnTo>
                    <a:lnTo>
                      <a:pt x="96913" y="33843"/>
                    </a:lnTo>
                    <a:lnTo>
                      <a:pt x="97214" y="33962"/>
                    </a:lnTo>
                    <a:lnTo>
                      <a:pt x="97264" y="34081"/>
                    </a:lnTo>
                    <a:lnTo>
                      <a:pt x="97565" y="34498"/>
                    </a:lnTo>
                    <a:lnTo>
                      <a:pt x="97565" y="34498"/>
                    </a:lnTo>
                    <a:lnTo>
                      <a:pt x="97917" y="34617"/>
                    </a:lnTo>
                    <a:lnTo>
                      <a:pt x="98117" y="34736"/>
                    </a:lnTo>
                    <a:lnTo>
                      <a:pt x="98268" y="34617"/>
                    </a:lnTo>
                    <a:lnTo>
                      <a:pt x="98469" y="34379"/>
                    </a:lnTo>
                    <a:lnTo>
                      <a:pt x="98720" y="33723"/>
                    </a:lnTo>
                    <a:lnTo>
                      <a:pt x="99021" y="33187"/>
                    </a:lnTo>
                    <a:lnTo>
                      <a:pt x="99021" y="33187"/>
                    </a:lnTo>
                    <a:lnTo>
                      <a:pt x="99372" y="32770"/>
                    </a:lnTo>
                    <a:lnTo>
                      <a:pt x="99924" y="32472"/>
                    </a:lnTo>
                    <a:lnTo>
                      <a:pt x="100125" y="32472"/>
                    </a:lnTo>
                    <a:lnTo>
                      <a:pt x="100376" y="32472"/>
                    </a:lnTo>
                    <a:lnTo>
                      <a:pt x="100577" y="32651"/>
                    </a:lnTo>
                    <a:lnTo>
                      <a:pt x="100627" y="33008"/>
                    </a:lnTo>
                    <a:lnTo>
                      <a:pt x="100627" y="33008"/>
                    </a:lnTo>
                    <a:lnTo>
                      <a:pt x="100627" y="33306"/>
                    </a:lnTo>
                    <a:lnTo>
                      <a:pt x="100627" y="33604"/>
                    </a:lnTo>
                    <a:lnTo>
                      <a:pt x="100376" y="34141"/>
                    </a:lnTo>
                    <a:lnTo>
                      <a:pt x="100125" y="34736"/>
                    </a:lnTo>
                    <a:lnTo>
                      <a:pt x="99723" y="35273"/>
                    </a:lnTo>
                    <a:lnTo>
                      <a:pt x="99723" y="35273"/>
                    </a:lnTo>
                    <a:lnTo>
                      <a:pt x="99272" y="35868"/>
                    </a:lnTo>
                    <a:lnTo>
                      <a:pt x="98920" y="36524"/>
                    </a:lnTo>
                    <a:lnTo>
                      <a:pt x="98469" y="37179"/>
                    </a:lnTo>
                    <a:lnTo>
                      <a:pt x="98017" y="37835"/>
                    </a:lnTo>
                    <a:lnTo>
                      <a:pt x="98017" y="37835"/>
                    </a:lnTo>
                    <a:lnTo>
                      <a:pt x="97666" y="38133"/>
                    </a:lnTo>
                    <a:lnTo>
                      <a:pt x="97214" y="38371"/>
                    </a:lnTo>
                    <a:lnTo>
                      <a:pt x="96813" y="38609"/>
                    </a:lnTo>
                    <a:lnTo>
                      <a:pt x="96361" y="38907"/>
                    </a:lnTo>
                    <a:lnTo>
                      <a:pt x="96361" y="38907"/>
                    </a:lnTo>
                    <a:lnTo>
                      <a:pt x="95859" y="39443"/>
                    </a:lnTo>
                    <a:lnTo>
                      <a:pt x="95357" y="40099"/>
                    </a:lnTo>
                    <a:lnTo>
                      <a:pt x="95006" y="40873"/>
                    </a:lnTo>
                    <a:lnTo>
                      <a:pt x="94855" y="41708"/>
                    </a:lnTo>
                    <a:lnTo>
                      <a:pt x="94654" y="42601"/>
                    </a:lnTo>
                    <a:lnTo>
                      <a:pt x="94554" y="43435"/>
                    </a:lnTo>
                    <a:lnTo>
                      <a:pt x="94454" y="45163"/>
                    </a:lnTo>
                    <a:lnTo>
                      <a:pt x="94454" y="45163"/>
                    </a:lnTo>
                    <a:lnTo>
                      <a:pt x="94454" y="46117"/>
                    </a:lnTo>
                    <a:lnTo>
                      <a:pt x="94554" y="46772"/>
                    </a:lnTo>
                    <a:lnTo>
                      <a:pt x="94755" y="47428"/>
                    </a:lnTo>
                    <a:lnTo>
                      <a:pt x="94905" y="47964"/>
                    </a:lnTo>
                    <a:lnTo>
                      <a:pt x="95307" y="48381"/>
                    </a:lnTo>
                    <a:lnTo>
                      <a:pt x="95457" y="48500"/>
                    </a:lnTo>
                    <a:lnTo>
                      <a:pt x="95658" y="48500"/>
                    </a:lnTo>
                    <a:lnTo>
                      <a:pt x="95859" y="48619"/>
                    </a:lnTo>
                    <a:lnTo>
                      <a:pt x="96110" y="48500"/>
                    </a:lnTo>
                    <a:lnTo>
                      <a:pt x="96110" y="48500"/>
                    </a:lnTo>
                    <a:lnTo>
                      <a:pt x="96361" y="48321"/>
                    </a:lnTo>
                    <a:lnTo>
                      <a:pt x="96662" y="47964"/>
                    </a:lnTo>
                    <a:lnTo>
                      <a:pt x="96762" y="47547"/>
                    </a:lnTo>
                    <a:lnTo>
                      <a:pt x="96813" y="47010"/>
                    </a:lnTo>
                    <a:lnTo>
                      <a:pt x="96913" y="46057"/>
                    </a:lnTo>
                    <a:lnTo>
                      <a:pt x="97114" y="45580"/>
                    </a:lnTo>
                    <a:lnTo>
                      <a:pt x="97264" y="45283"/>
                    </a:lnTo>
                    <a:lnTo>
                      <a:pt x="97264" y="45283"/>
                    </a:lnTo>
                    <a:lnTo>
                      <a:pt x="97666" y="45044"/>
                    </a:lnTo>
                    <a:lnTo>
                      <a:pt x="98017" y="44925"/>
                    </a:lnTo>
                    <a:lnTo>
                      <a:pt x="98469" y="44746"/>
                    </a:lnTo>
                    <a:lnTo>
                      <a:pt x="98720" y="44508"/>
                    </a:lnTo>
                    <a:lnTo>
                      <a:pt x="98720" y="44508"/>
                    </a:lnTo>
                    <a:lnTo>
                      <a:pt x="98920" y="44210"/>
                    </a:lnTo>
                    <a:lnTo>
                      <a:pt x="99021" y="43853"/>
                    </a:lnTo>
                    <a:lnTo>
                      <a:pt x="99222" y="43138"/>
                    </a:lnTo>
                    <a:lnTo>
                      <a:pt x="99222" y="43138"/>
                    </a:lnTo>
                    <a:lnTo>
                      <a:pt x="99272" y="42780"/>
                    </a:lnTo>
                    <a:lnTo>
                      <a:pt x="99473" y="42482"/>
                    </a:lnTo>
                    <a:lnTo>
                      <a:pt x="99924" y="41946"/>
                    </a:lnTo>
                    <a:lnTo>
                      <a:pt x="100376" y="41410"/>
                    </a:lnTo>
                    <a:lnTo>
                      <a:pt x="100476" y="41052"/>
                    </a:lnTo>
                    <a:lnTo>
                      <a:pt x="100476" y="40635"/>
                    </a:lnTo>
                    <a:lnTo>
                      <a:pt x="100476" y="40635"/>
                    </a:lnTo>
                    <a:lnTo>
                      <a:pt x="100376" y="40218"/>
                    </a:lnTo>
                    <a:lnTo>
                      <a:pt x="100175" y="39801"/>
                    </a:lnTo>
                    <a:lnTo>
                      <a:pt x="100025" y="39324"/>
                    </a:lnTo>
                    <a:lnTo>
                      <a:pt x="99924" y="38907"/>
                    </a:lnTo>
                    <a:lnTo>
                      <a:pt x="99924" y="38907"/>
                    </a:lnTo>
                    <a:lnTo>
                      <a:pt x="99924" y="38490"/>
                    </a:lnTo>
                    <a:lnTo>
                      <a:pt x="100125" y="38073"/>
                    </a:lnTo>
                    <a:lnTo>
                      <a:pt x="100577" y="37418"/>
                    </a:lnTo>
                    <a:lnTo>
                      <a:pt x="100577" y="37418"/>
                    </a:lnTo>
                    <a:lnTo>
                      <a:pt x="100828" y="37000"/>
                    </a:lnTo>
                    <a:lnTo>
                      <a:pt x="101179" y="36524"/>
                    </a:lnTo>
                    <a:lnTo>
                      <a:pt x="101580" y="36345"/>
                    </a:lnTo>
                    <a:lnTo>
                      <a:pt x="102032" y="36107"/>
                    </a:lnTo>
                    <a:lnTo>
                      <a:pt x="102032" y="36107"/>
                    </a:lnTo>
                    <a:lnTo>
                      <a:pt x="102534" y="35868"/>
                    </a:lnTo>
                    <a:lnTo>
                      <a:pt x="103186" y="35690"/>
                    </a:lnTo>
                    <a:lnTo>
                      <a:pt x="103739" y="35451"/>
                    </a:lnTo>
                    <a:lnTo>
                      <a:pt x="104391" y="35451"/>
                    </a:lnTo>
                    <a:lnTo>
                      <a:pt x="104391" y="35451"/>
                    </a:lnTo>
                    <a:lnTo>
                      <a:pt x="104642" y="35571"/>
                    </a:lnTo>
                    <a:lnTo>
                      <a:pt x="104943" y="35809"/>
                    </a:lnTo>
                    <a:lnTo>
                      <a:pt x="105194" y="35868"/>
                    </a:lnTo>
                    <a:lnTo>
                      <a:pt x="105545" y="35988"/>
                    </a:lnTo>
                    <a:lnTo>
                      <a:pt x="105545" y="35988"/>
                    </a:lnTo>
                    <a:lnTo>
                      <a:pt x="105897" y="35809"/>
                    </a:lnTo>
                    <a:lnTo>
                      <a:pt x="106298" y="35451"/>
                    </a:lnTo>
                    <a:lnTo>
                      <a:pt x="106850" y="34617"/>
                    </a:lnTo>
                    <a:lnTo>
                      <a:pt x="106850" y="34617"/>
                    </a:lnTo>
                    <a:lnTo>
                      <a:pt x="107202" y="34260"/>
                    </a:lnTo>
                    <a:lnTo>
                      <a:pt x="107452" y="33962"/>
                    </a:lnTo>
                    <a:lnTo>
                      <a:pt x="108306" y="33426"/>
                    </a:lnTo>
                    <a:lnTo>
                      <a:pt x="109109" y="33068"/>
                    </a:lnTo>
                    <a:lnTo>
                      <a:pt x="110012" y="32889"/>
                    </a:lnTo>
                    <a:lnTo>
                      <a:pt x="110012" y="32889"/>
                    </a:lnTo>
                    <a:lnTo>
                      <a:pt x="110915" y="32770"/>
                    </a:lnTo>
                    <a:lnTo>
                      <a:pt x="111367" y="32651"/>
                    </a:lnTo>
                    <a:lnTo>
                      <a:pt x="111718" y="32353"/>
                    </a:lnTo>
                    <a:lnTo>
                      <a:pt x="111718" y="32353"/>
                    </a:lnTo>
                    <a:lnTo>
                      <a:pt x="112020" y="31876"/>
                    </a:lnTo>
                    <a:lnTo>
                      <a:pt x="112170" y="31459"/>
                    </a:lnTo>
                    <a:lnTo>
                      <a:pt x="112271" y="31042"/>
                    </a:lnTo>
                    <a:lnTo>
                      <a:pt x="112120" y="30506"/>
                    </a:lnTo>
                    <a:lnTo>
                      <a:pt x="112120" y="30506"/>
                    </a:lnTo>
                    <a:lnTo>
                      <a:pt x="111919" y="30268"/>
                    </a:lnTo>
                    <a:lnTo>
                      <a:pt x="111568" y="29970"/>
                    </a:lnTo>
                    <a:lnTo>
                      <a:pt x="111267" y="29612"/>
                    </a:lnTo>
                    <a:lnTo>
                      <a:pt x="111166" y="29433"/>
                    </a:lnTo>
                    <a:lnTo>
                      <a:pt x="111166" y="29314"/>
                    </a:lnTo>
                    <a:lnTo>
                      <a:pt x="111166" y="29314"/>
                    </a:lnTo>
                    <a:lnTo>
                      <a:pt x="111267" y="29195"/>
                    </a:lnTo>
                    <a:lnTo>
                      <a:pt x="111367" y="29076"/>
                    </a:lnTo>
                    <a:lnTo>
                      <a:pt x="111618" y="29076"/>
                    </a:lnTo>
                    <a:lnTo>
                      <a:pt x="111919" y="29195"/>
                    </a:lnTo>
                    <a:lnTo>
                      <a:pt x="112170" y="29195"/>
                    </a:lnTo>
                    <a:lnTo>
                      <a:pt x="112170" y="29195"/>
                    </a:lnTo>
                    <a:lnTo>
                      <a:pt x="112471" y="29016"/>
                    </a:lnTo>
                    <a:lnTo>
                      <a:pt x="112622" y="28659"/>
                    </a:lnTo>
                    <a:lnTo>
                      <a:pt x="112923" y="28480"/>
                    </a:lnTo>
                    <a:lnTo>
                      <a:pt x="113074" y="28123"/>
                    </a:lnTo>
                    <a:lnTo>
                      <a:pt x="113074" y="28123"/>
                    </a:lnTo>
                    <a:lnTo>
                      <a:pt x="113375" y="28003"/>
                    </a:lnTo>
                    <a:lnTo>
                      <a:pt x="113525" y="28003"/>
                    </a:lnTo>
                    <a:lnTo>
                      <a:pt x="114077" y="28123"/>
                    </a:lnTo>
                    <a:lnTo>
                      <a:pt x="114077" y="28123"/>
                    </a:lnTo>
                    <a:lnTo>
                      <a:pt x="114479" y="28123"/>
                    </a:lnTo>
                    <a:lnTo>
                      <a:pt x="114730" y="28003"/>
                    </a:lnTo>
                    <a:lnTo>
                      <a:pt x="114981" y="27944"/>
                    </a:lnTo>
                    <a:lnTo>
                      <a:pt x="115382" y="27944"/>
                    </a:lnTo>
                    <a:lnTo>
                      <a:pt x="115382" y="27944"/>
                    </a:lnTo>
                    <a:lnTo>
                      <a:pt x="115633" y="28123"/>
                    </a:lnTo>
                    <a:lnTo>
                      <a:pt x="115834" y="28361"/>
                    </a:lnTo>
                    <a:lnTo>
                      <a:pt x="116185" y="29016"/>
                    </a:lnTo>
                    <a:lnTo>
                      <a:pt x="116185" y="29016"/>
                    </a:lnTo>
                    <a:lnTo>
                      <a:pt x="116537" y="29314"/>
                    </a:lnTo>
                    <a:lnTo>
                      <a:pt x="116988" y="29553"/>
                    </a:lnTo>
                    <a:lnTo>
                      <a:pt x="117892" y="29731"/>
                    </a:lnTo>
                    <a:lnTo>
                      <a:pt x="117892" y="29731"/>
                    </a:lnTo>
                    <a:lnTo>
                      <a:pt x="118293" y="29851"/>
                    </a:lnTo>
                    <a:lnTo>
                      <a:pt x="118544" y="29851"/>
                    </a:lnTo>
                    <a:lnTo>
                      <a:pt x="118745" y="29612"/>
                    </a:lnTo>
                    <a:lnTo>
                      <a:pt x="118795" y="29195"/>
                    </a:lnTo>
                    <a:lnTo>
                      <a:pt x="118795" y="29195"/>
                    </a:lnTo>
                    <a:lnTo>
                      <a:pt x="118895" y="28778"/>
                    </a:lnTo>
                    <a:lnTo>
                      <a:pt x="118996" y="28540"/>
                    </a:lnTo>
                    <a:lnTo>
                      <a:pt x="119297" y="28480"/>
                    </a:lnTo>
                    <a:lnTo>
                      <a:pt x="119548" y="28361"/>
                    </a:lnTo>
                    <a:lnTo>
                      <a:pt x="119548" y="28361"/>
                    </a:lnTo>
                    <a:lnTo>
                      <a:pt x="119899" y="28242"/>
                    </a:lnTo>
                    <a:lnTo>
                      <a:pt x="120000" y="27944"/>
                    </a:lnTo>
                    <a:lnTo>
                      <a:pt x="120000" y="27586"/>
                    </a:lnTo>
                    <a:lnTo>
                      <a:pt x="119899" y="27288"/>
                    </a:lnTo>
                    <a:lnTo>
                      <a:pt x="119899" y="27288"/>
                    </a:lnTo>
                    <a:close/>
                  </a:path>
                </a:pathLst>
              </a:custGeom>
              <a:solidFill>
                <a:srgbClr val="FBFCFC"/>
              </a:solidFill>
              <a:ln cap="flat" cmpd="sng" w="9525">
                <a:solidFill>
                  <a:srgbClr val="FBFCF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Helvetica Neue Light"/>
                  <a:ea typeface="Helvetica Neue Light"/>
                  <a:cs typeface="Helvetica Neue Light"/>
                  <a:sym typeface="Helvetica Neue Light"/>
                </a:endParaRPr>
              </a:p>
            </p:txBody>
          </p:sp>
          <p:sp>
            <p:nvSpPr>
              <p:cNvPr id="1581" name="Google Shape;1581;p117"/>
              <p:cNvSpPr/>
              <p:nvPr/>
            </p:nvSpPr>
            <p:spPr>
              <a:xfrm>
                <a:off x="3751263" y="1792288"/>
                <a:ext cx="2232000" cy="1665300"/>
              </a:xfrm>
              <a:custGeom>
                <a:rect b="b" l="l" r="r" t="t"/>
                <a:pathLst>
                  <a:path extrusionOk="0" h="120000" w="120000">
                    <a:moveTo>
                      <a:pt x="93456" y="23565"/>
                    </a:moveTo>
                    <a:lnTo>
                      <a:pt x="93456" y="23565"/>
                    </a:lnTo>
                    <a:lnTo>
                      <a:pt x="93541" y="23565"/>
                    </a:lnTo>
                    <a:lnTo>
                      <a:pt x="93541" y="23565"/>
                    </a:lnTo>
                    <a:lnTo>
                      <a:pt x="93883" y="23794"/>
                    </a:lnTo>
                    <a:lnTo>
                      <a:pt x="94054" y="24022"/>
                    </a:lnTo>
                    <a:lnTo>
                      <a:pt x="94224" y="24823"/>
                    </a:lnTo>
                    <a:lnTo>
                      <a:pt x="94224" y="25281"/>
                    </a:lnTo>
                    <a:lnTo>
                      <a:pt x="94054" y="25624"/>
                    </a:lnTo>
                    <a:lnTo>
                      <a:pt x="93712" y="25853"/>
                    </a:lnTo>
                    <a:lnTo>
                      <a:pt x="93456" y="25624"/>
                    </a:lnTo>
                    <a:lnTo>
                      <a:pt x="93456" y="25624"/>
                    </a:lnTo>
                    <a:lnTo>
                      <a:pt x="93285" y="25624"/>
                    </a:lnTo>
                    <a:lnTo>
                      <a:pt x="92944" y="25281"/>
                    </a:lnTo>
                    <a:lnTo>
                      <a:pt x="92773" y="24366"/>
                    </a:lnTo>
                    <a:lnTo>
                      <a:pt x="92773" y="24022"/>
                    </a:lnTo>
                    <a:lnTo>
                      <a:pt x="92944" y="23794"/>
                    </a:lnTo>
                    <a:lnTo>
                      <a:pt x="93115" y="23565"/>
                    </a:lnTo>
                    <a:lnTo>
                      <a:pt x="93456" y="23565"/>
                    </a:lnTo>
                    <a:lnTo>
                      <a:pt x="93456" y="23565"/>
                    </a:lnTo>
                    <a:close/>
                    <a:moveTo>
                      <a:pt x="16813" y="76530"/>
                    </a:moveTo>
                    <a:lnTo>
                      <a:pt x="16813" y="76530"/>
                    </a:lnTo>
                    <a:lnTo>
                      <a:pt x="17155" y="76415"/>
                    </a:lnTo>
                    <a:lnTo>
                      <a:pt x="17581" y="76415"/>
                    </a:lnTo>
                    <a:lnTo>
                      <a:pt x="17581" y="76415"/>
                    </a:lnTo>
                    <a:lnTo>
                      <a:pt x="18008" y="76530"/>
                    </a:lnTo>
                    <a:lnTo>
                      <a:pt x="18520" y="76758"/>
                    </a:lnTo>
                    <a:lnTo>
                      <a:pt x="18520" y="76758"/>
                    </a:lnTo>
                    <a:lnTo>
                      <a:pt x="18776" y="76530"/>
                    </a:lnTo>
                    <a:lnTo>
                      <a:pt x="18947" y="76186"/>
                    </a:lnTo>
                    <a:lnTo>
                      <a:pt x="18947" y="76186"/>
                    </a:lnTo>
                    <a:lnTo>
                      <a:pt x="19715" y="75500"/>
                    </a:lnTo>
                    <a:lnTo>
                      <a:pt x="19715" y="75500"/>
                    </a:lnTo>
                    <a:lnTo>
                      <a:pt x="20398" y="75271"/>
                    </a:lnTo>
                    <a:lnTo>
                      <a:pt x="20398" y="75271"/>
                    </a:lnTo>
                    <a:lnTo>
                      <a:pt x="20654" y="74928"/>
                    </a:lnTo>
                    <a:lnTo>
                      <a:pt x="20825" y="74470"/>
                    </a:lnTo>
                    <a:lnTo>
                      <a:pt x="20825" y="74470"/>
                    </a:lnTo>
                    <a:lnTo>
                      <a:pt x="20995" y="74127"/>
                    </a:lnTo>
                    <a:lnTo>
                      <a:pt x="21251" y="73670"/>
                    </a:lnTo>
                    <a:lnTo>
                      <a:pt x="21251" y="73670"/>
                    </a:lnTo>
                    <a:lnTo>
                      <a:pt x="21251" y="73098"/>
                    </a:lnTo>
                    <a:lnTo>
                      <a:pt x="21166" y="72640"/>
                    </a:lnTo>
                    <a:lnTo>
                      <a:pt x="20995" y="72183"/>
                    </a:lnTo>
                    <a:lnTo>
                      <a:pt x="20825" y="71839"/>
                    </a:lnTo>
                    <a:lnTo>
                      <a:pt x="20825" y="71839"/>
                    </a:lnTo>
                    <a:lnTo>
                      <a:pt x="20995" y="70924"/>
                    </a:lnTo>
                    <a:lnTo>
                      <a:pt x="20995" y="70924"/>
                    </a:lnTo>
                    <a:lnTo>
                      <a:pt x="20995" y="70352"/>
                    </a:lnTo>
                    <a:lnTo>
                      <a:pt x="20995" y="70352"/>
                    </a:lnTo>
                    <a:lnTo>
                      <a:pt x="21166" y="69895"/>
                    </a:lnTo>
                    <a:lnTo>
                      <a:pt x="21251" y="69780"/>
                    </a:lnTo>
                    <a:lnTo>
                      <a:pt x="21763" y="69323"/>
                    </a:lnTo>
                    <a:lnTo>
                      <a:pt x="21763" y="69323"/>
                    </a:lnTo>
                    <a:lnTo>
                      <a:pt x="21934" y="68865"/>
                    </a:lnTo>
                    <a:lnTo>
                      <a:pt x="21934" y="68293"/>
                    </a:lnTo>
                    <a:lnTo>
                      <a:pt x="21763" y="67721"/>
                    </a:lnTo>
                    <a:lnTo>
                      <a:pt x="21422" y="67264"/>
                    </a:lnTo>
                    <a:lnTo>
                      <a:pt x="21422" y="67264"/>
                    </a:lnTo>
                    <a:lnTo>
                      <a:pt x="21251" y="67264"/>
                    </a:lnTo>
                    <a:lnTo>
                      <a:pt x="21166" y="67264"/>
                    </a:lnTo>
                    <a:lnTo>
                      <a:pt x="20654" y="67264"/>
                    </a:lnTo>
                    <a:lnTo>
                      <a:pt x="20654" y="67264"/>
                    </a:lnTo>
                    <a:lnTo>
                      <a:pt x="20483" y="67264"/>
                    </a:lnTo>
                    <a:lnTo>
                      <a:pt x="20483" y="67264"/>
                    </a:lnTo>
                    <a:lnTo>
                      <a:pt x="20398" y="67035"/>
                    </a:lnTo>
                    <a:lnTo>
                      <a:pt x="20056" y="66806"/>
                    </a:lnTo>
                    <a:lnTo>
                      <a:pt x="20056" y="66806"/>
                    </a:lnTo>
                    <a:lnTo>
                      <a:pt x="19715" y="66806"/>
                    </a:lnTo>
                    <a:lnTo>
                      <a:pt x="19459" y="67035"/>
                    </a:lnTo>
                    <a:lnTo>
                      <a:pt x="19118" y="67721"/>
                    </a:lnTo>
                    <a:lnTo>
                      <a:pt x="19118" y="67721"/>
                    </a:lnTo>
                    <a:lnTo>
                      <a:pt x="18691" y="68293"/>
                    </a:lnTo>
                    <a:lnTo>
                      <a:pt x="18008" y="68751"/>
                    </a:lnTo>
                    <a:lnTo>
                      <a:pt x="18008" y="68751"/>
                    </a:lnTo>
                    <a:lnTo>
                      <a:pt x="17581" y="68865"/>
                    </a:lnTo>
                    <a:lnTo>
                      <a:pt x="17411" y="68865"/>
                    </a:lnTo>
                    <a:lnTo>
                      <a:pt x="17240" y="69094"/>
                    </a:lnTo>
                    <a:lnTo>
                      <a:pt x="17240" y="69094"/>
                    </a:lnTo>
                    <a:lnTo>
                      <a:pt x="17155" y="69323"/>
                    </a:lnTo>
                    <a:lnTo>
                      <a:pt x="17240" y="69551"/>
                    </a:lnTo>
                    <a:lnTo>
                      <a:pt x="17411" y="69895"/>
                    </a:lnTo>
                    <a:lnTo>
                      <a:pt x="17411" y="69895"/>
                    </a:lnTo>
                    <a:lnTo>
                      <a:pt x="17411" y="70123"/>
                    </a:lnTo>
                    <a:lnTo>
                      <a:pt x="17411" y="70352"/>
                    </a:lnTo>
                    <a:lnTo>
                      <a:pt x="17155" y="70352"/>
                    </a:lnTo>
                    <a:lnTo>
                      <a:pt x="16813" y="70581"/>
                    </a:lnTo>
                    <a:lnTo>
                      <a:pt x="16642" y="70810"/>
                    </a:lnTo>
                    <a:lnTo>
                      <a:pt x="16813" y="71153"/>
                    </a:lnTo>
                    <a:lnTo>
                      <a:pt x="16813" y="71153"/>
                    </a:lnTo>
                    <a:lnTo>
                      <a:pt x="16813" y="71382"/>
                    </a:lnTo>
                    <a:lnTo>
                      <a:pt x="16984" y="71611"/>
                    </a:lnTo>
                    <a:lnTo>
                      <a:pt x="17240" y="72068"/>
                    </a:lnTo>
                    <a:lnTo>
                      <a:pt x="17240" y="72068"/>
                    </a:lnTo>
                    <a:lnTo>
                      <a:pt x="17411" y="72640"/>
                    </a:lnTo>
                    <a:lnTo>
                      <a:pt x="17411" y="73212"/>
                    </a:lnTo>
                    <a:lnTo>
                      <a:pt x="17411" y="73212"/>
                    </a:lnTo>
                    <a:lnTo>
                      <a:pt x="17240" y="73898"/>
                    </a:lnTo>
                    <a:lnTo>
                      <a:pt x="16984" y="74470"/>
                    </a:lnTo>
                    <a:lnTo>
                      <a:pt x="16984" y="74470"/>
                    </a:lnTo>
                    <a:lnTo>
                      <a:pt x="16642" y="74699"/>
                    </a:lnTo>
                    <a:lnTo>
                      <a:pt x="16472" y="74928"/>
                    </a:lnTo>
                    <a:lnTo>
                      <a:pt x="16472" y="74928"/>
                    </a:lnTo>
                    <a:lnTo>
                      <a:pt x="16301" y="75500"/>
                    </a:lnTo>
                    <a:lnTo>
                      <a:pt x="16216" y="75958"/>
                    </a:lnTo>
                    <a:lnTo>
                      <a:pt x="16216" y="75958"/>
                    </a:lnTo>
                    <a:lnTo>
                      <a:pt x="16216" y="76415"/>
                    </a:lnTo>
                    <a:lnTo>
                      <a:pt x="16301" y="76530"/>
                    </a:lnTo>
                    <a:lnTo>
                      <a:pt x="16301" y="76530"/>
                    </a:lnTo>
                    <a:lnTo>
                      <a:pt x="16642" y="76530"/>
                    </a:lnTo>
                    <a:lnTo>
                      <a:pt x="16813" y="76530"/>
                    </a:lnTo>
                    <a:lnTo>
                      <a:pt x="16813" y="76530"/>
                    </a:lnTo>
                    <a:close/>
                    <a:moveTo>
                      <a:pt x="98065" y="18646"/>
                    </a:moveTo>
                    <a:lnTo>
                      <a:pt x="98065" y="18646"/>
                    </a:lnTo>
                    <a:lnTo>
                      <a:pt x="98406" y="18989"/>
                    </a:lnTo>
                    <a:lnTo>
                      <a:pt x="98662" y="19447"/>
                    </a:lnTo>
                    <a:lnTo>
                      <a:pt x="99004" y="19904"/>
                    </a:lnTo>
                    <a:lnTo>
                      <a:pt x="99431" y="20247"/>
                    </a:lnTo>
                    <a:lnTo>
                      <a:pt x="99431" y="20247"/>
                    </a:lnTo>
                    <a:lnTo>
                      <a:pt x="100028" y="20705"/>
                    </a:lnTo>
                    <a:lnTo>
                      <a:pt x="100881" y="20934"/>
                    </a:lnTo>
                    <a:lnTo>
                      <a:pt x="101735" y="20934"/>
                    </a:lnTo>
                    <a:lnTo>
                      <a:pt x="102076" y="20705"/>
                    </a:lnTo>
                    <a:lnTo>
                      <a:pt x="102247" y="20476"/>
                    </a:lnTo>
                    <a:lnTo>
                      <a:pt x="102247" y="20476"/>
                    </a:lnTo>
                    <a:lnTo>
                      <a:pt x="102418" y="20019"/>
                    </a:lnTo>
                    <a:lnTo>
                      <a:pt x="102418" y="19447"/>
                    </a:lnTo>
                    <a:lnTo>
                      <a:pt x="102418" y="18188"/>
                    </a:lnTo>
                    <a:lnTo>
                      <a:pt x="102076" y="16129"/>
                    </a:lnTo>
                    <a:lnTo>
                      <a:pt x="102076" y="16129"/>
                    </a:lnTo>
                    <a:lnTo>
                      <a:pt x="101906" y="14528"/>
                    </a:lnTo>
                    <a:lnTo>
                      <a:pt x="101906" y="13040"/>
                    </a:lnTo>
                    <a:lnTo>
                      <a:pt x="102247" y="11325"/>
                    </a:lnTo>
                    <a:lnTo>
                      <a:pt x="102674" y="9952"/>
                    </a:lnTo>
                    <a:lnTo>
                      <a:pt x="102674" y="9952"/>
                    </a:lnTo>
                    <a:lnTo>
                      <a:pt x="103357" y="9037"/>
                    </a:lnTo>
                    <a:lnTo>
                      <a:pt x="104125" y="8007"/>
                    </a:lnTo>
                    <a:lnTo>
                      <a:pt x="105746" y="6863"/>
                    </a:lnTo>
                    <a:lnTo>
                      <a:pt x="105746" y="6863"/>
                    </a:lnTo>
                    <a:lnTo>
                      <a:pt x="107027" y="5834"/>
                    </a:lnTo>
                    <a:lnTo>
                      <a:pt x="108221" y="4918"/>
                    </a:lnTo>
                    <a:lnTo>
                      <a:pt x="109502" y="4575"/>
                    </a:lnTo>
                    <a:lnTo>
                      <a:pt x="111038" y="4118"/>
                    </a:lnTo>
                    <a:lnTo>
                      <a:pt x="111038" y="4118"/>
                    </a:lnTo>
                    <a:lnTo>
                      <a:pt x="114452" y="3660"/>
                    </a:lnTo>
                    <a:lnTo>
                      <a:pt x="114452" y="3660"/>
                    </a:lnTo>
                    <a:lnTo>
                      <a:pt x="116756" y="3317"/>
                    </a:lnTo>
                    <a:lnTo>
                      <a:pt x="117866" y="3088"/>
                    </a:lnTo>
                    <a:lnTo>
                      <a:pt x="118890" y="2631"/>
                    </a:lnTo>
                    <a:lnTo>
                      <a:pt x="118890" y="2631"/>
                    </a:lnTo>
                    <a:lnTo>
                      <a:pt x="119573" y="2287"/>
                    </a:lnTo>
                    <a:lnTo>
                      <a:pt x="119829" y="2059"/>
                    </a:lnTo>
                    <a:lnTo>
                      <a:pt x="120000" y="1830"/>
                    </a:lnTo>
                    <a:lnTo>
                      <a:pt x="120000" y="1487"/>
                    </a:lnTo>
                    <a:lnTo>
                      <a:pt x="119658" y="800"/>
                    </a:lnTo>
                    <a:lnTo>
                      <a:pt x="119658" y="800"/>
                    </a:lnTo>
                    <a:lnTo>
                      <a:pt x="119061" y="228"/>
                    </a:lnTo>
                    <a:lnTo>
                      <a:pt x="118463" y="0"/>
                    </a:lnTo>
                    <a:lnTo>
                      <a:pt x="117866" y="0"/>
                    </a:lnTo>
                    <a:lnTo>
                      <a:pt x="117183" y="343"/>
                    </a:lnTo>
                    <a:lnTo>
                      <a:pt x="117183" y="343"/>
                    </a:lnTo>
                    <a:lnTo>
                      <a:pt x="116586" y="800"/>
                    </a:lnTo>
                    <a:lnTo>
                      <a:pt x="116586" y="800"/>
                    </a:lnTo>
                    <a:lnTo>
                      <a:pt x="115476" y="1487"/>
                    </a:lnTo>
                    <a:lnTo>
                      <a:pt x="114452" y="1830"/>
                    </a:lnTo>
                    <a:lnTo>
                      <a:pt x="114452" y="1830"/>
                    </a:lnTo>
                    <a:lnTo>
                      <a:pt x="113342" y="1830"/>
                    </a:lnTo>
                    <a:lnTo>
                      <a:pt x="112147" y="1830"/>
                    </a:lnTo>
                    <a:lnTo>
                      <a:pt x="112147" y="1830"/>
                    </a:lnTo>
                    <a:lnTo>
                      <a:pt x="111038" y="1830"/>
                    </a:lnTo>
                    <a:lnTo>
                      <a:pt x="110440" y="1830"/>
                    </a:lnTo>
                    <a:lnTo>
                      <a:pt x="109928" y="2059"/>
                    </a:lnTo>
                    <a:lnTo>
                      <a:pt x="109928" y="2059"/>
                    </a:lnTo>
                    <a:lnTo>
                      <a:pt x="108563" y="3088"/>
                    </a:lnTo>
                    <a:lnTo>
                      <a:pt x="107965" y="3546"/>
                    </a:lnTo>
                    <a:lnTo>
                      <a:pt x="107197" y="3660"/>
                    </a:lnTo>
                    <a:lnTo>
                      <a:pt x="107197" y="3660"/>
                    </a:lnTo>
                    <a:lnTo>
                      <a:pt x="106088" y="3889"/>
                    </a:lnTo>
                    <a:lnTo>
                      <a:pt x="105149" y="4118"/>
                    </a:lnTo>
                    <a:lnTo>
                      <a:pt x="104125" y="4346"/>
                    </a:lnTo>
                    <a:lnTo>
                      <a:pt x="103186" y="4690"/>
                    </a:lnTo>
                    <a:lnTo>
                      <a:pt x="103186" y="4690"/>
                    </a:lnTo>
                    <a:lnTo>
                      <a:pt x="102247" y="5605"/>
                    </a:lnTo>
                    <a:lnTo>
                      <a:pt x="101308" y="6634"/>
                    </a:lnTo>
                    <a:lnTo>
                      <a:pt x="100711" y="7893"/>
                    </a:lnTo>
                    <a:lnTo>
                      <a:pt x="100369" y="8236"/>
                    </a:lnTo>
                    <a:lnTo>
                      <a:pt x="100199" y="8922"/>
                    </a:lnTo>
                    <a:lnTo>
                      <a:pt x="100199" y="8922"/>
                    </a:lnTo>
                    <a:lnTo>
                      <a:pt x="100199" y="9952"/>
                    </a:lnTo>
                    <a:lnTo>
                      <a:pt x="100028" y="10295"/>
                    </a:lnTo>
                    <a:lnTo>
                      <a:pt x="99772" y="10981"/>
                    </a:lnTo>
                    <a:lnTo>
                      <a:pt x="99772" y="10981"/>
                    </a:lnTo>
                    <a:lnTo>
                      <a:pt x="98662" y="12240"/>
                    </a:lnTo>
                    <a:lnTo>
                      <a:pt x="98065" y="13040"/>
                    </a:lnTo>
                    <a:lnTo>
                      <a:pt x="97638" y="13841"/>
                    </a:lnTo>
                    <a:lnTo>
                      <a:pt x="97638" y="13841"/>
                    </a:lnTo>
                    <a:lnTo>
                      <a:pt x="97126" y="15557"/>
                    </a:lnTo>
                    <a:lnTo>
                      <a:pt x="96955" y="16358"/>
                    </a:lnTo>
                    <a:lnTo>
                      <a:pt x="96955" y="17387"/>
                    </a:lnTo>
                    <a:lnTo>
                      <a:pt x="96955" y="17387"/>
                    </a:lnTo>
                    <a:lnTo>
                      <a:pt x="96955" y="17959"/>
                    </a:lnTo>
                    <a:lnTo>
                      <a:pt x="97297" y="18188"/>
                    </a:lnTo>
                    <a:lnTo>
                      <a:pt x="98065" y="18646"/>
                    </a:lnTo>
                    <a:lnTo>
                      <a:pt x="98065" y="18646"/>
                    </a:lnTo>
                    <a:close/>
                    <a:moveTo>
                      <a:pt x="24409" y="77216"/>
                    </a:moveTo>
                    <a:lnTo>
                      <a:pt x="24409" y="77216"/>
                    </a:lnTo>
                    <a:lnTo>
                      <a:pt x="23726" y="77445"/>
                    </a:lnTo>
                    <a:lnTo>
                      <a:pt x="23470" y="78017"/>
                    </a:lnTo>
                    <a:lnTo>
                      <a:pt x="23470" y="78017"/>
                    </a:lnTo>
                    <a:lnTo>
                      <a:pt x="23129" y="78474"/>
                    </a:lnTo>
                    <a:lnTo>
                      <a:pt x="22702" y="79046"/>
                    </a:lnTo>
                    <a:lnTo>
                      <a:pt x="22702" y="79046"/>
                    </a:lnTo>
                    <a:lnTo>
                      <a:pt x="22190" y="79504"/>
                    </a:lnTo>
                    <a:lnTo>
                      <a:pt x="21763" y="79847"/>
                    </a:lnTo>
                    <a:lnTo>
                      <a:pt x="21763" y="79847"/>
                    </a:lnTo>
                    <a:lnTo>
                      <a:pt x="21763" y="80305"/>
                    </a:lnTo>
                    <a:lnTo>
                      <a:pt x="21763" y="80533"/>
                    </a:lnTo>
                    <a:lnTo>
                      <a:pt x="21934" y="80762"/>
                    </a:lnTo>
                    <a:lnTo>
                      <a:pt x="22019" y="80762"/>
                    </a:lnTo>
                    <a:lnTo>
                      <a:pt x="22019" y="80762"/>
                    </a:lnTo>
                    <a:lnTo>
                      <a:pt x="22361" y="80762"/>
                    </a:lnTo>
                    <a:lnTo>
                      <a:pt x="22532" y="80533"/>
                    </a:lnTo>
                    <a:lnTo>
                      <a:pt x="22788" y="80076"/>
                    </a:lnTo>
                    <a:lnTo>
                      <a:pt x="22788" y="80076"/>
                    </a:lnTo>
                    <a:lnTo>
                      <a:pt x="23470" y="79504"/>
                    </a:lnTo>
                    <a:lnTo>
                      <a:pt x="23726" y="79504"/>
                    </a:lnTo>
                    <a:lnTo>
                      <a:pt x="24068" y="79504"/>
                    </a:lnTo>
                    <a:lnTo>
                      <a:pt x="24068" y="79504"/>
                    </a:lnTo>
                    <a:lnTo>
                      <a:pt x="24665" y="79504"/>
                    </a:lnTo>
                    <a:lnTo>
                      <a:pt x="24836" y="79504"/>
                    </a:lnTo>
                    <a:lnTo>
                      <a:pt x="25177" y="79275"/>
                    </a:lnTo>
                    <a:lnTo>
                      <a:pt x="25177" y="79275"/>
                    </a:lnTo>
                    <a:lnTo>
                      <a:pt x="25433" y="79046"/>
                    </a:lnTo>
                    <a:lnTo>
                      <a:pt x="25604" y="79046"/>
                    </a:lnTo>
                    <a:lnTo>
                      <a:pt x="26201" y="79275"/>
                    </a:lnTo>
                    <a:lnTo>
                      <a:pt x="26201" y="79275"/>
                    </a:lnTo>
                    <a:lnTo>
                      <a:pt x="26714" y="79046"/>
                    </a:lnTo>
                    <a:lnTo>
                      <a:pt x="26970" y="78817"/>
                    </a:lnTo>
                    <a:lnTo>
                      <a:pt x="27311" y="78474"/>
                    </a:lnTo>
                    <a:lnTo>
                      <a:pt x="27652" y="78245"/>
                    </a:lnTo>
                    <a:lnTo>
                      <a:pt x="27652" y="78245"/>
                    </a:lnTo>
                    <a:lnTo>
                      <a:pt x="28250" y="78245"/>
                    </a:lnTo>
                    <a:lnTo>
                      <a:pt x="28677" y="78474"/>
                    </a:lnTo>
                    <a:lnTo>
                      <a:pt x="28677" y="78474"/>
                    </a:lnTo>
                    <a:lnTo>
                      <a:pt x="30128" y="78474"/>
                    </a:lnTo>
                    <a:lnTo>
                      <a:pt x="30128" y="78474"/>
                    </a:lnTo>
                    <a:lnTo>
                      <a:pt x="30554" y="78245"/>
                    </a:lnTo>
                    <a:lnTo>
                      <a:pt x="31152" y="77788"/>
                    </a:lnTo>
                    <a:lnTo>
                      <a:pt x="31152" y="77788"/>
                    </a:lnTo>
                    <a:lnTo>
                      <a:pt x="31322" y="77445"/>
                    </a:lnTo>
                    <a:lnTo>
                      <a:pt x="31152" y="76987"/>
                    </a:lnTo>
                    <a:lnTo>
                      <a:pt x="31152" y="76758"/>
                    </a:lnTo>
                    <a:lnTo>
                      <a:pt x="31152" y="76758"/>
                    </a:lnTo>
                    <a:lnTo>
                      <a:pt x="30725" y="76758"/>
                    </a:lnTo>
                    <a:lnTo>
                      <a:pt x="30554" y="76758"/>
                    </a:lnTo>
                    <a:lnTo>
                      <a:pt x="30384" y="76530"/>
                    </a:lnTo>
                    <a:lnTo>
                      <a:pt x="30384" y="76530"/>
                    </a:lnTo>
                    <a:lnTo>
                      <a:pt x="30384" y="76415"/>
                    </a:lnTo>
                    <a:lnTo>
                      <a:pt x="30384" y="75958"/>
                    </a:lnTo>
                    <a:lnTo>
                      <a:pt x="30896" y="75500"/>
                    </a:lnTo>
                    <a:lnTo>
                      <a:pt x="30896" y="75500"/>
                    </a:lnTo>
                    <a:lnTo>
                      <a:pt x="31152" y="75500"/>
                    </a:lnTo>
                    <a:lnTo>
                      <a:pt x="31493" y="75271"/>
                    </a:lnTo>
                    <a:lnTo>
                      <a:pt x="31493" y="75271"/>
                    </a:lnTo>
                    <a:lnTo>
                      <a:pt x="31664" y="74699"/>
                    </a:lnTo>
                    <a:lnTo>
                      <a:pt x="31664" y="74127"/>
                    </a:lnTo>
                    <a:lnTo>
                      <a:pt x="31664" y="74127"/>
                    </a:lnTo>
                    <a:lnTo>
                      <a:pt x="31664" y="73441"/>
                    </a:lnTo>
                    <a:lnTo>
                      <a:pt x="31493" y="73098"/>
                    </a:lnTo>
                    <a:lnTo>
                      <a:pt x="31322" y="72640"/>
                    </a:lnTo>
                    <a:lnTo>
                      <a:pt x="30896" y="72640"/>
                    </a:lnTo>
                    <a:lnTo>
                      <a:pt x="30896" y="72640"/>
                    </a:lnTo>
                    <a:lnTo>
                      <a:pt x="30213" y="72869"/>
                    </a:lnTo>
                    <a:lnTo>
                      <a:pt x="30128" y="72640"/>
                    </a:lnTo>
                    <a:lnTo>
                      <a:pt x="29957" y="72183"/>
                    </a:lnTo>
                    <a:lnTo>
                      <a:pt x="29957" y="72183"/>
                    </a:lnTo>
                    <a:lnTo>
                      <a:pt x="29786" y="71611"/>
                    </a:lnTo>
                    <a:lnTo>
                      <a:pt x="29786" y="71611"/>
                    </a:lnTo>
                    <a:lnTo>
                      <a:pt x="29786" y="71153"/>
                    </a:lnTo>
                    <a:lnTo>
                      <a:pt x="29786" y="70924"/>
                    </a:lnTo>
                    <a:lnTo>
                      <a:pt x="29786" y="70924"/>
                    </a:lnTo>
                    <a:lnTo>
                      <a:pt x="29786" y="70581"/>
                    </a:lnTo>
                    <a:lnTo>
                      <a:pt x="29615" y="70352"/>
                    </a:lnTo>
                    <a:lnTo>
                      <a:pt x="29359" y="69895"/>
                    </a:lnTo>
                    <a:lnTo>
                      <a:pt x="29359" y="69895"/>
                    </a:lnTo>
                    <a:lnTo>
                      <a:pt x="28847" y="69551"/>
                    </a:lnTo>
                    <a:lnTo>
                      <a:pt x="28677" y="68865"/>
                    </a:lnTo>
                    <a:lnTo>
                      <a:pt x="28677" y="68865"/>
                    </a:lnTo>
                    <a:lnTo>
                      <a:pt x="28506" y="68751"/>
                    </a:lnTo>
                    <a:lnTo>
                      <a:pt x="28506" y="68751"/>
                    </a:lnTo>
                    <a:lnTo>
                      <a:pt x="28250" y="68064"/>
                    </a:lnTo>
                    <a:lnTo>
                      <a:pt x="28250" y="68064"/>
                    </a:lnTo>
                    <a:lnTo>
                      <a:pt x="27908" y="67721"/>
                    </a:lnTo>
                    <a:lnTo>
                      <a:pt x="27652" y="67035"/>
                    </a:lnTo>
                    <a:lnTo>
                      <a:pt x="27652" y="67035"/>
                    </a:lnTo>
                    <a:lnTo>
                      <a:pt x="27311" y="66463"/>
                    </a:lnTo>
                    <a:lnTo>
                      <a:pt x="26970" y="65776"/>
                    </a:lnTo>
                    <a:lnTo>
                      <a:pt x="26970" y="65776"/>
                    </a:lnTo>
                    <a:lnTo>
                      <a:pt x="26714" y="65433"/>
                    </a:lnTo>
                    <a:lnTo>
                      <a:pt x="26543" y="64976"/>
                    </a:lnTo>
                    <a:lnTo>
                      <a:pt x="26543" y="64976"/>
                    </a:lnTo>
                    <a:lnTo>
                      <a:pt x="26372" y="64518"/>
                    </a:lnTo>
                    <a:lnTo>
                      <a:pt x="26031" y="64404"/>
                    </a:lnTo>
                    <a:lnTo>
                      <a:pt x="26031" y="64404"/>
                    </a:lnTo>
                    <a:lnTo>
                      <a:pt x="25945" y="63946"/>
                    </a:lnTo>
                    <a:lnTo>
                      <a:pt x="25945" y="63717"/>
                    </a:lnTo>
                    <a:lnTo>
                      <a:pt x="26031" y="63374"/>
                    </a:lnTo>
                    <a:lnTo>
                      <a:pt x="26031" y="63374"/>
                    </a:lnTo>
                    <a:lnTo>
                      <a:pt x="26031" y="62917"/>
                    </a:lnTo>
                    <a:lnTo>
                      <a:pt x="26031" y="62459"/>
                    </a:lnTo>
                    <a:lnTo>
                      <a:pt x="26031" y="62459"/>
                    </a:lnTo>
                    <a:lnTo>
                      <a:pt x="26201" y="62230"/>
                    </a:lnTo>
                    <a:lnTo>
                      <a:pt x="26372" y="62116"/>
                    </a:lnTo>
                    <a:lnTo>
                      <a:pt x="26714" y="61887"/>
                    </a:lnTo>
                    <a:lnTo>
                      <a:pt x="26714" y="61887"/>
                    </a:lnTo>
                    <a:lnTo>
                      <a:pt x="26970" y="61201"/>
                    </a:lnTo>
                    <a:lnTo>
                      <a:pt x="27140" y="60629"/>
                    </a:lnTo>
                    <a:lnTo>
                      <a:pt x="27140" y="60629"/>
                    </a:lnTo>
                    <a:lnTo>
                      <a:pt x="27311" y="59828"/>
                    </a:lnTo>
                    <a:lnTo>
                      <a:pt x="27311" y="59599"/>
                    </a:lnTo>
                    <a:lnTo>
                      <a:pt x="27140" y="59142"/>
                    </a:lnTo>
                    <a:lnTo>
                      <a:pt x="27140" y="59142"/>
                    </a:lnTo>
                    <a:lnTo>
                      <a:pt x="26543" y="58798"/>
                    </a:lnTo>
                    <a:lnTo>
                      <a:pt x="26543" y="58798"/>
                    </a:lnTo>
                    <a:lnTo>
                      <a:pt x="26031" y="58798"/>
                    </a:lnTo>
                    <a:lnTo>
                      <a:pt x="25604" y="58798"/>
                    </a:lnTo>
                    <a:lnTo>
                      <a:pt x="25177" y="58570"/>
                    </a:lnTo>
                    <a:lnTo>
                      <a:pt x="25177" y="58341"/>
                    </a:lnTo>
                    <a:lnTo>
                      <a:pt x="25007" y="57883"/>
                    </a:lnTo>
                    <a:lnTo>
                      <a:pt x="25007" y="57883"/>
                    </a:lnTo>
                    <a:lnTo>
                      <a:pt x="25177" y="57540"/>
                    </a:lnTo>
                    <a:lnTo>
                      <a:pt x="25263" y="57082"/>
                    </a:lnTo>
                    <a:lnTo>
                      <a:pt x="25263" y="57082"/>
                    </a:lnTo>
                    <a:lnTo>
                      <a:pt x="25177" y="56739"/>
                    </a:lnTo>
                    <a:lnTo>
                      <a:pt x="25007" y="56510"/>
                    </a:lnTo>
                    <a:lnTo>
                      <a:pt x="24836" y="56510"/>
                    </a:lnTo>
                    <a:lnTo>
                      <a:pt x="24495" y="56510"/>
                    </a:lnTo>
                    <a:lnTo>
                      <a:pt x="24495" y="56510"/>
                    </a:lnTo>
                    <a:lnTo>
                      <a:pt x="24409" y="56510"/>
                    </a:lnTo>
                    <a:lnTo>
                      <a:pt x="24409" y="56510"/>
                    </a:lnTo>
                    <a:lnTo>
                      <a:pt x="23726" y="56739"/>
                    </a:lnTo>
                    <a:lnTo>
                      <a:pt x="23726" y="56739"/>
                    </a:lnTo>
                    <a:lnTo>
                      <a:pt x="23470" y="56854"/>
                    </a:lnTo>
                    <a:lnTo>
                      <a:pt x="23470" y="56854"/>
                    </a:lnTo>
                    <a:lnTo>
                      <a:pt x="23300" y="57540"/>
                    </a:lnTo>
                    <a:lnTo>
                      <a:pt x="23300" y="57540"/>
                    </a:lnTo>
                    <a:lnTo>
                      <a:pt x="23300" y="57769"/>
                    </a:lnTo>
                    <a:lnTo>
                      <a:pt x="23129" y="57883"/>
                    </a:lnTo>
                    <a:lnTo>
                      <a:pt x="22788" y="58112"/>
                    </a:lnTo>
                    <a:lnTo>
                      <a:pt x="22788" y="58112"/>
                    </a:lnTo>
                    <a:lnTo>
                      <a:pt x="22788" y="58570"/>
                    </a:lnTo>
                    <a:lnTo>
                      <a:pt x="22788" y="59027"/>
                    </a:lnTo>
                    <a:lnTo>
                      <a:pt x="22788" y="59027"/>
                    </a:lnTo>
                    <a:lnTo>
                      <a:pt x="22532" y="59370"/>
                    </a:lnTo>
                    <a:lnTo>
                      <a:pt x="22190" y="59599"/>
                    </a:lnTo>
                    <a:lnTo>
                      <a:pt x="22190" y="59599"/>
                    </a:lnTo>
                    <a:lnTo>
                      <a:pt x="22190" y="60171"/>
                    </a:lnTo>
                    <a:lnTo>
                      <a:pt x="22190" y="60629"/>
                    </a:lnTo>
                    <a:lnTo>
                      <a:pt x="22190" y="60629"/>
                    </a:lnTo>
                    <a:lnTo>
                      <a:pt x="22532" y="61086"/>
                    </a:lnTo>
                    <a:lnTo>
                      <a:pt x="22361" y="61429"/>
                    </a:lnTo>
                    <a:lnTo>
                      <a:pt x="22019" y="62116"/>
                    </a:lnTo>
                    <a:lnTo>
                      <a:pt x="22019" y="62116"/>
                    </a:lnTo>
                    <a:lnTo>
                      <a:pt x="22190" y="62459"/>
                    </a:lnTo>
                    <a:lnTo>
                      <a:pt x="22361" y="62917"/>
                    </a:lnTo>
                    <a:lnTo>
                      <a:pt x="22361" y="62917"/>
                    </a:lnTo>
                    <a:lnTo>
                      <a:pt x="22361" y="63374"/>
                    </a:lnTo>
                    <a:lnTo>
                      <a:pt x="22190" y="63946"/>
                    </a:lnTo>
                    <a:lnTo>
                      <a:pt x="22190" y="63946"/>
                    </a:lnTo>
                    <a:lnTo>
                      <a:pt x="22361" y="64175"/>
                    </a:lnTo>
                    <a:lnTo>
                      <a:pt x="22361" y="64404"/>
                    </a:lnTo>
                    <a:lnTo>
                      <a:pt x="22788" y="64404"/>
                    </a:lnTo>
                    <a:lnTo>
                      <a:pt x="22788" y="64404"/>
                    </a:lnTo>
                    <a:lnTo>
                      <a:pt x="22958" y="64518"/>
                    </a:lnTo>
                    <a:lnTo>
                      <a:pt x="23129" y="64976"/>
                    </a:lnTo>
                    <a:lnTo>
                      <a:pt x="23129" y="64976"/>
                    </a:lnTo>
                    <a:lnTo>
                      <a:pt x="23129" y="65433"/>
                    </a:lnTo>
                    <a:lnTo>
                      <a:pt x="23129" y="65776"/>
                    </a:lnTo>
                    <a:lnTo>
                      <a:pt x="23129" y="65776"/>
                    </a:lnTo>
                    <a:lnTo>
                      <a:pt x="23300" y="66234"/>
                    </a:lnTo>
                    <a:lnTo>
                      <a:pt x="23470" y="66463"/>
                    </a:lnTo>
                    <a:lnTo>
                      <a:pt x="23897" y="66806"/>
                    </a:lnTo>
                    <a:lnTo>
                      <a:pt x="23897" y="66806"/>
                    </a:lnTo>
                    <a:lnTo>
                      <a:pt x="24665" y="66806"/>
                    </a:lnTo>
                    <a:lnTo>
                      <a:pt x="25007" y="67035"/>
                    </a:lnTo>
                    <a:lnTo>
                      <a:pt x="25177" y="67264"/>
                    </a:lnTo>
                    <a:lnTo>
                      <a:pt x="25177" y="67264"/>
                    </a:lnTo>
                    <a:lnTo>
                      <a:pt x="25263" y="67492"/>
                    </a:lnTo>
                    <a:lnTo>
                      <a:pt x="25177" y="67836"/>
                    </a:lnTo>
                    <a:lnTo>
                      <a:pt x="25007" y="68293"/>
                    </a:lnTo>
                    <a:lnTo>
                      <a:pt x="24836" y="68751"/>
                    </a:lnTo>
                    <a:lnTo>
                      <a:pt x="24836" y="68865"/>
                    </a:lnTo>
                    <a:lnTo>
                      <a:pt x="25007" y="69094"/>
                    </a:lnTo>
                    <a:lnTo>
                      <a:pt x="25007" y="69094"/>
                    </a:lnTo>
                    <a:lnTo>
                      <a:pt x="25263" y="69094"/>
                    </a:lnTo>
                    <a:lnTo>
                      <a:pt x="25433" y="68865"/>
                    </a:lnTo>
                    <a:lnTo>
                      <a:pt x="25604" y="68865"/>
                    </a:lnTo>
                    <a:lnTo>
                      <a:pt x="25775" y="69094"/>
                    </a:lnTo>
                    <a:lnTo>
                      <a:pt x="25775" y="69094"/>
                    </a:lnTo>
                    <a:lnTo>
                      <a:pt x="25945" y="69780"/>
                    </a:lnTo>
                    <a:lnTo>
                      <a:pt x="25775" y="70123"/>
                    </a:lnTo>
                    <a:lnTo>
                      <a:pt x="25433" y="70352"/>
                    </a:lnTo>
                    <a:lnTo>
                      <a:pt x="25177" y="70352"/>
                    </a:lnTo>
                    <a:lnTo>
                      <a:pt x="24409" y="70581"/>
                    </a:lnTo>
                    <a:lnTo>
                      <a:pt x="23897" y="70810"/>
                    </a:lnTo>
                    <a:lnTo>
                      <a:pt x="23726" y="70924"/>
                    </a:lnTo>
                    <a:lnTo>
                      <a:pt x="23726" y="70924"/>
                    </a:lnTo>
                    <a:lnTo>
                      <a:pt x="23726" y="71382"/>
                    </a:lnTo>
                    <a:lnTo>
                      <a:pt x="23726" y="71611"/>
                    </a:lnTo>
                    <a:lnTo>
                      <a:pt x="23897" y="71839"/>
                    </a:lnTo>
                    <a:lnTo>
                      <a:pt x="23897" y="72183"/>
                    </a:lnTo>
                    <a:lnTo>
                      <a:pt x="23897" y="72183"/>
                    </a:lnTo>
                    <a:lnTo>
                      <a:pt x="23897" y="72411"/>
                    </a:lnTo>
                    <a:lnTo>
                      <a:pt x="23726" y="72640"/>
                    </a:lnTo>
                    <a:lnTo>
                      <a:pt x="23641" y="72869"/>
                    </a:lnTo>
                    <a:lnTo>
                      <a:pt x="23641" y="73212"/>
                    </a:lnTo>
                    <a:lnTo>
                      <a:pt x="23641" y="73212"/>
                    </a:lnTo>
                    <a:lnTo>
                      <a:pt x="23726" y="73898"/>
                    </a:lnTo>
                    <a:lnTo>
                      <a:pt x="23726" y="74127"/>
                    </a:lnTo>
                    <a:lnTo>
                      <a:pt x="23726" y="74242"/>
                    </a:lnTo>
                    <a:lnTo>
                      <a:pt x="23726" y="74242"/>
                    </a:lnTo>
                    <a:lnTo>
                      <a:pt x="23300" y="74699"/>
                    </a:lnTo>
                    <a:lnTo>
                      <a:pt x="22958" y="75157"/>
                    </a:lnTo>
                    <a:lnTo>
                      <a:pt x="22958" y="75157"/>
                    </a:lnTo>
                    <a:lnTo>
                      <a:pt x="22958" y="75500"/>
                    </a:lnTo>
                    <a:lnTo>
                      <a:pt x="22958" y="75729"/>
                    </a:lnTo>
                    <a:lnTo>
                      <a:pt x="23470" y="75958"/>
                    </a:lnTo>
                    <a:lnTo>
                      <a:pt x="23470" y="75958"/>
                    </a:lnTo>
                    <a:lnTo>
                      <a:pt x="23897" y="76186"/>
                    </a:lnTo>
                    <a:lnTo>
                      <a:pt x="24409" y="76415"/>
                    </a:lnTo>
                    <a:lnTo>
                      <a:pt x="24409" y="76415"/>
                    </a:lnTo>
                    <a:lnTo>
                      <a:pt x="24836" y="76415"/>
                    </a:lnTo>
                    <a:lnTo>
                      <a:pt x="25433" y="76415"/>
                    </a:lnTo>
                    <a:lnTo>
                      <a:pt x="25433" y="76415"/>
                    </a:lnTo>
                    <a:lnTo>
                      <a:pt x="25775" y="76530"/>
                    </a:lnTo>
                    <a:lnTo>
                      <a:pt x="25775" y="76758"/>
                    </a:lnTo>
                    <a:lnTo>
                      <a:pt x="25775" y="76987"/>
                    </a:lnTo>
                    <a:lnTo>
                      <a:pt x="25775" y="76987"/>
                    </a:lnTo>
                    <a:lnTo>
                      <a:pt x="25433" y="77216"/>
                    </a:lnTo>
                    <a:lnTo>
                      <a:pt x="25007" y="77216"/>
                    </a:lnTo>
                    <a:lnTo>
                      <a:pt x="24409" y="77216"/>
                    </a:lnTo>
                    <a:lnTo>
                      <a:pt x="24409" y="77216"/>
                    </a:lnTo>
                    <a:close/>
                    <a:moveTo>
                      <a:pt x="45576" y="65433"/>
                    </a:moveTo>
                    <a:lnTo>
                      <a:pt x="45576" y="65433"/>
                    </a:lnTo>
                    <a:lnTo>
                      <a:pt x="45405" y="64747"/>
                    </a:lnTo>
                    <a:lnTo>
                      <a:pt x="45234" y="64518"/>
                    </a:lnTo>
                    <a:lnTo>
                      <a:pt x="44893" y="64518"/>
                    </a:lnTo>
                    <a:lnTo>
                      <a:pt x="44807" y="64747"/>
                    </a:lnTo>
                    <a:lnTo>
                      <a:pt x="44295" y="65204"/>
                    </a:lnTo>
                    <a:lnTo>
                      <a:pt x="43954" y="66005"/>
                    </a:lnTo>
                    <a:lnTo>
                      <a:pt x="43954" y="66005"/>
                    </a:lnTo>
                    <a:lnTo>
                      <a:pt x="43954" y="66005"/>
                    </a:lnTo>
                    <a:lnTo>
                      <a:pt x="43954" y="66005"/>
                    </a:lnTo>
                    <a:lnTo>
                      <a:pt x="44125" y="66577"/>
                    </a:lnTo>
                    <a:lnTo>
                      <a:pt x="44125" y="67035"/>
                    </a:lnTo>
                    <a:lnTo>
                      <a:pt x="44466" y="67492"/>
                    </a:lnTo>
                    <a:lnTo>
                      <a:pt x="44893" y="67492"/>
                    </a:lnTo>
                    <a:lnTo>
                      <a:pt x="44893" y="67492"/>
                    </a:lnTo>
                    <a:lnTo>
                      <a:pt x="45234" y="67492"/>
                    </a:lnTo>
                    <a:lnTo>
                      <a:pt x="45405" y="67264"/>
                    </a:lnTo>
                    <a:lnTo>
                      <a:pt x="45661" y="66577"/>
                    </a:lnTo>
                    <a:lnTo>
                      <a:pt x="45661" y="66005"/>
                    </a:lnTo>
                    <a:lnTo>
                      <a:pt x="45576" y="65433"/>
                    </a:lnTo>
                    <a:lnTo>
                      <a:pt x="45576" y="65433"/>
                    </a:lnTo>
                    <a:close/>
                    <a:moveTo>
                      <a:pt x="79971" y="38665"/>
                    </a:moveTo>
                    <a:lnTo>
                      <a:pt x="79971" y="38665"/>
                    </a:lnTo>
                    <a:lnTo>
                      <a:pt x="79800" y="38436"/>
                    </a:lnTo>
                    <a:lnTo>
                      <a:pt x="79800" y="38665"/>
                    </a:lnTo>
                    <a:lnTo>
                      <a:pt x="79800" y="39122"/>
                    </a:lnTo>
                    <a:lnTo>
                      <a:pt x="79800" y="39122"/>
                    </a:lnTo>
                    <a:lnTo>
                      <a:pt x="79971" y="38894"/>
                    </a:lnTo>
                    <a:lnTo>
                      <a:pt x="80142" y="38665"/>
                    </a:lnTo>
                    <a:lnTo>
                      <a:pt x="79971" y="38665"/>
                    </a:lnTo>
                    <a:lnTo>
                      <a:pt x="79971" y="38665"/>
                    </a:lnTo>
                    <a:close/>
                    <a:moveTo>
                      <a:pt x="9388" y="40495"/>
                    </a:moveTo>
                    <a:lnTo>
                      <a:pt x="9388" y="40495"/>
                    </a:lnTo>
                    <a:lnTo>
                      <a:pt x="10327" y="39694"/>
                    </a:lnTo>
                    <a:lnTo>
                      <a:pt x="10583" y="39351"/>
                    </a:lnTo>
                    <a:lnTo>
                      <a:pt x="10753" y="38665"/>
                    </a:lnTo>
                    <a:lnTo>
                      <a:pt x="10753" y="38665"/>
                    </a:lnTo>
                    <a:lnTo>
                      <a:pt x="10924" y="38322"/>
                    </a:lnTo>
                    <a:lnTo>
                      <a:pt x="11095" y="38093"/>
                    </a:lnTo>
                    <a:lnTo>
                      <a:pt x="11095" y="38093"/>
                    </a:lnTo>
                    <a:lnTo>
                      <a:pt x="11436" y="37864"/>
                    </a:lnTo>
                    <a:lnTo>
                      <a:pt x="11692" y="37635"/>
                    </a:lnTo>
                    <a:lnTo>
                      <a:pt x="11692" y="37635"/>
                    </a:lnTo>
                    <a:lnTo>
                      <a:pt x="11863" y="37292"/>
                    </a:lnTo>
                    <a:lnTo>
                      <a:pt x="11863" y="36835"/>
                    </a:lnTo>
                    <a:lnTo>
                      <a:pt x="11692" y="36148"/>
                    </a:lnTo>
                    <a:lnTo>
                      <a:pt x="11692" y="36148"/>
                    </a:lnTo>
                    <a:lnTo>
                      <a:pt x="11522" y="35805"/>
                    </a:lnTo>
                    <a:lnTo>
                      <a:pt x="11266" y="35805"/>
                    </a:lnTo>
                    <a:lnTo>
                      <a:pt x="10753" y="35805"/>
                    </a:lnTo>
                    <a:lnTo>
                      <a:pt x="10156" y="35576"/>
                    </a:lnTo>
                    <a:lnTo>
                      <a:pt x="9985" y="35347"/>
                    </a:lnTo>
                    <a:lnTo>
                      <a:pt x="9815" y="35119"/>
                    </a:lnTo>
                    <a:lnTo>
                      <a:pt x="9815" y="35119"/>
                    </a:lnTo>
                    <a:lnTo>
                      <a:pt x="9559" y="34318"/>
                    </a:lnTo>
                    <a:lnTo>
                      <a:pt x="9217" y="33975"/>
                    </a:lnTo>
                    <a:lnTo>
                      <a:pt x="9217" y="33975"/>
                    </a:lnTo>
                    <a:lnTo>
                      <a:pt x="8961" y="33746"/>
                    </a:lnTo>
                    <a:lnTo>
                      <a:pt x="8620" y="33746"/>
                    </a:lnTo>
                    <a:lnTo>
                      <a:pt x="8620" y="33746"/>
                    </a:lnTo>
                    <a:lnTo>
                      <a:pt x="8449" y="33746"/>
                    </a:lnTo>
                    <a:lnTo>
                      <a:pt x="8449" y="33746"/>
                    </a:lnTo>
                    <a:lnTo>
                      <a:pt x="8278" y="33975"/>
                    </a:lnTo>
                    <a:lnTo>
                      <a:pt x="8193" y="34318"/>
                    </a:lnTo>
                    <a:lnTo>
                      <a:pt x="8193" y="34318"/>
                    </a:lnTo>
                    <a:lnTo>
                      <a:pt x="8022" y="34547"/>
                    </a:lnTo>
                    <a:lnTo>
                      <a:pt x="7681" y="34547"/>
                    </a:lnTo>
                    <a:lnTo>
                      <a:pt x="7254" y="34547"/>
                    </a:lnTo>
                    <a:lnTo>
                      <a:pt x="7254" y="34547"/>
                    </a:lnTo>
                    <a:lnTo>
                      <a:pt x="6913" y="34775"/>
                    </a:lnTo>
                    <a:lnTo>
                      <a:pt x="6742" y="35004"/>
                    </a:lnTo>
                    <a:lnTo>
                      <a:pt x="6571" y="35004"/>
                    </a:lnTo>
                    <a:lnTo>
                      <a:pt x="6571" y="35004"/>
                    </a:lnTo>
                    <a:lnTo>
                      <a:pt x="6145" y="34775"/>
                    </a:lnTo>
                    <a:lnTo>
                      <a:pt x="6145" y="34775"/>
                    </a:lnTo>
                    <a:lnTo>
                      <a:pt x="5803" y="34775"/>
                    </a:lnTo>
                    <a:lnTo>
                      <a:pt x="5718" y="35004"/>
                    </a:lnTo>
                    <a:lnTo>
                      <a:pt x="5718" y="35004"/>
                    </a:lnTo>
                    <a:lnTo>
                      <a:pt x="5376" y="35004"/>
                    </a:lnTo>
                    <a:lnTo>
                      <a:pt x="5206" y="34547"/>
                    </a:lnTo>
                    <a:lnTo>
                      <a:pt x="5206" y="34547"/>
                    </a:lnTo>
                    <a:lnTo>
                      <a:pt x="5206" y="34089"/>
                    </a:lnTo>
                    <a:lnTo>
                      <a:pt x="5035" y="34089"/>
                    </a:lnTo>
                    <a:lnTo>
                      <a:pt x="4950" y="34089"/>
                    </a:lnTo>
                    <a:lnTo>
                      <a:pt x="4950" y="34089"/>
                    </a:lnTo>
                    <a:lnTo>
                      <a:pt x="4608" y="34547"/>
                    </a:lnTo>
                    <a:lnTo>
                      <a:pt x="4438" y="35004"/>
                    </a:lnTo>
                    <a:lnTo>
                      <a:pt x="4438" y="35004"/>
                    </a:lnTo>
                    <a:lnTo>
                      <a:pt x="4096" y="35347"/>
                    </a:lnTo>
                    <a:lnTo>
                      <a:pt x="4011" y="35347"/>
                    </a:lnTo>
                    <a:lnTo>
                      <a:pt x="3840" y="35119"/>
                    </a:lnTo>
                    <a:lnTo>
                      <a:pt x="3840" y="35119"/>
                    </a:lnTo>
                    <a:lnTo>
                      <a:pt x="3669" y="34775"/>
                    </a:lnTo>
                    <a:lnTo>
                      <a:pt x="3669" y="34547"/>
                    </a:lnTo>
                    <a:lnTo>
                      <a:pt x="3499" y="34547"/>
                    </a:lnTo>
                    <a:lnTo>
                      <a:pt x="3499" y="34547"/>
                    </a:lnTo>
                    <a:lnTo>
                      <a:pt x="3243" y="34775"/>
                    </a:lnTo>
                    <a:lnTo>
                      <a:pt x="3243" y="35119"/>
                    </a:lnTo>
                    <a:lnTo>
                      <a:pt x="3243" y="36034"/>
                    </a:lnTo>
                    <a:lnTo>
                      <a:pt x="3243" y="36034"/>
                    </a:lnTo>
                    <a:lnTo>
                      <a:pt x="3072" y="36148"/>
                    </a:lnTo>
                    <a:lnTo>
                      <a:pt x="2901" y="36148"/>
                    </a:lnTo>
                    <a:lnTo>
                      <a:pt x="2901" y="36148"/>
                    </a:lnTo>
                    <a:lnTo>
                      <a:pt x="2475" y="36606"/>
                    </a:lnTo>
                    <a:lnTo>
                      <a:pt x="2304" y="36606"/>
                    </a:lnTo>
                    <a:lnTo>
                      <a:pt x="1963" y="36606"/>
                    </a:lnTo>
                    <a:lnTo>
                      <a:pt x="1963" y="36606"/>
                    </a:lnTo>
                    <a:lnTo>
                      <a:pt x="1792" y="36148"/>
                    </a:lnTo>
                    <a:lnTo>
                      <a:pt x="1792" y="36034"/>
                    </a:lnTo>
                    <a:lnTo>
                      <a:pt x="1706" y="35576"/>
                    </a:lnTo>
                    <a:lnTo>
                      <a:pt x="1536" y="35119"/>
                    </a:lnTo>
                    <a:lnTo>
                      <a:pt x="1536" y="35119"/>
                    </a:lnTo>
                    <a:lnTo>
                      <a:pt x="1024" y="35004"/>
                    </a:lnTo>
                    <a:lnTo>
                      <a:pt x="597" y="35119"/>
                    </a:lnTo>
                    <a:lnTo>
                      <a:pt x="597" y="35119"/>
                    </a:lnTo>
                    <a:lnTo>
                      <a:pt x="256" y="35347"/>
                    </a:lnTo>
                    <a:lnTo>
                      <a:pt x="256" y="35576"/>
                    </a:lnTo>
                    <a:lnTo>
                      <a:pt x="256" y="36034"/>
                    </a:lnTo>
                    <a:lnTo>
                      <a:pt x="426" y="36148"/>
                    </a:lnTo>
                    <a:lnTo>
                      <a:pt x="426" y="36148"/>
                    </a:lnTo>
                    <a:lnTo>
                      <a:pt x="768" y="36606"/>
                    </a:lnTo>
                    <a:lnTo>
                      <a:pt x="853" y="37063"/>
                    </a:lnTo>
                    <a:lnTo>
                      <a:pt x="768" y="37292"/>
                    </a:lnTo>
                    <a:lnTo>
                      <a:pt x="768" y="37292"/>
                    </a:lnTo>
                    <a:lnTo>
                      <a:pt x="426" y="37407"/>
                    </a:lnTo>
                    <a:lnTo>
                      <a:pt x="85" y="37635"/>
                    </a:lnTo>
                    <a:lnTo>
                      <a:pt x="85" y="37635"/>
                    </a:lnTo>
                    <a:lnTo>
                      <a:pt x="0" y="37864"/>
                    </a:lnTo>
                    <a:lnTo>
                      <a:pt x="85" y="38093"/>
                    </a:lnTo>
                    <a:lnTo>
                      <a:pt x="426" y="38436"/>
                    </a:lnTo>
                    <a:lnTo>
                      <a:pt x="1024" y="38894"/>
                    </a:lnTo>
                    <a:lnTo>
                      <a:pt x="1024" y="38894"/>
                    </a:lnTo>
                    <a:lnTo>
                      <a:pt x="1365" y="39122"/>
                    </a:lnTo>
                    <a:lnTo>
                      <a:pt x="1536" y="39466"/>
                    </a:lnTo>
                    <a:lnTo>
                      <a:pt x="1536" y="39466"/>
                    </a:lnTo>
                    <a:lnTo>
                      <a:pt x="1536" y="39694"/>
                    </a:lnTo>
                    <a:lnTo>
                      <a:pt x="1365" y="39923"/>
                    </a:lnTo>
                    <a:lnTo>
                      <a:pt x="853" y="40381"/>
                    </a:lnTo>
                    <a:lnTo>
                      <a:pt x="853" y="40381"/>
                    </a:lnTo>
                    <a:lnTo>
                      <a:pt x="768" y="40724"/>
                    </a:lnTo>
                    <a:lnTo>
                      <a:pt x="853" y="40724"/>
                    </a:lnTo>
                    <a:lnTo>
                      <a:pt x="1024" y="40953"/>
                    </a:lnTo>
                    <a:lnTo>
                      <a:pt x="1024" y="40953"/>
                    </a:lnTo>
                    <a:lnTo>
                      <a:pt x="1365" y="40953"/>
                    </a:lnTo>
                    <a:lnTo>
                      <a:pt x="1706" y="40724"/>
                    </a:lnTo>
                    <a:lnTo>
                      <a:pt x="2304" y="40381"/>
                    </a:lnTo>
                    <a:lnTo>
                      <a:pt x="2304" y="40381"/>
                    </a:lnTo>
                    <a:lnTo>
                      <a:pt x="2560" y="40381"/>
                    </a:lnTo>
                    <a:lnTo>
                      <a:pt x="2731" y="40495"/>
                    </a:lnTo>
                    <a:lnTo>
                      <a:pt x="2731" y="40495"/>
                    </a:lnTo>
                    <a:lnTo>
                      <a:pt x="2901" y="40953"/>
                    </a:lnTo>
                    <a:lnTo>
                      <a:pt x="3243" y="41410"/>
                    </a:lnTo>
                    <a:lnTo>
                      <a:pt x="3243" y="41410"/>
                    </a:lnTo>
                    <a:lnTo>
                      <a:pt x="4267" y="41754"/>
                    </a:lnTo>
                    <a:lnTo>
                      <a:pt x="4950" y="41754"/>
                    </a:lnTo>
                    <a:lnTo>
                      <a:pt x="5547" y="41754"/>
                    </a:lnTo>
                    <a:lnTo>
                      <a:pt x="5547" y="41754"/>
                    </a:lnTo>
                    <a:lnTo>
                      <a:pt x="6315" y="41182"/>
                    </a:lnTo>
                    <a:lnTo>
                      <a:pt x="6742" y="40953"/>
                    </a:lnTo>
                    <a:lnTo>
                      <a:pt x="7254" y="40724"/>
                    </a:lnTo>
                    <a:lnTo>
                      <a:pt x="7254" y="40724"/>
                    </a:lnTo>
                    <a:lnTo>
                      <a:pt x="7681" y="40953"/>
                    </a:lnTo>
                    <a:lnTo>
                      <a:pt x="7681" y="40953"/>
                    </a:lnTo>
                    <a:lnTo>
                      <a:pt x="8620" y="40953"/>
                    </a:lnTo>
                    <a:lnTo>
                      <a:pt x="9046" y="40724"/>
                    </a:lnTo>
                    <a:lnTo>
                      <a:pt x="9388" y="40495"/>
                    </a:lnTo>
                    <a:lnTo>
                      <a:pt x="9388" y="40495"/>
                    </a:lnTo>
                    <a:close/>
                    <a:moveTo>
                      <a:pt x="94651" y="119428"/>
                    </a:moveTo>
                    <a:lnTo>
                      <a:pt x="94651" y="119428"/>
                    </a:lnTo>
                    <a:lnTo>
                      <a:pt x="94480" y="118398"/>
                    </a:lnTo>
                    <a:lnTo>
                      <a:pt x="94395" y="117368"/>
                    </a:lnTo>
                    <a:lnTo>
                      <a:pt x="94480" y="114852"/>
                    </a:lnTo>
                    <a:lnTo>
                      <a:pt x="94480" y="114852"/>
                    </a:lnTo>
                    <a:lnTo>
                      <a:pt x="94651" y="112793"/>
                    </a:lnTo>
                    <a:lnTo>
                      <a:pt x="94651" y="111763"/>
                    </a:lnTo>
                    <a:lnTo>
                      <a:pt x="94480" y="110734"/>
                    </a:lnTo>
                    <a:lnTo>
                      <a:pt x="94480" y="110734"/>
                    </a:lnTo>
                    <a:lnTo>
                      <a:pt x="94224" y="109933"/>
                    </a:lnTo>
                    <a:lnTo>
                      <a:pt x="93883" y="109475"/>
                    </a:lnTo>
                    <a:lnTo>
                      <a:pt x="93115" y="108446"/>
                    </a:lnTo>
                    <a:lnTo>
                      <a:pt x="92005" y="107645"/>
                    </a:lnTo>
                    <a:lnTo>
                      <a:pt x="91152" y="106615"/>
                    </a:lnTo>
                    <a:lnTo>
                      <a:pt x="91152" y="106615"/>
                    </a:lnTo>
                    <a:lnTo>
                      <a:pt x="90469" y="105700"/>
                    </a:lnTo>
                    <a:lnTo>
                      <a:pt x="90042" y="104899"/>
                    </a:lnTo>
                    <a:lnTo>
                      <a:pt x="90042" y="104899"/>
                    </a:lnTo>
                    <a:lnTo>
                      <a:pt x="89871" y="104327"/>
                    </a:lnTo>
                    <a:lnTo>
                      <a:pt x="89871" y="103641"/>
                    </a:lnTo>
                    <a:lnTo>
                      <a:pt x="89871" y="103069"/>
                    </a:lnTo>
                    <a:lnTo>
                      <a:pt x="89871" y="102612"/>
                    </a:lnTo>
                    <a:lnTo>
                      <a:pt x="89871" y="102612"/>
                    </a:lnTo>
                    <a:lnTo>
                      <a:pt x="89445" y="102268"/>
                    </a:lnTo>
                    <a:lnTo>
                      <a:pt x="88933" y="101811"/>
                    </a:lnTo>
                    <a:lnTo>
                      <a:pt x="88677" y="101582"/>
                    </a:lnTo>
                    <a:lnTo>
                      <a:pt x="88335" y="101010"/>
                    </a:lnTo>
                    <a:lnTo>
                      <a:pt x="88335" y="101010"/>
                    </a:lnTo>
                    <a:lnTo>
                      <a:pt x="88165" y="100324"/>
                    </a:lnTo>
                    <a:lnTo>
                      <a:pt x="88506" y="99752"/>
                    </a:lnTo>
                    <a:lnTo>
                      <a:pt x="88933" y="98493"/>
                    </a:lnTo>
                    <a:lnTo>
                      <a:pt x="88933" y="98493"/>
                    </a:lnTo>
                    <a:lnTo>
                      <a:pt x="89274" y="97464"/>
                    </a:lnTo>
                    <a:lnTo>
                      <a:pt x="89701" y="97006"/>
                    </a:lnTo>
                    <a:lnTo>
                      <a:pt x="91152" y="96434"/>
                    </a:lnTo>
                    <a:lnTo>
                      <a:pt x="91152" y="96434"/>
                    </a:lnTo>
                    <a:lnTo>
                      <a:pt x="91578" y="96205"/>
                    </a:lnTo>
                    <a:lnTo>
                      <a:pt x="92005" y="95862"/>
                    </a:lnTo>
                    <a:lnTo>
                      <a:pt x="92517" y="95176"/>
                    </a:lnTo>
                    <a:lnTo>
                      <a:pt x="92944" y="94375"/>
                    </a:lnTo>
                    <a:lnTo>
                      <a:pt x="93712" y="93803"/>
                    </a:lnTo>
                    <a:lnTo>
                      <a:pt x="93712" y="93803"/>
                    </a:lnTo>
                    <a:lnTo>
                      <a:pt x="94480" y="93117"/>
                    </a:lnTo>
                    <a:lnTo>
                      <a:pt x="95248" y="92888"/>
                    </a:lnTo>
                    <a:lnTo>
                      <a:pt x="96017" y="93117"/>
                    </a:lnTo>
                    <a:lnTo>
                      <a:pt x="96785" y="93346"/>
                    </a:lnTo>
                    <a:lnTo>
                      <a:pt x="96785" y="93346"/>
                    </a:lnTo>
                    <a:lnTo>
                      <a:pt x="96785" y="91515"/>
                    </a:lnTo>
                    <a:lnTo>
                      <a:pt x="96955" y="89799"/>
                    </a:lnTo>
                    <a:lnTo>
                      <a:pt x="96955" y="89799"/>
                    </a:lnTo>
                    <a:lnTo>
                      <a:pt x="96785" y="88541"/>
                    </a:lnTo>
                    <a:lnTo>
                      <a:pt x="96529" y="87740"/>
                    </a:lnTo>
                    <a:lnTo>
                      <a:pt x="96187" y="86711"/>
                    </a:lnTo>
                    <a:lnTo>
                      <a:pt x="95931" y="85681"/>
                    </a:lnTo>
                    <a:lnTo>
                      <a:pt x="95931" y="85681"/>
                    </a:lnTo>
                    <a:lnTo>
                      <a:pt x="95931" y="84652"/>
                    </a:lnTo>
                    <a:lnTo>
                      <a:pt x="95931" y="83393"/>
                    </a:lnTo>
                    <a:lnTo>
                      <a:pt x="96017" y="82364"/>
                    </a:lnTo>
                    <a:lnTo>
                      <a:pt x="96017" y="81105"/>
                    </a:lnTo>
                    <a:lnTo>
                      <a:pt x="96017" y="81105"/>
                    </a:lnTo>
                    <a:lnTo>
                      <a:pt x="95419" y="79046"/>
                    </a:lnTo>
                    <a:lnTo>
                      <a:pt x="95419" y="78017"/>
                    </a:lnTo>
                    <a:lnTo>
                      <a:pt x="95590" y="76758"/>
                    </a:lnTo>
                    <a:lnTo>
                      <a:pt x="95590" y="76758"/>
                    </a:lnTo>
                    <a:lnTo>
                      <a:pt x="95931" y="75958"/>
                    </a:lnTo>
                    <a:lnTo>
                      <a:pt x="96187" y="75500"/>
                    </a:lnTo>
                    <a:lnTo>
                      <a:pt x="96529" y="75271"/>
                    </a:lnTo>
                    <a:lnTo>
                      <a:pt x="96785" y="75271"/>
                    </a:lnTo>
                    <a:lnTo>
                      <a:pt x="97724" y="75500"/>
                    </a:lnTo>
                    <a:lnTo>
                      <a:pt x="98833" y="75958"/>
                    </a:lnTo>
                    <a:lnTo>
                      <a:pt x="98833" y="75958"/>
                    </a:lnTo>
                    <a:lnTo>
                      <a:pt x="99601" y="76186"/>
                    </a:lnTo>
                    <a:lnTo>
                      <a:pt x="100028" y="76186"/>
                    </a:lnTo>
                    <a:lnTo>
                      <a:pt x="101308" y="75958"/>
                    </a:lnTo>
                    <a:lnTo>
                      <a:pt x="102418" y="75958"/>
                    </a:lnTo>
                    <a:lnTo>
                      <a:pt x="102844" y="75958"/>
                    </a:lnTo>
                    <a:lnTo>
                      <a:pt x="103442" y="75958"/>
                    </a:lnTo>
                    <a:lnTo>
                      <a:pt x="103442" y="75958"/>
                    </a:lnTo>
                    <a:lnTo>
                      <a:pt x="104125" y="76415"/>
                    </a:lnTo>
                    <a:lnTo>
                      <a:pt x="104551" y="76758"/>
                    </a:lnTo>
                    <a:lnTo>
                      <a:pt x="105661" y="77788"/>
                    </a:lnTo>
                    <a:lnTo>
                      <a:pt x="106600" y="79046"/>
                    </a:lnTo>
                    <a:lnTo>
                      <a:pt x="107624" y="80076"/>
                    </a:lnTo>
                    <a:lnTo>
                      <a:pt x="107624" y="80076"/>
                    </a:lnTo>
                    <a:lnTo>
                      <a:pt x="108563" y="80762"/>
                    </a:lnTo>
                    <a:lnTo>
                      <a:pt x="108990" y="80877"/>
                    </a:lnTo>
                    <a:lnTo>
                      <a:pt x="109502" y="80877"/>
                    </a:lnTo>
                    <a:lnTo>
                      <a:pt x="109843" y="80762"/>
                    </a:lnTo>
                    <a:lnTo>
                      <a:pt x="110099" y="79618"/>
                    </a:lnTo>
                    <a:lnTo>
                      <a:pt x="110440" y="79046"/>
                    </a:lnTo>
                    <a:lnTo>
                      <a:pt x="110867" y="78474"/>
                    </a:lnTo>
                    <a:lnTo>
                      <a:pt x="110867" y="78474"/>
                    </a:lnTo>
                    <a:lnTo>
                      <a:pt x="111209" y="78017"/>
                    </a:lnTo>
                    <a:lnTo>
                      <a:pt x="111806" y="77788"/>
                    </a:lnTo>
                    <a:lnTo>
                      <a:pt x="112233" y="77559"/>
                    </a:lnTo>
                    <a:lnTo>
                      <a:pt x="112574" y="77445"/>
                    </a:lnTo>
                    <a:lnTo>
                      <a:pt x="112574" y="77445"/>
                    </a:lnTo>
                    <a:lnTo>
                      <a:pt x="112745" y="76758"/>
                    </a:lnTo>
                    <a:lnTo>
                      <a:pt x="112745" y="76530"/>
                    </a:lnTo>
                    <a:lnTo>
                      <a:pt x="112574" y="76415"/>
                    </a:lnTo>
                    <a:lnTo>
                      <a:pt x="112403" y="76186"/>
                    </a:lnTo>
                    <a:lnTo>
                      <a:pt x="111806" y="75958"/>
                    </a:lnTo>
                    <a:lnTo>
                      <a:pt x="111635" y="75729"/>
                    </a:lnTo>
                    <a:lnTo>
                      <a:pt x="111465" y="75271"/>
                    </a:lnTo>
                    <a:lnTo>
                      <a:pt x="111465" y="75271"/>
                    </a:lnTo>
                    <a:lnTo>
                      <a:pt x="111465" y="74242"/>
                    </a:lnTo>
                    <a:lnTo>
                      <a:pt x="111635" y="73098"/>
                    </a:lnTo>
                    <a:lnTo>
                      <a:pt x="112147" y="70810"/>
                    </a:lnTo>
                    <a:lnTo>
                      <a:pt x="112147" y="70810"/>
                    </a:lnTo>
                    <a:lnTo>
                      <a:pt x="112233" y="69780"/>
                    </a:lnTo>
                    <a:lnTo>
                      <a:pt x="112233" y="68522"/>
                    </a:lnTo>
                    <a:lnTo>
                      <a:pt x="112233" y="68064"/>
                    </a:lnTo>
                    <a:lnTo>
                      <a:pt x="112147" y="67721"/>
                    </a:lnTo>
                    <a:lnTo>
                      <a:pt x="111635" y="67492"/>
                    </a:lnTo>
                    <a:lnTo>
                      <a:pt x="111209" y="67264"/>
                    </a:lnTo>
                    <a:lnTo>
                      <a:pt x="111209" y="67264"/>
                    </a:lnTo>
                    <a:lnTo>
                      <a:pt x="110611" y="67264"/>
                    </a:lnTo>
                    <a:lnTo>
                      <a:pt x="110099" y="67721"/>
                    </a:lnTo>
                    <a:lnTo>
                      <a:pt x="109843" y="68064"/>
                    </a:lnTo>
                    <a:lnTo>
                      <a:pt x="109672" y="68751"/>
                    </a:lnTo>
                    <a:lnTo>
                      <a:pt x="109331" y="69780"/>
                    </a:lnTo>
                    <a:lnTo>
                      <a:pt x="109160" y="70352"/>
                    </a:lnTo>
                    <a:lnTo>
                      <a:pt x="108904" y="70810"/>
                    </a:lnTo>
                    <a:lnTo>
                      <a:pt x="108904" y="70810"/>
                    </a:lnTo>
                    <a:lnTo>
                      <a:pt x="108221" y="70810"/>
                    </a:lnTo>
                    <a:lnTo>
                      <a:pt x="107795" y="70810"/>
                    </a:lnTo>
                    <a:lnTo>
                      <a:pt x="107453" y="70352"/>
                    </a:lnTo>
                    <a:lnTo>
                      <a:pt x="107197" y="69780"/>
                    </a:lnTo>
                    <a:lnTo>
                      <a:pt x="106685" y="68293"/>
                    </a:lnTo>
                    <a:lnTo>
                      <a:pt x="106429" y="67035"/>
                    </a:lnTo>
                    <a:lnTo>
                      <a:pt x="106429" y="67035"/>
                    </a:lnTo>
                    <a:lnTo>
                      <a:pt x="105917" y="65433"/>
                    </a:lnTo>
                    <a:lnTo>
                      <a:pt x="105917" y="64976"/>
                    </a:lnTo>
                    <a:lnTo>
                      <a:pt x="106088" y="64747"/>
                    </a:lnTo>
                    <a:lnTo>
                      <a:pt x="106685" y="64518"/>
                    </a:lnTo>
                    <a:lnTo>
                      <a:pt x="107368" y="64404"/>
                    </a:lnTo>
                    <a:lnTo>
                      <a:pt x="107965" y="64175"/>
                    </a:lnTo>
                    <a:lnTo>
                      <a:pt x="107965" y="64175"/>
                    </a:lnTo>
                    <a:lnTo>
                      <a:pt x="108733" y="63374"/>
                    </a:lnTo>
                    <a:lnTo>
                      <a:pt x="109672" y="62116"/>
                    </a:lnTo>
                    <a:lnTo>
                      <a:pt x="109928" y="61201"/>
                    </a:lnTo>
                    <a:lnTo>
                      <a:pt x="110270" y="60629"/>
                    </a:lnTo>
                    <a:lnTo>
                      <a:pt x="110440" y="60057"/>
                    </a:lnTo>
                    <a:lnTo>
                      <a:pt x="110270" y="59370"/>
                    </a:lnTo>
                    <a:lnTo>
                      <a:pt x="110270" y="59370"/>
                    </a:lnTo>
                    <a:lnTo>
                      <a:pt x="110099" y="59027"/>
                    </a:lnTo>
                    <a:lnTo>
                      <a:pt x="109928" y="58798"/>
                    </a:lnTo>
                    <a:lnTo>
                      <a:pt x="109502" y="58570"/>
                    </a:lnTo>
                    <a:lnTo>
                      <a:pt x="108904" y="58341"/>
                    </a:lnTo>
                    <a:lnTo>
                      <a:pt x="108563" y="57883"/>
                    </a:lnTo>
                    <a:lnTo>
                      <a:pt x="108563" y="57883"/>
                    </a:lnTo>
                    <a:lnTo>
                      <a:pt x="108392" y="57311"/>
                    </a:lnTo>
                    <a:lnTo>
                      <a:pt x="108563" y="56854"/>
                    </a:lnTo>
                    <a:lnTo>
                      <a:pt x="108733" y="56510"/>
                    </a:lnTo>
                    <a:lnTo>
                      <a:pt x="108904" y="56053"/>
                    </a:lnTo>
                    <a:lnTo>
                      <a:pt x="108904" y="56053"/>
                    </a:lnTo>
                    <a:lnTo>
                      <a:pt x="108733" y="53994"/>
                    </a:lnTo>
                    <a:lnTo>
                      <a:pt x="108733" y="52392"/>
                    </a:lnTo>
                    <a:lnTo>
                      <a:pt x="108990" y="48617"/>
                    </a:lnTo>
                    <a:lnTo>
                      <a:pt x="108990" y="48617"/>
                    </a:lnTo>
                    <a:lnTo>
                      <a:pt x="108990" y="45986"/>
                    </a:lnTo>
                    <a:lnTo>
                      <a:pt x="108904" y="43241"/>
                    </a:lnTo>
                    <a:lnTo>
                      <a:pt x="108392" y="40495"/>
                    </a:lnTo>
                    <a:lnTo>
                      <a:pt x="107965" y="37864"/>
                    </a:lnTo>
                    <a:lnTo>
                      <a:pt x="107965" y="37864"/>
                    </a:lnTo>
                    <a:lnTo>
                      <a:pt x="107624" y="36377"/>
                    </a:lnTo>
                    <a:lnTo>
                      <a:pt x="107795" y="35004"/>
                    </a:lnTo>
                    <a:lnTo>
                      <a:pt x="108221" y="33975"/>
                    </a:lnTo>
                    <a:lnTo>
                      <a:pt x="108904" y="32945"/>
                    </a:lnTo>
                    <a:lnTo>
                      <a:pt x="109843" y="32259"/>
                    </a:lnTo>
                    <a:lnTo>
                      <a:pt x="110697" y="31687"/>
                    </a:lnTo>
                    <a:lnTo>
                      <a:pt x="113086" y="30772"/>
                    </a:lnTo>
                    <a:lnTo>
                      <a:pt x="113086" y="30772"/>
                    </a:lnTo>
                    <a:lnTo>
                      <a:pt x="114281" y="29971"/>
                    </a:lnTo>
                    <a:lnTo>
                      <a:pt x="115220" y="29170"/>
                    </a:lnTo>
                    <a:lnTo>
                      <a:pt x="115817" y="28369"/>
                    </a:lnTo>
                    <a:lnTo>
                      <a:pt x="115988" y="27111"/>
                    </a:lnTo>
                    <a:lnTo>
                      <a:pt x="115988" y="27111"/>
                    </a:lnTo>
                    <a:lnTo>
                      <a:pt x="115391" y="26310"/>
                    </a:lnTo>
                    <a:lnTo>
                      <a:pt x="114623" y="25281"/>
                    </a:lnTo>
                    <a:lnTo>
                      <a:pt x="113940" y="24366"/>
                    </a:lnTo>
                    <a:lnTo>
                      <a:pt x="113513" y="24251"/>
                    </a:lnTo>
                    <a:lnTo>
                      <a:pt x="113086" y="23794"/>
                    </a:lnTo>
                    <a:lnTo>
                      <a:pt x="113086" y="23794"/>
                    </a:lnTo>
                    <a:lnTo>
                      <a:pt x="112233" y="23794"/>
                    </a:lnTo>
                    <a:lnTo>
                      <a:pt x="111635" y="23565"/>
                    </a:lnTo>
                    <a:lnTo>
                      <a:pt x="110270" y="23794"/>
                    </a:lnTo>
                    <a:lnTo>
                      <a:pt x="110270" y="23794"/>
                    </a:lnTo>
                    <a:lnTo>
                      <a:pt x="108990" y="23794"/>
                    </a:lnTo>
                    <a:lnTo>
                      <a:pt x="108563" y="24022"/>
                    </a:lnTo>
                    <a:lnTo>
                      <a:pt x="108392" y="24251"/>
                    </a:lnTo>
                    <a:lnTo>
                      <a:pt x="108221" y="24366"/>
                    </a:lnTo>
                    <a:lnTo>
                      <a:pt x="108221" y="24366"/>
                    </a:lnTo>
                    <a:lnTo>
                      <a:pt x="108136" y="24823"/>
                    </a:lnTo>
                    <a:lnTo>
                      <a:pt x="108221" y="25281"/>
                    </a:lnTo>
                    <a:lnTo>
                      <a:pt x="108392" y="26081"/>
                    </a:lnTo>
                    <a:lnTo>
                      <a:pt x="108563" y="26653"/>
                    </a:lnTo>
                    <a:lnTo>
                      <a:pt x="108563" y="27111"/>
                    </a:lnTo>
                    <a:lnTo>
                      <a:pt x="108221" y="27569"/>
                    </a:lnTo>
                    <a:lnTo>
                      <a:pt x="108221" y="27569"/>
                    </a:lnTo>
                    <a:lnTo>
                      <a:pt x="107965" y="27683"/>
                    </a:lnTo>
                    <a:lnTo>
                      <a:pt x="107453" y="27912"/>
                    </a:lnTo>
                    <a:lnTo>
                      <a:pt x="106856" y="27569"/>
                    </a:lnTo>
                    <a:lnTo>
                      <a:pt x="106088" y="26882"/>
                    </a:lnTo>
                    <a:lnTo>
                      <a:pt x="105490" y="26653"/>
                    </a:lnTo>
                    <a:lnTo>
                      <a:pt x="105490" y="26653"/>
                    </a:lnTo>
                    <a:lnTo>
                      <a:pt x="104978" y="26653"/>
                    </a:lnTo>
                    <a:lnTo>
                      <a:pt x="104722" y="26882"/>
                    </a:lnTo>
                    <a:lnTo>
                      <a:pt x="104210" y="27569"/>
                    </a:lnTo>
                    <a:lnTo>
                      <a:pt x="103783" y="28141"/>
                    </a:lnTo>
                    <a:lnTo>
                      <a:pt x="103442" y="28369"/>
                    </a:lnTo>
                    <a:lnTo>
                      <a:pt x="103015" y="28369"/>
                    </a:lnTo>
                    <a:lnTo>
                      <a:pt x="103015" y="28369"/>
                    </a:lnTo>
                    <a:lnTo>
                      <a:pt x="102503" y="28369"/>
                    </a:lnTo>
                    <a:lnTo>
                      <a:pt x="102247" y="28141"/>
                    </a:lnTo>
                    <a:lnTo>
                      <a:pt x="102076" y="27912"/>
                    </a:lnTo>
                    <a:lnTo>
                      <a:pt x="101735" y="27683"/>
                    </a:lnTo>
                    <a:lnTo>
                      <a:pt x="101735" y="27683"/>
                    </a:lnTo>
                    <a:lnTo>
                      <a:pt x="101308" y="27683"/>
                    </a:lnTo>
                    <a:lnTo>
                      <a:pt x="101137" y="27912"/>
                    </a:lnTo>
                    <a:lnTo>
                      <a:pt x="100711" y="28713"/>
                    </a:lnTo>
                    <a:lnTo>
                      <a:pt x="100711" y="28713"/>
                    </a:lnTo>
                    <a:lnTo>
                      <a:pt x="100199" y="28941"/>
                    </a:lnTo>
                    <a:lnTo>
                      <a:pt x="100028" y="28713"/>
                    </a:lnTo>
                    <a:lnTo>
                      <a:pt x="99772" y="28713"/>
                    </a:lnTo>
                    <a:lnTo>
                      <a:pt x="99601" y="28369"/>
                    </a:lnTo>
                    <a:lnTo>
                      <a:pt x="99260" y="27569"/>
                    </a:lnTo>
                    <a:lnTo>
                      <a:pt x="99174" y="27340"/>
                    </a:lnTo>
                    <a:lnTo>
                      <a:pt x="98833" y="27111"/>
                    </a:lnTo>
                    <a:lnTo>
                      <a:pt x="98833" y="27111"/>
                    </a:lnTo>
                    <a:lnTo>
                      <a:pt x="98406" y="27111"/>
                    </a:lnTo>
                    <a:lnTo>
                      <a:pt x="98065" y="27111"/>
                    </a:lnTo>
                    <a:lnTo>
                      <a:pt x="96955" y="27683"/>
                    </a:lnTo>
                    <a:lnTo>
                      <a:pt x="96017" y="28598"/>
                    </a:lnTo>
                    <a:lnTo>
                      <a:pt x="95163" y="28941"/>
                    </a:lnTo>
                    <a:lnTo>
                      <a:pt x="95163" y="28941"/>
                    </a:lnTo>
                    <a:lnTo>
                      <a:pt x="94651" y="29170"/>
                    </a:lnTo>
                    <a:lnTo>
                      <a:pt x="94054" y="29170"/>
                    </a:lnTo>
                    <a:lnTo>
                      <a:pt x="93541" y="29170"/>
                    </a:lnTo>
                    <a:lnTo>
                      <a:pt x="92944" y="29628"/>
                    </a:lnTo>
                    <a:lnTo>
                      <a:pt x="92944" y="29628"/>
                    </a:lnTo>
                    <a:lnTo>
                      <a:pt x="92688" y="30200"/>
                    </a:lnTo>
                    <a:lnTo>
                      <a:pt x="92517" y="30772"/>
                    </a:lnTo>
                    <a:lnTo>
                      <a:pt x="92347" y="31687"/>
                    </a:lnTo>
                    <a:lnTo>
                      <a:pt x="92005" y="32259"/>
                    </a:lnTo>
                    <a:lnTo>
                      <a:pt x="92005" y="32259"/>
                    </a:lnTo>
                    <a:lnTo>
                      <a:pt x="91408" y="33060"/>
                    </a:lnTo>
                    <a:lnTo>
                      <a:pt x="90469" y="33746"/>
                    </a:lnTo>
                    <a:lnTo>
                      <a:pt x="90042" y="33746"/>
                    </a:lnTo>
                    <a:lnTo>
                      <a:pt x="89530" y="33746"/>
                    </a:lnTo>
                    <a:lnTo>
                      <a:pt x="89274" y="33517"/>
                    </a:lnTo>
                    <a:lnTo>
                      <a:pt x="88933" y="33060"/>
                    </a:lnTo>
                    <a:lnTo>
                      <a:pt x="88933" y="33060"/>
                    </a:lnTo>
                    <a:lnTo>
                      <a:pt x="88933" y="32259"/>
                    </a:lnTo>
                    <a:lnTo>
                      <a:pt x="88933" y="31687"/>
                    </a:lnTo>
                    <a:lnTo>
                      <a:pt x="89530" y="30200"/>
                    </a:lnTo>
                    <a:lnTo>
                      <a:pt x="89871" y="29628"/>
                    </a:lnTo>
                    <a:lnTo>
                      <a:pt x="90042" y="28941"/>
                    </a:lnTo>
                    <a:lnTo>
                      <a:pt x="89871" y="28141"/>
                    </a:lnTo>
                    <a:lnTo>
                      <a:pt x="89445" y="27569"/>
                    </a:lnTo>
                    <a:lnTo>
                      <a:pt x="89445" y="27569"/>
                    </a:lnTo>
                    <a:lnTo>
                      <a:pt x="88933" y="26882"/>
                    </a:lnTo>
                    <a:lnTo>
                      <a:pt x="87994" y="26425"/>
                    </a:lnTo>
                    <a:lnTo>
                      <a:pt x="87226" y="26310"/>
                    </a:lnTo>
                    <a:lnTo>
                      <a:pt x="86970" y="26310"/>
                    </a:lnTo>
                    <a:lnTo>
                      <a:pt x="86628" y="26425"/>
                    </a:lnTo>
                    <a:lnTo>
                      <a:pt x="86628" y="26425"/>
                    </a:lnTo>
                    <a:lnTo>
                      <a:pt x="86458" y="26653"/>
                    </a:lnTo>
                    <a:lnTo>
                      <a:pt x="86287" y="27111"/>
                    </a:lnTo>
                    <a:lnTo>
                      <a:pt x="86201" y="27683"/>
                    </a:lnTo>
                    <a:lnTo>
                      <a:pt x="86287" y="28369"/>
                    </a:lnTo>
                    <a:lnTo>
                      <a:pt x="86628" y="28941"/>
                    </a:lnTo>
                    <a:lnTo>
                      <a:pt x="86628" y="28941"/>
                    </a:lnTo>
                    <a:lnTo>
                      <a:pt x="86799" y="29742"/>
                    </a:lnTo>
                    <a:lnTo>
                      <a:pt x="86628" y="30428"/>
                    </a:lnTo>
                    <a:lnTo>
                      <a:pt x="86031" y="31687"/>
                    </a:lnTo>
                    <a:lnTo>
                      <a:pt x="86031" y="31687"/>
                    </a:lnTo>
                    <a:lnTo>
                      <a:pt x="86031" y="32259"/>
                    </a:lnTo>
                    <a:lnTo>
                      <a:pt x="86031" y="33060"/>
                    </a:lnTo>
                    <a:lnTo>
                      <a:pt x="86201" y="33746"/>
                    </a:lnTo>
                    <a:lnTo>
                      <a:pt x="86201" y="33975"/>
                    </a:lnTo>
                    <a:lnTo>
                      <a:pt x="86031" y="34318"/>
                    </a:lnTo>
                    <a:lnTo>
                      <a:pt x="86031" y="34318"/>
                    </a:lnTo>
                    <a:lnTo>
                      <a:pt x="85519" y="34547"/>
                    </a:lnTo>
                    <a:lnTo>
                      <a:pt x="85263" y="34547"/>
                    </a:lnTo>
                    <a:lnTo>
                      <a:pt x="84324" y="34547"/>
                    </a:lnTo>
                    <a:lnTo>
                      <a:pt x="84324" y="34547"/>
                    </a:lnTo>
                    <a:lnTo>
                      <a:pt x="83812" y="34547"/>
                    </a:lnTo>
                    <a:lnTo>
                      <a:pt x="83214" y="35004"/>
                    </a:lnTo>
                    <a:lnTo>
                      <a:pt x="82788" y="35347"/>
                    </a:lnTo>
                    <a:lnTo>
                      <a:pt x="82446" y="36034"/>
                    </a:lnTo>
                    <a:lnTo>
                      <a:pt x="82446" y="36034"/>
                    </a:lnTo>
                    <a:lnTo>
                      <a:pt x="82446" y="36606"/>
                    </a:lnTo>
                    <a:lnTo>
                      <a:pt x="82446" y="37063"/>
                    </a:lnTo>
                    <a:lnTo>
                      <a:pt x="82788" y="38322"/>
                    </a:lnTo>
                    <a:lnTo>
                      <a:pt x="82788" y="39351"/>
                    </a:lnTo>
                    <a:lnTo>
                      <a:pt x="82788" y="39694"/>
                    </a:lnTo>
                    <a:lnTo>
                      <a:pt x="82446" y="40152"/>
                    </a:lnTo>
                    <a:lnTo>
                      <a:pt x="82446" y="40152"/>
                    </a:lnTo>
                    <a:lnTo>
                      <a:pt x="82190" y="40381"/>
                    </a:lnTo>
                    <a:lnTo>
                      <a:pt x="81678" y="40381"/>
                    </a:lnTo>
                    <a:lnTo>
                      <a:pt x="80739" y="40152"/>
                    </a:lnTo>
                    <a:lnTo>
                      <a:pt x="80739" y="40152"/>
                    </a:lnTo>
                    <a:lnTo>
                      <a:pt x="80312" y="39694"/>
                    </a:lnTo>
                    <a:lnTo>
                      <a:pt x="80142" y="39694"/>
                    </a:lnTo>
                    <a:lnTo>
                      <a:pt x="79971" y="40152"/>
                    </a:lnTo>
                    <a:lnTo>
                      <a:pt x="79971" y="40152"/>
                    </a:lnTo>
                    <a:lnTo>
                      <a:pt x="79715" y="40953"/>
                    </a:lnTo>
                    <a:lnTo>
                      <a:pt x="79544" y="41982"/>
                    </a:lnTo>
                    <a:lnTo>
                      <a:pt x="79544" y="42440"/>
                    </a:lnTo>
                    <a:lnTo>
                      <a:pt x="79203" y="42783"/>
                    </a:lnTo>
                    <a:lnTo>
                      <a:pt x="78947" y="42783"/>
                    </a:lnTo>
                    <a:lnTo>
                      <a:pt x="78435" y="42783"/>
                    </a:lnTo>
                    <a:lnTo>
                      <a:pt x="78435" y="42783"/>
                    </a:lnTo>
                    <a:lnTo>
                      <a:pt x="77667" y="42440"/>
                    </a:lnTo>
                    <a:lnTo>
                      <a:pt x="77069" y="41754"/>
                    </a:lnTo>
                    <a:lnTo>
                      <a:pt x="76301" y="40953"/>
                    </a:lnTo>
                    <a:lnTo>
                      <a:pt x="75960" y="40381"/>
                    </a:lnTo>
                    <a:lnTo>
                      <a:pt x="75960" y="40381"/>
                    </a:lnTo>
                    <a:lnTo>
                      <a:pt x="75704" y="39351"/>
                    </a:lnTo>
                    <a:lnTo>
                      <a:pt x="75704" y="38322"/>
                    </a:lnTo>
                    <a:lnTo>
                      <a:pt x="75704" y="37292"/>
                    </a:lnTo>
                    <a:lnTo>
                      <a:pt x="75704" y="36835"/>
                    </a:lnTo>
                    <a:lnTo>
                      <a:pt x="75362" y="36377"/>
                    </a:lnTo>
                    <a:lnTo>
                      <a:pt x="75362" y="36377"/>
                    </a:lnTo>
                    <a:lnTo>
                      <a:pt x="75192" y="36148"/>
                    </a:lnTo>
                    <a:lnTo>
                      <a:pt x="74850" y="36034"/>
                    </a:lnTo>
                    <a:lnTo>
                      <a:pt x="74253" y="35805"/>
                    </a:lnTo>
                    <a:lnTo>
                      <a:pt x="73485" y="35576"/>
                    </a:lnTo>
                    <a:lnTo>
                      <a:pt x="72887" y="35119"/>
                    </a:lnTo>
                    <a:lnTo>
                      <a:pt x="72887" y="35119"/>
                    </a:lnTo>
                    <a:lnTo>
                      <a:pt x="72546" y="34775"/>
                    </a:lnTo>
                    <a:lnTo>
                      <a:pt x="72375" y="34089"/>
                    </a:lnTo>
                    <a:lnTo>
                      <a:pt x="72546" y="33517"/>
                    </a:lnTo>
                    <a:lnTo>
                      <a:pt x="72887" y="33060"/>
                    </a:lnTo>
                    <a:lnTo>
                      <a:pt x="72887" y="33060"/>
                    </a:lnTo>
                    <a:lnTo>
                      <a:pt x="73314" y="33060"/>
                    </a:lnTo>
                    <a:lnTo>
                      <a:pt x="73826" y="33060"/>
                    </a:lnTo>
                    <a:lnTo>
                      <a:pt x="74765" y="33517"/>
                    </a:lnTo>
                    <a:lnTo>
                      <a:pt x="74765" y="33517"/>
                    </a:lnTo>
                    <a:lnTo>
                      <a:pt x="76130" y="34318"/>
                    </a:lnTo>
                    <a:lnTo>
                      <a:pt x="77667" y="35119"/>
                    </a:lnTo>
                    <a:lnTo>
                      <a:pt x="78435" y="35119"/>
                    </a:lnTo>
                    <a:lnTo>
                      <a:pt x="79203" y="35119"/>
                    </a:lnTo>
                    <a:lnTo>
                      <a:pt x="79800" y="35004"/>
                    </a:lnTo>
                    <a:lnTo>
                      <a:pt x="80568" y="34547"/>
                    </a:lnTo>
                    <a:lnTo>
                      <a:pt x="80568" y="34547"/>
                    </a:lnTo>
                    <a:lnTo>
                      <a:pt x="81081" y="33975"/>
                    </a:lnTo>
                    <a:lnTo>
                      <a:pt x="81507" y="33060"/>
                    </a:lnTo>
                    <a:lnTo>
                      <a:pt x="82019" y="32030"/>
                    </a:lnTo>
                    <a:lnTo>
                      <a:pt x="82275" y="31229"/>
                    </a:lnTo>
                    <a:lnTo>
                      <a:pt x="82275" y="30428"/>
                    </a:lnTo>
                    <a:lnTo>
                      <a:pt x="82190" y="29628"/>
                    </a:lnTo>
                    <a:lnTo>
                      <a:pt x="81678" y="28713"/>
                    </a:lnTo>
                    <a:lnTo>
                      <a:pt x="80910" y="28369"/>
                    </a:lnTo>
                    <a:lnTo>
                      <a:pt x="80910" y="28369"/>
                    </a:lnTo>
                    <a:lnTo>
                      <a:pt x="79971" y="28141"/>
                    </a:lnTo>
                    <a:lnTo>
                      <a:pt x="79032" y="27683"/>
                    </a:lnTo>
                    <a:lnTo>
                      <a:pt x="79032" y="27683"/>
                    </a:lnTo>
                    <a:lnTo>
                      <a:pt x="77496" y="27111"/>
                    </a:lnTo>
                    <a:lnTo>
                      <a:pt x="76728" y="26653"/>
                    </a:lnTo>
                    <a:lnTo>
                      <a:pt x="75960" y="26081"/>
                    </a:lnTo>
                    <a:lnTo>
                      <a:pt x="75960" y="26081"/>
                    </a:lnTo>
                    <a:lnTo>
                      <a:pt x="75021" y="25281"/>
                    </a:lnTo>
                    <a:lnTo>
                      <a:pt x="74423" y="24594"/>
                    </a:lnTo>
                    <a:lnTo>
                      <a:pt x="73997" y="24251"/>
                    </a:lnTo>
                    <a:lnTo>
                      <a:pt x="73997" y="24251"/>
                    </a:lnTo>
                    <a:lnTo>
                      <a:pt x="72887" y="23565"/>
                    </a:lnTo>
                    <a:lnTo>
                      <a:pt x="71948" y="22993"/>
                    </a:lnTo>
                    <a:lnTo>
                      <a:pt x="71948" y="22993"/>
                    </a:lnTo>
                    <a:lnTo>
                      <a:pt x="71522" y="22764"/>
                    </a:lnTo>
                    <a:lnTo>
                      <a:pt x="70839" y="22535"/>
                    </a:lnTo>
                    <a:lnTo>
                      <a:pt x="70839" y="22535"/>
                    </a:lnTo>
                    <a:lnTo>
                      <a:pt x="70071" y="22535"/>
                    </a:lnTo>
                    <a:lnTo>
                      <a:pt x="69302" y="22764"/>
                    </a:lnTo>
                    <a:lnTo>
                      <a:pt x="69302" y="22764"/>
                    </a:lnTo>
                    <a:lnTo>
                      <a:pt x="68534" y="22764"/>
                    </a:lnTo>
                    <a:lnTo>
                      <a:pt x="68278" y="22535"/>
                    </a:lnTo>
                    <a:lnTo>
                      <a:pt x="68108" y="21963"/>
                    </a:lnTo>
                    <a:lnTo>
                      <a:pt x="68108" y="21963"/>
                    </a:lnTo>
                    <a:lnTo>
                      <a:pt x="68108" y="21734"/>
                    </a:lnTo>
                    <a:lnTo>
                      <a:pt x="68278" y="21506"/>
                    </a:lnTo>
                    <a:lnTo>
                      <a:pt x="68534" y="21048"/>
                    </a:lnTo>
                    <a:lnTo>
                      <a:pt x="68876" y="20705"/>
                    </a:lnTo>
                    <a:lnTo>
                      <a:pt x="69046" y="20476"/>
                    </a:lnTo>
                    <a:lnTo>
                      <a:pt x="69046" y="20019"/>
                    </a:lnTo>
                    <a:lnTo>
                      <a:pt x="69046" y="20019"/>
                    </a:lnTo>
                    <a:lnTo>
                      <a:pt x="68876" y="19675"/>
                    </a:lnTo>
                    <a:lnTo>
                      <a:pt x="68705" y="19447"/>
                    </a:lnTo>
                    <a:lnTo>
                      <a:pt x="68364" y="19447"/>
                    </a:lnTo>
                    <a:lnTo>
                      <a:pt x="67510" y="20019"/>
                    </a:lnTo>
                    <a:lnTo>
                      <a:pt x="67510" y="20019"/>
                    </a:lnTo>
                    <a:lnTo>
                      <a:pt x="66998" y="20247"/>
                    </a:lnTo>
                    <a:lnTo>
                      <a:pt x="66571" y="20247"/>
                    </a:lnTo>
                    <a:lnTo>
                      <a:pt x="66401" y="20019"/>
                    </a:lnTo>
                    <a:lnTo>
                      <a:pt x="66401" y="19675"/>
                    </a:lnTo>
                    <a:lnTo>
                      <a:pt x="66230" y="18875"/>
                    </a:lnTo>
                    <a:lnTo>
                      <a:pt x="66059" y="18646"/>
                    </a:lnTo>
                    <a:lnTo>
                      <a:pt x="65803" y="18417"/>
                    </a:lnTo>
                    <a:lnTo>
                      <a:pt x="65803" y="18417"/>
                    </a:lnTo>
                    <a:lnTo>
                      <a:pt x="65462" y="18646"/>
                    </a:lnTo>
                    <a:lnTo>
                      <a:pt x="65462" y="18875"/>
                    </a:lnTo>
                    <a:lnTo>
                      <a:pt x="65291" y="19218"/>
                    </a:lnTo>
                    <a:lnTo>
                      <a:pt x="65291" y="19904"/>
                    </a:lnTo>
                    <a:lnTo>
                      <a:pt x="65120" y="20019"/>
                    </a:lnTo>
                    <a:lnTo>
                      <a:pt x="65035" y="20247"/>
                    </a:lnTo>
                    <a:lnTo>
                      <a:pt x="65035" y="20247"/>
                    </a:lnTo>
                    <a:lnTo>
                      <a:pt x="64694" y="20247"/>
                    </a:lnTo>
                    <a:lnTo>
                      <a:pt x="64523" y="20247"/>
                    </a:lnTo>
                    <a:lnTo>
                      <a:pt x="64352" y="19675"/>
                    </a:lnTo>
                    <a:lnTo>
                      <a:pt x="64267" y="19447"/>
                    </a:lnTo>
                    <a:lnTo>
                      <a:pt x="64096" y="19447"/>
                    </a:lnTo>
                    <a:lnTo>
                      <a:pt x="63926" y="19447"/>
                    </a:lnTo>
                    <a:lnTo>
                      <a:pt x="63755" y="19904"/>
                    </a:lnTo>
                    <a:lnTo>
                      <a:pt x="63755" y="19904"/>
                    </a:lnTo>
                    <a:lnTo>
                      <a:pt x="63584" y="20247"/>
                    </a:lnTo>
                    <a:lnTo>
                      <a:pt x="63584" y="20705"/>
                    </a:lnTo>
                    <a:lnTo>
                      <a:pt x="63584" y="21048"/>
                    </a:lnTo>
                    <a:lnTo>
                      <a:pt x="63584" y="21506"/>
                    </a:lnTo>
                    <a:lnTo>
                      <a:pt x="63584" y="21506"/>
                    </a:lnTo>
                    <a:lnTo>
                      <a:pt x="63328" y="21734"/>
                    </a:lnTo>
                    <a:lnTo>
                      <a:pt x="62987" y="21963"/>
                    </a:lnTo>
                    <a:lnTo>
                      <a:pt x="62645" y="21963"/>
                    </a:lnTo>
                    <a:lnTo>
                      <a:pt x="62389" y="21734"/>
                    </a:lnTo>
                    <a:lnTo>
                      <a:pt x="62389" y="21734"/>
                    </a:lnTo>
                    <a:lnTo>
                      <a:pt x="62389" y="21277"/>
                    </a:lnTo>
                    <a:lnTo>
                      <a:pt x="62389" y="20934"/>
                    </a:lnTo>
                    <a:lnTo>
                      <a:pt x="62560" y="19675"/>
                    </a:lnTo>
                    <a:lnTo>
                      <a:pt x="62560" y="19218"/>
                    </a:lnTo>
                    <a:lnTo>
                      <a:pt x="62389" y="18875"/>
                    </a:lnTo>
                    <a:lnTo>
                      <a:pt x="62048" y="18646"/>
                    </a:lnTo>
                    <a:lnTo>
                      <a:pt x="61621" y="18875"/>
                    </a:lnTo>
                    <a:lnTo>
                      <a:pt x="61621" y="18875"/>
                    </a:lnTo>
                    <a:lnTo>
                      <a:pt x="61280" y="18989"/>
                    </a:lnTo>
                    <a:lnTo>
                      <a:pt x="61109" y="19675"/>
                    </a:lnTo>
                    <a:lnTo>
                      <a:pt x="61024" y="20019"/>
                    </a:lnTo>
                    <a:lnTo>
                      <a:pt x="60682" y="20476"/>
                    </a:lnTo>
                    <a:lnTo>
                      <a:pt x="60682" y="20476"/>
                    </a:lnTo>
                    <a:lnTo>
                      <a:pt x="60341" y="20705"/>
                    </a:lnTo>
                    <a:lnTo>
                      <a:pt x="59914" y="20476"/>
                    </a:lnTo>
                    <a:lnTo>
                      <a:pt x="59317" y="20247"/>
                    </a:lnTo>
                    <a:lnTo>
                      <a:pt x="59317" y="20247"/>
                    </a:lnTo>
                    <a:lnTo>
                      <a:pt x="58805" y="20247"/>
                    </a:lnTo>
                    <a:lnTo>
                      <a:pt x="58378" y="20476"/>
                    </a:lnTo>
                    <a:lnTo>
                      <a:pt x="58207" y="20934"/>
                    </a:lnTo>
                    <a:lnTo>
                      <a:pt x="58036" y="21506"/>
                    </a:lnTo>
                    <a:lnTo>
                      <a:pt x="57610" y="22535"/>
                    </a:lnTo>
                    <a:lnTo>
                      <a:pt x="57268" y="22993"/>
                    </a:lnTo>
                    <a:lnTo>
                      <a:pt x="56842" y="23336"/>
                    </a:lnTo>
                    <a:lnTo>
                      <a:pt x="56842" y="23336"/>
                    </a:lnTo>
                    <a:lnTo>
                      <a:pt x="55903" y="23565"/>
                    </a:lnTo>
                    <a:lnTo>
                      <a:pt x="54623" y="23794"/>
                    </a:lnTo>
                    <a:lnTo>
                      <a:pt x="54196" y="24022"/>
                    </a:lnTo>
                    <a:lnTo>
                      <a:pt x="53684" y="24251"/>
                    </a:lnTo>
                    <a:lnTo>
                      <a:pt x="53428" y="24823"/>
                    </a:lnTo>
                    <a:lnTo>
                      <a:pt x="53086" y="25395"/>
                    </a:lnTo>
                    <a:lnTo>
                      <a:pt x="53086" y="25395"/>
                    </a:lnTo>
                    <a:lnTo>
                      <a:pt x="53086" y="26425"/>
                    </a:lnTo>
                    <a:lnTo>
                      <a:pt x="52916" y="27111"/>
                    </a:lnTo>
                    <a:lnTo>
                      <a:pt x="52830" y="27569"/>
                    </a:lnTo>
                    <a:lnTo>
                      <a:pt x="52830" y="27569"/>
                    </a:lnTo>
                    <a:lnTo>
                      <a:pt x="52489" y="27683"/>
                    </a:lnTo>
                    <a:lnTo>
                      <a:pt x="52062" y="27683"/>
                    </a:lnTo>
                    <a:lnTo>
                      <a:pt x="51294" y="27912"/>
                    </a:lnTo>
                    <a:lnTo>
                      <a:pt x="51294" y="27912"/>
                    </a:lnTo>
                    <a:lnTo>
                      <a:pt x="51294" y="28369"/>
                    </a:lnTo>
                    <a:lnTo>
                      <a:pt x="51294" y="28598"/>
                    </a:lnTo>
                    <a:lnTo>
                      <a:pt x="51550" y="28941"/>
                    </a:lnTo>
                    <a:lnTo>
                      <a:pt x="51721" y="29170"/>
                    </a:lnTo>
                    <a:lnTo>
                      <a:pt x="51721" y="29170"/>
                    </a:lnTo>
                    <a:lnTo>
                      <a:pt x="51891" y="29628"/>
                    </a:lnTo>
                    <a:lnTo>
                      <a:pt x="51721" y="29971"/>
                    </a:lnTo>
                    <a:lnTo>
                      <a:pt x="51721" y="29971"/>
                    </a:lnTo>
                    <a:lnTo>
                      <a:pt x="51550" y="30200"/>
                    </a:lnTo>
                    <a:lnTo>
                      <a:pt x="51123" y="30200"/>
                    </a:lnTo>
                    <a:lnTo>
                      <a:pt x="50440" y="30200"/>
                    </a:lnTo>
                    <a:lnTo>
                      <a:pt x="50440" y="30200"/>
                    </a:lnTo>
                    <a:lnTo>
                      <a:pt x="50355" y="30657"/>
                    </a:lnTo>
                    <a:lnTo>
                      <a:pt x="50355" y="31000"/>
                    </a:lnTo>
                    <a:lnTo>
                      <a:pt x="50440" y="31458"/>
                    </a:lnTo>
                    <a:lnTo>
                      <a:pt x="50440" y="31801"/>
                    </a:lnTo>
                    <a:lnTo>
                      <a:pt x="50440" y="31801"/>
                    </a:lnTo>
                    <a:lnTo>
                      <a:pt x="50440" y="32259"/>
                    </a:lnTo>
                    <a:lnTo>
                      <a:pt x="50355" y="32488"/>
                    </a:lnTo>
                    <a:lnTo>
                      <a:pt x="50014" y="32716"/>
                    </a:lnTo>
                    <a:lnTo>
                      <a:pt x="49843" y="32716"/>
                    </a:lnTo>
                    <a:lnTo>
                      <a:pt x="49075" y="32259"/>
                    </a:lnTo>
                    <a:lnTo>
                      <a:pt x="48477" y="32030"/>
                    </a:lnTo>
                    <a:lnTo>
                      <a:pt x="48477" y="32030"/>
                    </a:lnTo>
                    <a:lnTo>
                      <a:pt x="48051" y="32259"/>
                    </a:lnTo>
                    <a:lnTo>
                      <a:pt x="47880" y="32716"/>
                    </a:lnTo>
                    <a:lnTo>
                      <a:pt x="48051" y="33060"/>
                    </a:lnTo>
                    <a:lnTo>
                      <a:pt x="48136" y="33746"/>
                    </a:lnTo>
                    <a:lnTo>
                      <a:pt x="48819" y="34775"/>
                    </a:lnTo>
                    <a:lnTo>
                      <a:pt x="48904" y="35347"/>
                    </a:lnTo>
                    <a:lnTo>
                      <a:pt x="48904" y="35576"/>
                    </a:lnTo>
                    <a:lnTo>
                      <a:pt x="48904" y="35576"/>
                    </a:lnTo>
                    <a:lnTo>
                      <a:pt x="48477" y="35805"/>
                    </a:lnTo>
                    <a:lnTo>
                      <a:pt x="48136" y="35805"/>
                    </a:lnTo>
                    <a:lnTo>
                      <a:pt x="47539" y="35576"/>
                    </a:lnTo>
                    <a:lnTo>
                      <a:pt x="47197" y="35347"/>
                    </a:lnTo>
                    <a:lnTo>
                      <a:pt x="46770" y="35347"/>
                    </a:lnTo>
                    <a:lnTo>
                      <a:pt x="46429" y="35576"/>
                    </a:lnTo>
                    <a:lnTo>
                      <a:pt x="46173" y="36034"/>
                    </a:lnTo>
                    <a:lnTo>
                      <a:pt x="46173" y="36034"/>
                    </a:lnTo>
                    <a:lnTo>
                      <a:pt x="45832" y="36835"/>
                    </a:lnTo>
                    <a:lnTo>
                      <a:pt x="45576" y="37635"/>
                    </a:lnTo>
                    <a:lnTo>
                      <a:pt x="45234" y="38436"/>
                    </a:lnTo>
                    <a:lnTo>
                      <a:pt x="44807" y="39122"/>
                    </a:lnTo>
                    <a:lnTo>
                      <a:pt x="44807" y="39122"/>
                    </a:lnTo>
                    <a:lnTo>
                      <a:pt x="44295" y="39466"/>
                    </a:lnTo>
                    <a:lnTo>
                      <a:pt x="43869" y="39923"/>
                    </a:lnTo>
                    <a:lnTo>
                      <a:pt x="43698" y="40152"/>
                    </a:lnTo>
                    <a:lnTo>
                      <a:pt x="43698" y="40381"/>
                    </a:lnTo>
                    <a:lnTo>
                      <a:pt x="43954" y="40495"/>
                    </a:lnTo>
                    <a:lnTo>
                      <a:pt x="44295" y="40724"/>
                    </a:lnTo>
                    <a:lnTo>
                      <a:pt x="44295" y="40724"/>
                    </a:lnTo>
                    <a:lnTo>
                      <a:pt x="44893" y="41410"/>
                    </a:lnTo>
                    <a:lnTo>
                      <a:pt x="44893" y="41639"/>
                    </a:lnTo>
                    <a:lnTo>
                      <a:pt x="44637" y="41982"/>
                    </a:lnTo>
                    <a:lnTo>
                      <a:pt x="44637" y="41982"/>
                    </a:lnTo>
                    <a:lnTo>
                      <a:pt x="44125" y="41982"/>
                    </a:lnTo>
                    <a:lnTo>
                      <a:pt x="43527" y="41754"/>
                    </a:lnTo>
                    <a:lnTo>
                      <a:pt x="42588" y="41410"/>
                    </a:lnTo>
                    <a:lnTo>
                      <a:pt x="42588" y="41410"/>
                    </a:lnTo>
                    <a:lnTo>
                      <a:pt x="41650" y="41182"/>
                    </a:lnTo>
                    <a:lnTo>
                      <a:pt x="41394" y="41410"/>
                    </a:lnTo>
                    <a:lnTo>
                      <a:pt x="41052" y="41754"/>
                    </a:lnTo>
                    <a:lnTo>
                      <a:pt x="41052" y="41754"/>
                    </a:lnTo>
                    <a:lnTo>
                      <a:pt x="40881" y="42211"/>
                    </a:lnTo>
                    <a:lnTo>
                      <a:pt x="41052" y="42669"/>
                    </a:lnTo>
                    <a:lnTo>
                      <a:pt x="41223" y="43012"/>
                    </a:lnTo>
                    <a:lnTo>
                      <a:pt x="41223" y="43469"/>
                    </a:lnTo>
                    <a:lnTo>
                      <a:pt x="41223" y="43469"/>
                    </a:lnTo>
                    <a:lnTo>
                      <a:pt x="41052" y="43813"/>
                    </a:lnTo>
                    <a:lnTo>
                      <a:pt x="40711" y="44041"/>
                    </a:lnTo>
                    <a:lnTo>
                      <a:pt x="39943" y="44270"/>
                    </a:lnTo>
                    <a:lnTo>
                      <a:pt x="39089" y="44270"/>
                    </a:lnTo>
                    <a:lnTo>
                      <a:pt x="38748" y="44728"/>
                    </a:lnTo>
                    <a:lnTo>
                      <a:pt x="38577" y="45071"/>
                    </a:lnTo>
                    <a:lnTo>
                      <a:pt x="38577" y="45071"/>
                    </a:lnTo>
                    <a:lnTo>
                      <a:pt x="38406" y="45529"/>
                    </a:lnTo>
                    <a:lnTo>
                      <a:pt x="38577" y="46101"/>
                    </a:lnTo>
                    <a:lnTo>
                      <a:pt x="38577" y="46558"/>
                    </a:lnTo>
                    <a:lnTo>
                      <a:pt x="38577" y="47016"/>
                    </a:lnTo>
                    <a:lnTo>
                      <a:pt x="38577" y="47016"/>
                    </a:lnTo>
                    <a:lnTo>
                      <a:pt x="38236" y="47130"/>
                    </a:lnTo>
                    <a:lnTo>
                      <a:pt x="38150" y="47359"/>
                    </a:lnTo>
                    <a:lnTo>
                      <a:pt x="37638" y="47588"/>
                    </a:lnTo>
                    <a:lnTo>
                      <a:pt x="36614" y="47588"/>
                    </a:lnTo>
                    <a:lnTo>
                      <a:pt x="36614" y="47588"/>
                    </a:lnTo>
                    <a:lnTo>
                      <a:pt x="36102" y="47588"/>
                    </a:lnTo>
                    <a:lnTo>
                      <a:pt x="35931" y="47816"/>
                    </a:lnTo>
                    <a:lnTo>
                      <a:pt x="36273" y="48388"/>
                    </a:lnTo>
                    <a:lnTo>
                      <a:pt x="36273" y="48388"/>
                    </a:lnTo>
                    <a:lnTo>
                      <a:pt x="36273" y="48617"/>
                    </a:lnTo>
                    <a:lnTo>
                      <a:pt x="36443" y="48846"/>
                    </a:lnTo>
                    <a:lnTo>
                      <a:pt x="36443" y="49075"/>
                    </a:lnTo>
                    <a:lnTo>
                      <a:pt x="36443" y="49075"/>
                    </a:lnTo>
                    <a:lnTo>
                      <a:pt x="36443" y="49189"/>
                    </a:lnTo>
                    <a:lnTo>
                      <a:pt x="36273" y="49189"/>
                    </a:lnTo>
                    <a:lnTo>
                      <a:pt x="36102" y="49418"/>
                    </a:lnTo>
                    <a:lnTo>
                      <a:pt x="36102" y="49418"/>
                    </a:lnTo>
                    <a:lnTo>
                      <a:pt x="35931" y="49647"/>
                    </a:lnTo>
                    <a:lnTo>
                      <a:pt x="35846" y="49876"/>
                    </a:lnTo>
                    <a:lnTo>
                      <a:pt x="35931" y="50104"/>
                    </a:lnTo>
                    <a:lnTo>
                      <a:pt x="35931" y="50104"/>
                    </a:lnTo>
                    <a:lnTo>
                      <a:pt x="35931" y="50333"/>
                    </a:lnTo>
                    <a:lnTo>
                      <a:pt x="36273" y="50448"/>
                    </a:lnTo>
                    <a:lnTo>
                      <a:pt x="36614" y="50676"/>
                    </a:lnTo>
                    <a:lnTo>
                      <a:pt x="36614" y="50676"/>
                    </a:lnTo>
                    <a:lnTo>
                      <a:pt x="36699" y="51134"/>
                    </a:lnTo>
                    <a:lnTo>
                      <a:pt x="36614" y="51363"/>
                    </a:lnTo>
                    <a:lnTo>
                      <a:pt x="36273" y="51935"/>
                    </a:lnTo>
                    <a:lnTo>
                      <a:pt x="36273" y="51935"/>
                    </a:lnTo>
                    <a:lnTo>
                      <a:pt x="36102" y="52392"/>
                    </a:lnTo>
                    <a:lnTo>
                      <a:pt x="36102" y="52507"/>
                    </a:lnTo>
                    <a:lnTo>
                      <a:pt x="36443" y="52735"/>
                    </a:lnTo>
                    <a:lnTo>
                      <a:pt x="37041" y="52735"/>
                    </a:lnTo>
                    <a:lnTo>
                      <a:pt x="37467" y="52964"/>
                    </a:lnTo>
                    <a:lnTo>
                      <a:pt x="37467" y="52964"/>
                    </a:lnTo>
                    <a:lnTo>
                      <a:pt x="37638" y="53422"/>
                    </a:lnTo>
                    <a:lnTo>
                      <a:pt x="37638" y="53765"/>
                    </a:lnTo>
                    <a:lnTo>
                      <a:pt x="37382" y="54223"/>
                    </a:lnTo>
                    <a:lnTo>
                      <a:pt x="37041" y="54451"/>
                    </a:lnTo>
                    <a:lnTo>
                      <a:pt x="36443" y="54795"/>
                    </a:lnTo>
                    <a:lnTo>
                      <a:pt x="36273" y="55252"/>
                    </a:lnTo>
                    <a:lnTo>
                      <a:pt x="36443" y="55481"/>
                    </a:lnTo>
                    <a:lnTo>
                      <a:pt x="36443" y="55481"/>
                    </a:lnTo>
                    <a:lnTo>
                      <a:pt x="36614" y="55710"/>
                    </a:lnTo>
                    <a:lnTo>
                      <a:pt x="36699" y="55824"/>
                    </a:lnTo>
                    <a:lnTo>
                      <a:pt x="37382" y="55710"/>
                    </a:lnTo>
                    <a:lnTo>
                      <a:pt x="37467" y="55710"/>
                    </a:lnTo>
                    <a:lnTo>
                      <a:pt x="37638" y="55824"/>
                    </a:lnTo>
                    <a:lnTo>
                      <a:pt x="37638" y="56282"/>
                    </a:lnTo>
                    <a:lnTo>
                      <a:pt x="37382" y="56739"/>
                    </a:lnTo>
                    <a:lnTo>
                      <a:pt x="37382" y="56739"/>
                    </a:lnTo>
                    <a:lnTo>
                      <a:pt x="37041" y="57311"/>
                    </a:lnTo>
                    <a:lnTo>
                      <a:pt x="36870" y="57540"/>
                    </a:lnTo>
                    <a:lnTo>
                      <a:pt x="36870" y="57883"/>
                    </a:lnTo>
                    <a:lnTo>
                      <a:pt x="36870" y="57883"/>
                    </a:lnTo>
                    <a:lnTo>
                      <a:pt x="37041" y="58341"/>
                    </a:lnTo>
                    <a:lnTo>
                      <a:pt x="37211" y="58341"/>
                    </a:lnTo>
                    <a:lnTo>
                      <a:pt x="37467" y="58341"/>
                    </a:lnTo>
                    <a:lnTo>
                      <a:pt x="37809" y="58341"/>
                    </a:lnTo>
                    <a:lnTo>
                      <a:pt x="37809" y="58341"/>
                    </a:lnTo>
                    <a:lnTo>
                      <a:pt x="37980" y="58341"/>
                    </a:lnTo>
                    <a:lnTo>
                      <a:pt x="38150" y="58798"/>
                    </a:lnTo>
                    <a:lnTo>
                      <a:pt x="38236" y="59370"/>
                    </a:lnTo>
                    <a:lnTo>
                      <a:pt x="38406" y="59828"/>
                    </a:lnTo>
                    <a:lnTo>
                      <a:pt x="38577" y="60057"/>
                    </a:lnTo>
                    <a:lnTo>
                      <a:pt x="38918" y="60057"/>
                    </a:lnTo>
                    <a:lnTo>
                      <a:pt x="38918" y="60057"/>
                    </a:lnTo>
                    <a:lnTo>
                      <a:pt x="39174" y="59828"/>
                    </a:lnTo>
                    <a:lnTo>
                      <a:pt x="39516" y="59599"/>
                    </a:lnTo>
                    <a:lnTo>
                      <a:pt x="39687" y="59027"/>
                    </a:lnTo>
                    <a:lnTo>
                      <a:pt x="39943" y="58570"/>
                    </a:lnTo>
                    <a:lnTo>
                      <a:pt x="40284" y="58341"/>
                    </a:lnTo>
                    <a:lnTo>
                      <a:pt x="40625" y="58341"/>
                    </a:lnTo>
                    <a:lnTo>
                      <a:pt x="40625" y="58341"/>
                    </a:lnTo>
                    <a:lnTo>
                      <a:pt x="40881" y="58341"/>
                    </a:lnTo>
                    <a:lnTo>
                      <a:pt x="41223" y="58341"/>
                    </a:lnTo>
                    <a:lnTo>
                      <a:pt x="41394" y="58341"/>
                    </a:lnTo>
                    <a:lnTo>
                      <a:pt x="41394" y="58341"/>
                    </a:lnTo>
                    <a:lnTo>
                      <a:pt x="41479" y="57883"/>
                    </a:lnTo>
                    <a:lnTo>
                      <a:pt x="41650" y="57540"/>
                    </a:lnTo>
                    <a:lnTo>
                      <a:pt x="41820" y="57082"/>
                    </a:lnTo>
                    <a:lnTo>
                      <a:pt x="42162" y="56854"/>
                    </a:lnTo>
                    <a:lnTo>
                      <a:pt x="42162" y="56854"/>
                    </a:lnTo>
                    <a:lnTo>
                      <a:pt x="42418" y="56739"/>
                    </a:lnTo>
                    <a:lnTo>
                      <a:pt x="42759" y="56854"/>
                    </a:lnTo>
                    <a:lnTo>
                      <a:pt x="43100" y="57082"/>
                    </a:lnTo>
                    <a:lnTo>
                      <a:pt x="43527" y="57082"/>
                    </a:lnTo>
                    <a:lnTo>
                      <a:pt x="43527" y="57082"/>
                    </a:lnTo>
                    <a:lnTo>
                      <a:pt x="44125" y="56854"/>
                    </a:lnTo>
                    <a:lnTo>
                      <a:pt x="44466" y="56854"/>
                    </a:lnTo>
                    <a:lnTo>
                      <a:pt x="44637" y="57540"/>
                    </a:lnTo>
                    <a:lnTo>
                      <a:pt x="44637" y="57540"/>
                    </a:lnTo>
                    <a:lnTo>
                      <a:pt x="44637" y="58112"/>
                    </a:lnTo>
                    <a:lnTo>
                      <a:pt x="44295" y="59027"/>
                    </a:lnTo>
                    <a:lnTo>
                      <a:pt x="44125" y="59599"/>
                    </a:lnTo>
                    <a:lnTo>
                      <a:pt x="44295" y="60057"/>
                    </a:lnTo>
                    <a:lnTo>
                      <a:pt x="44466" y="60400"/>
                    </a:lnTo>
                    <a:lnTo>
                      <a:pt x="44466" y="60400"/>
                    </a:lnTo>
                    <a:lnTo>
                      <a:pt x="44893" y="61086"/>
                    </a:lnTo>
                    <a:lnTo>
                      <a:pt x="45576" y="61429"/>
                    </a:lnTo>
                    <a:lnTo>
                      <a:pt x="46344" y="61658"/>
                    </a:lnTo>
                    <a:lnTo>
                      <a:pt x="46941" y="62230"/>
                    </a:lnTo>
                    <a:lnTo>
                      <a:pt x="46941" y="62230"/>
                    </a:lnTo>
                    <a:lnTo>
                      <a:pt x="47197" y="62917"/>
                    </a:lnTo>
                    <a:lnTo>
                      <a:pt x="47197" y="63145"/>
                    </a:lnTo>
                    <a:lnTo>
                      <a:pt x="47112" y="63145"/>
                    </a:lnTo>
                    <a:lnTo>
                      <a:pt x="46770" y="63489"/>
                    </a:lnTo>
                    <a:lnTo>
                      <a:pt x="46600" y="63946"/>
                    </a:lnTo>
                    <a:lnTo>
                      <a:pt x="46600" y="64175"/>
                    </a:lnTo>
                    <a:lnTo>
                      <a:pt x="46600" y="64175"/>
                    </a:lnTo>
                    <a:lnTo>
                      <a:pt x="46600" y="64747"/>
                    </a:lnTo>
                    <a:lnTo>
                      <a:pt x="46770" y="65433"/>
                    </a:lnTo>
                    <a:lnTo>
                      <a:pt x="46941" y="65548"/>
                    </a:lnTo>
                    <a:lnTo>
                      <a:pt x="47197" y="66005"/>
                    </a:lnTo>
                    <a:lnTo>
                      <a:pt x="47539" y="66005"/>
                    </a:lnTo>
                    <a:lnTo>
                      <a:pt x="47880" y="66005"/>
                    </a:lnTo>
                    <a:lnTo>
                      <a:pt x="48136" y="65548"/>
                    </a:lnTo>
                    <a:lnTo>
                      <a:pt x="48477" y="65204"/>
                    </a:lnTo>
                    <a:lnTo>
                      <a:pt x="48477" y="65204"/>
                    </a:lnTo>
                    <a:lnTo>
                      <a:pt x="48904" y="63489"/>
                    </a:lnTo>
                    <a:lnTo>
                      <a:pt x="49075" y="63374"/>
                    </a:lnTo>
                    <a:lnTo>
                      <a:pt x="49246" y="63374"/>
                    </a:lnTo>
                    <a:lnTo>
                      <a:pt x="50014" y="63374"/>
                    </a:lnTo>
                    <a:lnTo>
                      <a:pt x="50014" y="63374"/>
                    </a:lnTo>
                    <a:lnTo>
                      <a:pt x="50782" y="63374"/>
                    </a:lnTo>
                    <a:lnTo>
                      <a:pt x="51123" y="63374"/>
                    </a:lnTo>
                    <a:lnTo>
                      <a:pt x="51294" y="63145"/>
                    </a:lnTo>
                    <a:lnTo>
                      <a:pt x="51294" y="62459"/>
                    </a:lnTo>
                    <a:lnTo>
                      <a:pt x="51294" y="61429"/>
                    </a:lnTo>
                    <a:lnTo>
                      <a:pt x="51294" y="61429"/>
                    </a:lnTo>
                    <a:lnTo>
                      <a:pt x="50953" y="60400"/>
                    </a:lnTo>
                    <a:lnTo>
                      <a:pt x="50782" y="59370"/>
                    </a:lnTo>
                    <a:lnTo>
                      <a:pt x="50782" y="59027"/>
                    </a:lnTo>
                    <a:lnTo>
                      <a:pt x="50953" y="58570"/>
                    </a:lnTo>
                    <a:lnTo>
                      <a:pt x="51123" y="58112"/>
                    </a:lnTo>
                    <a:lnTo>
                      <a:pt x="51379" y="57883"/>
                    </a:lnTo>
                    <a:lnTo>
                      <a:pt x="51379" y="57883"/>
                    </a:lnTo>
                    <a:lnTo>
                      <a:pt x="52660" y="57311"/>
                    </a:lnTo>
                    <a:lnTo>
                      <a:pt x="53086" y="56854"/>
                    </a:lnTo>
                    <a:lnTo>
                      <a:pt x="53598" y="56282"/>
                    </a:lnTo>
                    <a:lnTo>
                      <a:pt x="53598" y="56282"/>
                    </a:lnTo>
                    <a:lnTo>
                      <a:pt x="53684" y="55481"/>
                    </a:lnTo>
                    <a:lnTo>
                      <a:pt x="53684" y="54680"/>
                    </a:lnTo>
                    <a:lnTo>
                      <a:pt x="53428" y="53765"/>
                    </a:lnTo>
                    <a:lnTo>
                      <a:pt x="53086" y="52964"/>
                    </a:lnTo>
                    <a:lnTo>
                      <a:pt x="53086" y="52964"/>
                    </a:lnTo>
                    <a:lnTo>
                      <a:pt x="52318" y="51706"/>
                    </a:lnTo>
                    <a:lnTo>
                      <a:pt x="52062" y="51134"/>
                    </a:lnTo>
                    <a:lnTo>
                      <a:pt x="51891" y="50333"/>
                    </a:lnTo>
                    <a:lnTo>
                      <a:pt x="51891" y="50333"/>
                    </a:lnTo>
                    <a:lnTo>
                      <a:pt x="52062" y="49647"/>
                    </a:lnTo>
                    <a:lnTo>
                      <a:pt x="52147" y="49075"/>
                    </a:lnTo>
                    <a:lnTo>
                      <a:pt x="52489" y="48160"/>
                    </a:lnTo>
                    <a:lnTo>
                      <a:pt x="52660" y="47588"/>
                    </a:lnTo>
                    <a:lnTo>
                      <a:pt x="52660" y="47588"/>
                    </a:lnTo>
                    <a:lnTo>
                      <a:pt x="52489" y="46101"/>
                    </a:lnTo>
                    <a:lnTo>
                      <a:pt x="52489" y="45529"/>
                    </a:lnTo>
                    <a:lnTo>
                      <a:pt x="52830" y="44842"/>
                    </a:lnTo>
                    <a:lnTo>
                      <a:pt x="52830" y="44842"/>
                    </a:lnTo>
                    <a:lnTo>
                      <a:pt x="53086" y="44499"/>
                    </a:lnTo>
                    <a:lnTo>
                      <a:pt x="53428" y="44270"/>
                    </a:lnTo>
                    <a:lnTo>
                      <a:pt x="53684" y="44041"/>
                    </a:lnTo>
                    <a:lnTo>
                      <a:pt x="53854" y="43469"/>
                    </a:lnTo>
                    <a:lnTo>
                      <a:pt x="53854" y="43469"/>
                    </a:lnTo>
                    <a:lnTo>
                      <a:pt x="54025" y="42669"/>
                    </a:lnTo>
                    <a:lnTo>
                      <a:pt x="54196" y="42211"/>
                    </a:lnTo>
                    <a:lnTo>
                      <a:pt x="54537" y="41754"/>
                    </a:lnTo>
                    <a:lnTo>
                      <a:pt x="54537" y="41754"/>
                    </a:lnTo>
                    <a:lnTo>
                      <a:pt x="55135" y="41639"/>
                    </a:lnTo>
                    <a:lnTo>
                      <a:pt x="55732" y="41410"/>
                    </a:lnTo>
                    <a:lnTo>
                      <a:pt x="56159" y="41182"/>
                    </a:lnTo>
                    <a:lnTo>
                      <a:pt x="56671" y="40381"/>
                    </a:lnTo>
                    <a:lnTo>
                      <a:pt x="56671" y="40381"/>
                    </a:lnTo>
                    <a:lnTo>
                      <a:pt x="57439" y="38665"/>
                    </a:lnTo>
                    <a:lnTo>
                      <a:pt x="57610" y="37864"/>
                    </a:lnTo>
                    <a:lnTo>
                      <a:pt x="57866" y="36835"/>
                    </a:lnTo>
                    <a:lnTo>
                      <a:pt x="57866" y="36835"/>
                    </a:lnTo>
                    <a:lnTo>
                      <a:pt x="57866" y="36377"/>
                    </a:lnTo>
                    <a:lnTo>
                      <a:pt x="58207" y="36034"/>
                    </a:lnTo>
                    <a:lnTo>
                      <a:pt x="58634" y="35347"/>
                    </a:lnTo>
                    <a:lnTo>
                      <a:pt x="59402" y="35004"/>
                    </a:lnTo>
                    <a:lnTo>
                      <a:pt x="60256" y="35119"/>
                    </a:lnTo>
                    <a:lnTo>
                      <a:pt x="60256" y="35119"/>
                    </a:lnTo>
                    <a:lnTo>
                      <a:pt x="60512" y="35347"/>
                    </a:lnTo>
                    <a:lnTo>
                      <a:pt x="60853" y="35576"/>
                    </a:lnTo>
                    <a:lnTo>
                      <a:pt x="61024" y="36148"/>
                    </a:lnTo>
                    <a:lnTo>
                      <a:pt x="61109" y="36835"/>
                    </a:lnTo>
                    <a:lnTo>
                      <a:pt x="61109" y="36835"/>
                    </a:lnTo>
                    <a:lnTo>
                      <a:pt x="61109" y="37864"/>
                    </a:lnTo>
                    <a:lnTo>
                      <a:pt x="61109" y="37864"/>
                    </a:lnTo>
                    <a:lnTo>
                      <a:pt x="61280" y="38436"/>
                    </a:lnTo>
                    <a:lnTo>
                      <a:pt x="61280" y="38894"/>
                    </a:lnTo>
                    <a:lnTo>
                      <a:pt x="61280" y="39122"/>
                    </a:lnTo>
                    <a:lnTo>
                      <a:pt x="61280" y="39122"/>
                    </a:lnTo>
                    <a:lnTo>
                      <a:pt x="61109" y="39694"/>
                    </a:lnTo>
                    <a:lnTo>
                      <a:pt x="60853" y="39923"/>
                    </a:lnTo>
                    <a:lnTo>
                      <a:pt x="59914" y="40495"/>
                    </a:lnTo>
                    <a:lnTo>
                      <a:pt x="59914" y="40495"/>
                    </a:lnTo>
                    <a:lnTo>
                      <a:pt x="58805" y="41410"/>
                    </a:lnTo>
                    <a:lnTo>
                      <a:pt x="58378" y="41754"/>
                    </a:lnTo>
                    <a:lnTo>
                      <a:pt x="57866" y="42669"/>
                    </a:lnTo>
                    <a:lnTo>
                      <a:pt x="57866" y="42669"/>
                    </a:lnTo>
                    <a:lnTo>
                      <a:pt x="57780" y="43241"/>
                    </a:lnTo>
                    <a:lnTo>
                      <a:pt x="57610" y="43813"/>
                    </a:lnTo>
                    <a:lnTo>
                      <a:pt x="57610" y="43813"/>
                    </a:lnTo>
                    <a:lnTo>
                      <a:pt x="57610" y="44728"/>
                    </a:lnTo>
                    <a:lnTo>
                      <a:pt x="57780" y="45529"/>
                    </a:lnTo>
                    <a:lnTo>
                      <a:pt x="58036" y="47130"/>
                    </a:lnTo>
                    <a:lnTo>
                      <a:pt x="58036" y="47130"/>
                    </a:lnTo>
                    <a:lnTo>
                      <a:pt x="58207" y="48045"/>
                    </a:lnTo>
                    <a:lnTo>
                      <a:pt x="58378" y="48388"/>
                    </a:lnTo>
                    <a:lnTo>
                      <a:pt x="58805" y="49418"/>
                    </a:lnTo>
                    <a:lnTo>
                      <a:pt x="58805" y="49418"/>
                    </a:lnTo>
                    <a:lnTo>
                      <a:pt x="58975" y="50333"/>
                    </a:lnTo>
                    <a:lnTo>
                      <a:pt x="59146" y="51134"/>
                    </a:lnTo>
                    <a:lnTo>
                      <a:pt x="59317" y="51706"/>
                    </a:lnTo>
                    <a:lnTo>
                      <a:pt x="59573" y="52392"/>
                    </a:lnTo>
                    <a:lnTo>
                      <a:pt x="59573" y="52392"/>
                    </a:lnTo>
                    <a:lnTo>
                      <a:pt x="60085" y="52507"/>
                    </a:lnTo>
                    <a:lnTo>
                      <a:pt x="60512" y="52735"/>
                    </a:lnTo>
                    <a:lnTo>
                      <a:pt x="61024" y="52735"/>
                    </a:lnTo>
                    <a:lnTo>
                      <a:pt x="61450" y="52392"/>
                    </a:lnTo>
                    <a:lnTo>
                      <a:pt x="61450" y="52392"/>
                    </a:lnTo>
                    <a:lnTo>
                      <a:pt x="62560" y="51363"/>
                    </a:lnTo>
                    <a:lnTo>
                      <a:pt x="63157" y="51134"/>
                    </a:lnTo>
                    <a:lnTo>
                      <a:pt x="63926" y="50905"/>
                    </a:lnTo>
                    <a:lnTo>
                      <a:pt x="63926" y="50905"/>
                    </a:lnTo>
                    <a:lnTo>
                      <a:pt x="64267" y="51134"/>
                    </a:lnTo>
                    <a:lnTo>
                      <a:pt x="64523" y="51363"/>
                    </a:lnTo>
                    <a:lnTo>
                      <a:pt x="65291" y="51706"/>
                    </a:lnTo>
                    <a:lnTo>
                      <a:pt x="65291" y="51706"/>
                    </a:lnTo>
                    <a:lnTo>
                      <a:pt x="65889" y="51706"/>
                    </a:lnTo>
                    <a:lnTo>
                      <a:pt x="66742" y="51706"/>
                    </a:lnTo>
                    <a:lnTo>
                      <a:pt x="66742" y="51706"/>
                    </a:lnTo>
                    <a:lnTo>
                      <a:pt x="67339" y="52163"/>
                    </a:lnTo>
                    <a:lnTo>
                      <a:pt x="67596" y="52735"/>
                    </a:lnTo>
                    <a:lnTo>
                      <a:pt x="67766" y="52964"/>
                    </a:lnTo>
                    <a:lnTo>
                      <a:pt x="67596" y="53422"/>
                    </a:lnTo>
                    <a:lnTo>
                      <a:pt x="67510" y="53536"/>
                    </a:lnTo>
                    <a:lnTo>
                      <a:pt x="67339" y="53765"/>
                    </a:lnTo>
                    <a:lnTo>
                      <a:pt x="67339" y="53765"/>
                    </a:lnTo>
                    <a:lnTo>
                      <a:pt x="66742" y="53994"/>
                    </a:lnTo>
                    <a:lnTo>
                      <a:pt x="66059" y="53994"/>
                    </a:lnTo>
                    <a:lnTo>
                      <a:pt x="65633" y="53765"/>
                    </a:lnTo>
                    <a:lnTo>
                      <a:pt x="65035" y="53536"/>
                    </a:lnTo>
                    <a:lnTo>
                      <a:pt x="65035" y="53536"/>
                    </a:lnTo>
                    <a:lnTo>
                      <a:pt x="64523" y="53765"/>
                    </a:lnTo>
                    <a:lnTo>
                      <a:pt x="64267" y="54223"/>
                    </a:lnTo>
                    <a:lnTo>
                      <a:pt x="63926" y="54680"/>
                    </a:lnTo>
                    <a:lnTo>
                      <a:pt x="63584" y="54795"/>
                    </a:lnTo>
                    <a:lnTo>
                      <a:pt x="63584" y="54795"/>
                    </a:lnTo>
                    <a:lnTo>
                      <a:pt x="63157" y="54795"/>
                    </a:lnTo>
                    <a:lnTo>
                      <a:pt x="62816" y="54795"/>
                    </a:lnTo>
                    <a:lnTo>
                      <a:pt x="62219" y="54680"/>
                    </a:lnTo>
                    <a:lnTo>
                      <a:pt x="61621" y="54451"/>
                    </a:lnTo>
                    <a:lnTo>
                      <a:pt x="61280" y="54451"/>
                    </a:lnTo>
                    <a:lnTo>
                      <a:pt x="60853" y="54680"/>
                    </a:lnTo>
                    <a:lnTo>
                      <a:pt x="60853" y="54680"/>
                    </a:lnTo>
                    <a:lnTo>
                      <a:pt x="60341" y="55252"/>
                    </a:lnTo>
                    <a:lnTo>
                      <a:pt x="60256" y="56053"/>
                    </a:lnTo>
                    <a:lnTo>
                      <a:pt x="60256" y="56739"/>
                    </a:lnTo>
                    <a:lnTo>
                      <a:pt x="60512" y="57540"/>
                    </a:lnTo>
                    <a:lnTo>
                      <a:pt x="60682" y="58112"/>
                    </a:lnTo>
                    <a:lnTo>
                      <a:pt x="61024" y="59027"/>
                    </a:lnTo>
                    <a:lnTo>
                      <a:pt x="61024" y="59599"/>
                    </a:lnTo>
                    <a:lnTo>
                      <a:pt x="60682" y="60171"/>
                    </a:lnTo>
                    <a:lnTo>
                      <a:pt x="60682" y="60171"/>
                    </a:lnTo>
                    <a:lnTo>
                      <a:pt x="60512" y="60629"/>
                    </a:lnTo>
                    <a:lnTo>
                      <a:pt x="60256" y="60629"/>
                    </a:lnTo>
                    <a:lnTo>
                      <a:pt x="60085" y="60629"/>
                    </a:lnTo>
                    <a:lnTo>
                      <a:pt x="59743" y="60629"/>
                    </a:lnTo>
                    <a:lnTo>
                      <a:pt x="58975" y="59599"/>
                    </a:lnTo>
                    <a:lnTo>
                      <a:pt x="58975" y="59599"/>
                    </a:lnTo>
                    <a:lnTo>
                      <a:pt x="58378" y="59370"/>
                    </a:lnTo>
                    <a:lnTo>
                      <a:pt x="57780" y="59599"/>
                    </a:lnTo>
                    <a:lnTo>
                      <a:pt x="57098" y="60171"/>
                    </a:lnTo>
                    <a:lnTo>
                      <a:pt x="56927" y="61086"/>
                    </a:lnTo>
                    <a:lnTo>
                      <a:pt x="56927" y="61086"/>
                    </a:lnTo>
                    <a:lnTo>
                      <a:pt x="56927" y="61658"/>
                    </a:lnTo>
                    <a:lnTo>
                      <a:pt x="57098" y="62459"/>
                    </a:lnTo>
                    <a:lnTo>
                      <a:pt x="57098" y="63374"/>
                    </a:lnTo>
                    <a:lnTo>
                      <a:pt x="57098" y="64175"/>
                    </a:lnTo>
                    <a:lnTo>
                      <a:pt x="57098" y="64175"/>
                    </a:lnTo>
                    <a:lnTo>
                      <a:pt x="56842" y="64747"/>
                    </a:lnTo>
                    <a:lnTo>
                      <a:pt x="56500" y="65433"/>
                    </a:lnTo>
                    <a:lnTo>
                      <a:pt x="56500" y="65433"/>
                    </a:lnTo>
                    <a:lnTo>
                      <a:pt x="56500" y="65548"/>
                    </a:lnTo>
                    <a:lnTo>
                      <a:pt x="56671" y="66005"/>
                    </a:lnTo>
                    <a:lnTo>
                      <a:pt x="56671" y="66463"/>
                    </a:lnTo>
                    <a:lnTo>
                      <a:pt x="56671" y="66463"/>
                    </a:lnTo>
                    <a:lnTo>
                      <a:pt x="56500" y="66806"/>
                    </a:lnTo>
                    <a:lnTo>
                      <a:pt x="56159" y="67035"/>
                    </a:lnTo>
                    <a:lnTo>
                      <a:pt x="55903" y="67035"/>
                    </a:lnTo>
                    <a:lnTo>
                      <a:pt x="55561" y="67035"/>
                    </a:lnTo>
                    <a:lnTo>
                      <a:pt x="55561" y="67035"/>
                    </a:lnTo>
                    <a:lnTo>
                      <a:pt x="55305" y="67492"/>
                    </a:lnTo>
                    <a:lnTo>
                      <a:pt x="55135" y="67721"/>
                    </a:lnTo>
                    <a:lnTo>
                      <a:pt x="54964" y="68064"/>
                    </a:lnTo>
                    <a:lnTo>
                      <a:pt x="54793" y="68751"/>
                    </a:lnTo>
                    <a:lnTo>
                      <a:pt x="54793" y="68751"/>
                    </a:lnTo>
                    <a:lnTo>
                      <a:pt x="54196" y="69323"/>
                    </a:lnTo>
                    <a:lnTo>
                      <a:pt x="53598" y="69551"/>
                    </a:lnTo>
                    <a:lnTo>
                      <a:pt x="52830" y="69551"/>
                    </a:lnTo>
                    <a:lnTo>
                      <a:pt x="52147" y="69551"/>
                    </a:lnTo>
                    <a:lnTo>
                      <a:pt x="52147" y="69551"/>
                    </a:lnTo>
                    <a:lnTo>
                      <a:pt x="51294" y="69551"/>
                    </a:lnTo>
                    <a:lnTo>
                      <a:pt x="50440" y="69780"/>
                    </a:lnTo>
                    <a:lnTo>
                      <a:pt x="48904" y="70581"/>
                    </a:lnTo>
                    <a:lnTo>
                      <a:pt x="48904" y="70581"/>
                    </a:lnTo>
                    <a:lnTo>
                      <a:pt x="48477" y="70810"/>
                    </a:lnTo>
                    <a:lnTo>
                      <a:pt x="48136" y="70810"/>
                    </a:lnTo>
                    <a:lnTo>
                      <a:pt x="47368" y="70581"/>
                    </a:lnTo>
                    <a:lnTo>
                      <a:pt x="46770" y="70123"/>
                    </a:lnTo>
                    <a:lnTo>
                      <a:pt x="46173" y="69780"/>
                    </a:lnTo>
                    <a:lnTo>
                      <a:pt x="46173" y="69780"/>
                    </a:lnTo>
                    <a:lnTo>
                      <a:pt x="45576" y="69780"/>
                    </a:lnTo>
                    <a:lnTo>
                      <a:pt x="45405" y="69895"/>
                    </a:lnTo>
                    <a:lnTo>
                      <a:pt x="45234" y="70352"/>
                    </a:lnTo>
                    <a:lnTo>
                      <a:pt x="44893" y="70810"/>
                    </a:lnTo>
                    <a:lnTo>
                      <a:pt x="44893" y="70810"/>
                    </a:lnTo>
                    <a:lnTo>
                      <a:pt x="44637" y="70924"/>
                    </a:lnTo>
                    <a:lnTo>
                      <a:pt x="44295" y="70924"/>
                    </a:lnTo>
                    <a:lnTo>
                      <a:pt x="43698" y="70581"/>
                    </a:lnTo>
                    <a:lnTo>
                      <a:pt x="43698" y="70581"/>
                    </a:lnTo>
                    <a:lnTo>
                      <a:pt x="42759" y="69551"/>
                    </a:lnTo>
                    <a:lnTo>
                      <a:pt x="42759" y="69551"/>
                    </a:lnTo>
                    <a:lnTo>
                      <a:pt x="42418" y="69094"/>
                    </a:lnTo>
                    <a:lnTo>
                      <a:pt x="42418" y="68751"/>
                    </a:lnTo>
                    <a:lnTo>
                      <a:pt x="42418" y="68064"/>
                    </a:lnTo>
                    <a:lnTo>
                      <a:pt x="42759" y="67492"/>
                    </a:lnTo>
                    <a:lnTo>
                      <a:pt x="42930" y="66806"/>
                    </a:lnTo>
                    <a:lnTo>
                      <a:pt x="42930" y="66806"/>
                    </a:lnTo>
                    <a:lnTo>
                      <a:pt x="42759" y="66234"/>
                    </a:lnTo>
                    <a:lnTo>
                      <a:pt x="42588" y="65548"/>
                    </a:lnTo>
                    <a:lnTo>
                      <a:pt x="42588" y="65204"/>
                    </a:lnTo>
                    <a:lnTo>
                      <a:pt x="42588" y="64518"/>
                    </a:lnTo>
                    <a:lnTo>
                      <a:pt x="42588" y="64518"/>
                    </a:lnTo>
                    <a:lnTo>
                      <a:pt x="42759" y="63946"/>
                    </a:lnTo>
                    <a:lnTo>
                      <a:pt x="42930" y="63374"/>
                    </a:lnTo>
                    <a:lnTo>
                      <a:pt x="42930" y="63374"/>
                    </a:lnTo>
                    <a:lnTo>
                      <a:pt x="42759" y="62459"/>
                    </a:lnTo>
                    <a:lnTo>
                      <a:pt x="42759" y="62116"/>
                    </a:lnTo>
                    <a:lnTo>
                      <a:pt x="42759" y="61658"/>
                    </a:lnTo>
                    <a:lnTo>
                      <a:pt x="42759" y="61658"/>
                    </a:lnTo>
                    <a:lnTo>
                      <a:pt x="42930" y="61086"/>
                    </a:lnTo>
                    <a:lnTo>
                      <a:pt x="43100" y="60171"/>
                    </a:lnTo>
                    <a:lnTo>
                      <a:pt x="43100" y="60057"/>
                    </a:lnTo>
                    <a:lnTo>
                      <a:pt x="42930" y="59599"/>
                    </a:lnTo>
                    <a:lnTo>
                      <a:pt x="42588" y="59599"/>
                    </a:lnTo>
                    <a:lnTo>
                      <a:pt x="42332" y="59828"/>
                    </a:lnTo>
                    <a:lnTo>
                      <a:pt x="42332" y="59828"/>
                    </a:lnTo>
                    <a:lnTo>
                      <a:pt x="42162" y="60057"/>
                    </a:lnTo>
                    <a:lnTo>
                      <a:pt x="41991" y="60400"/>
                    </a:lnTo>
                    <a:lnTo>
                      <a:pt x="41991" y="60629"/>
                    </a:lnTo>
                    <a:lnTo>
                      <a:pt x="41820" y="61086"/>
                    </a:lnTo>
                    <a:lnTo>
                      <a:pt x="41820" y="61086"/>
                    </a:lnTo>
                    <a:lnTo>
                      <a:pt x="41650" y="61086"/>
                    </a:lnTo>
                    <a:lnTo>
                      <a:pt x="41394" y="61086"/>
                    </a:lnTo>
                    <a:lnTo>
                      <a:pt x="41052" y="60857"/>
                    </a:lnTo>
                    <a:lnTo>
                      <a:pt x="40711" y="60857"/>
                    </a:lnTo>
                    <a:lnTo>
                      <a:pt x="40711" y="60857"/>
                    </a:lnTo>
                    <a:lnTo>
                      <a:pt x="40625" y="61086"/>
                    </a:lnTo>
                    <a:lnTo>
                      <a:pt x="40625" y="61201"/>
                    </a:lnTo>
                    <a:lnTo>
                      <a:pt x="40881" y="61658"/>
                    </a:lnTo>
                    <a:lnTo>
                      <a:pt x="41479" y="62230"/>
                    </a:lnTo>
                    <a:lnTo>
                      <a:pt x="41650" y="62459"/>
                    </a:lnTo>
                    <a:lnTo>
                      <a:pt x="41650" y="62688"/>
                    </a:lnTo>
                    <a:lnTo>
                      <a:pt x="41650" y="62688"/>
                    </a:lnTo>
                    <a:lnTo>
                      <a:pt x="40113" y="63145"/>
                    </a:lnTo>
                    <a:lnTo>
                      <a:pt x="39857" y="63489"/>
                    </a:lnTo>
                    <a:lnTo>
                      <a:pt x="39687" y="63717"/>
                    </a:lnTo>
                    <a:lnTo>
                      <a:pt x="39516" y="64175"/>
                    </a:lnTo>
                    <a:lnTo>
                      <a:pt x="39687" y="64747"/>
                    </a:lnTo>
                    <a:lnTo>
                      <a:pt x="39687" y="64747"/>
                    </a:lnTo>
                    <a:lnTo>
                      <a:pt x="39943" y="65204"/>
                    </a:lnTo>
                    <a:lnTo>
                      <a:pt x="40113" y="65204"/>
                    </a:lnTo>
                    <a:lnTo>
                      <a:pt x="40284" y="65548"/>
                    </a:lnTo>
                    <a:lnTo>
                      <a:pt x="40284" y="65548"/>
                    </a:lnTo>
                    <a:lnTo>
                      <a:pt x="40455" y="66005"/>
                    </a:lnTo>
                    <a:lnTo>
                      <a:pt x="40284" y="66234"/>
                    </a:lnTo>
                    <a:lnTo>
                      <a:pt x="40113" y="66577"/>
                    </a:lnTo>
                    <a:lnTo>
                      <a:pt x="39943" y="67035"/>
                    </a:lnTo>
                    <a:lnTo>
                      <a:pt x="39943" y="67035"/>
                    </a:lnTo>
                    <a:lnTo>
                      <a:pt x="39943" y="67492"/>
                    </a:lnTo>
                    <a:lnTo>
                      <a:pt x="40113" y="67836"/>
                    </a:lnTo>
                    <a:lnTo>
                      <a:pt x="40625" y="68751"/>
                    </a:lnTo>
                    <a:lnTo>
                      <a:pt x="41052" y="69323"/>
                    </a:lnTo>
                    <a:lnTo>
                      <a:pt x="41223" y="69780"/>
                    </a:lnTo>
                    <a:lnTo>
                      <a:pt x="41394" y="70123"/>
                    </a:lnTo>
                    <a:lnTo>
                      <a:pt x="41394" y="70123"/>
                    </a:lnTo>
                    <a:lnTo>
                      <a:pt x="41394" y="70810"/>
                    </a:lnTo>
                    <a:lnTo>
                      <a:pt x="41394" y="71153"/>
                    </a:lnTo>
                    <a:lnTo>
                      <a:pt x="41223" y="71611"/>
                    </a:lnTo>
                    <a:lnTo>
                      <a:pt x="40881" y="71839"/>
                    </a:lnTo>
                    <a:lnTo>
                      <a:pt x="40284" y="71839"/>
                    </a:lnTo>
                    <a:lnTo>
                      <a:pt x="39516" y="71839"/>
                    </a:lnTo>
                    <a:lnTo>
                      <a:pt x="39516" y="71839"/>
                    </a:lnTo>
                    <a:lnTo>
                      <a:pt x="38918" y="72640"/>
                    </a:lnTo>
                    <a:lnTo>
                      <a:pt x="38918" y="72640"/>
                    </a:lnTo>
                    <a:lnTo>
                      <a:pt x="38406" y="72869"/>
                    </a:lnTo>
                    <a:lnTo>
                      <a:pt x="37809" y="72640"/>
                    </a:lnTo>
                    <a:lnTo>
                      <a:pt x="37809" y="72640"/>
                    </a:lnTo>
                    <a:lnTo>
                      <a:pt x="37211" y="72640"/>
                    </a:lnTo>
                    <a:lnTo>
                      <a:pt x="36614" y="72869"/>
                    </a:lnTo>
                    <a:lnTo>
                      <a:pt x="36102" y="73212"/>
                    </a:lnTo>
                    <a:lnTo>
                      <a:pt x="35846" y="73898"/>
                    </a:lnTo>
                    <a:lnTo>
                      <a:pt x="35846" y="73898"/>
                    </a:lnTo>
                    <a:lnTo>
                      <a:pt x="35504" y="74699"/>
                    </a:lnTo>
                    <a:lnTo>
                      <a:pt x="35504" y="75500"/>
                    </a:lnTo>
                    <a:lnTo>
                      <a:pt x="35504" y="76186"/>
                    </a:lnTo>
                    <a:lnTo>
                      <a:pt x="35334" y="76987"/>
                    </a:lnTo>
                    <a:lnTo>
                      <a:pt x="35334" y="76987"/>
                    </a:lnTo>
                    <a:lnTo>
                      <a:pt x="34992" y="77445"/>
                    </a:lnTo>
                    <a:lnTo>
                      <a:pt x="34736" y="77559"/>
                    </a:lnTo>
                    <a:lnTo>
                      <a:pt x="33968" y="77788"/>
                    </a:lnTo>
                    <a:lnTo>
                      <a:pt x="33200" y="78017"/>
                    </a:lnTo>
                    <a:lnTo>
                      <a:pt x="32432" y="77788"/>
                    </a:lnTo>
                    <a:lnTo>
                      <a:pt x="32432" y="77788"/>
                    </a:lnTo>
                    <a:lnTo>
                      <a:pt x="31920" y="77788"/>
                    </a:lnTo>
                    <a:lnTo>
                      <a:pt x="31493" y="78017"/>
                    </a:lnTo>
                    <a:lnTo>
                      <a:pt x="31152" y="78474"/>
                    </a:lnTo>
                    <a:lnTo>
                      <a:pt x="31152" y="79275"/>
                    </a:lnTo>
                    <a:lnTo>
                      <a:pt x="31152" y="79275"/>
                    </a:lnTo>
                    <a:lnTo>
                      <a:pt x="31322" y="80076"/>
                    </a:lnTo>
                    <a:lnTo>
                      <a:pt x="31493" y="80533"/>
                    </a:lnTo>
                    <a:lnTo>
                      <a:pt x="31493" y="81105"/>
                    </a:lnTo>
                    <a:lnTo>
                      <a:pt x="31493" y="81105"/>
                    </a:lnTo>
                    <a:lnTo>
                      <a:pt x="31152" y="81792"/>
                    </a:lnTo>
                    <a:lnTo>
                      <a:pt x="30725" y="81906"/>
                    </a:lnTo>
                    <a:lnTo>
                      <a:pt x="30213" y="82135"/>
                    </a:lnTo>
                    <a:lnTo>
                      <a:pt x="29786" y="82135"/>
                    </a:lnTo>
                    <a:lnTo>
                      <a:pt x="29786" y="82135"/>
                    </a:lnTo>
                    <a:lnTo>
                      <a:pt x="29359" y="81906"/>
                    </a:lnTo>
                    <a:lnTo>
                      <a:pt x="29018" y="81792"/>
                    </a:lnTo>
                    <a:lnTo>
                      <a:pt x="28506" y="81334"/>
                    </a:lnTo>
                    <a:lnTo>
                      <a:pt x="28250" y="81105"/>
                    </a:lnTo>
                    <a:lnTo>
                      <a:pt x="28250" y="81105"/>
                    </a:lnTo>
                    <a:lnTo>
                      <a:pt x="27738" y="80877"/>
                    </a:lnTo>
                    <a:lnTo>
                      <a:pt x="27652" y="81105"/>
                    </a:lnTo>
                    <a:lnTo>
                      <a:pt x="27482" y="81105"/>
                    </a:lnTo>
                    <a:lnTo>
                      <a:pt x="27311" y="81563"/>
                    </a:lnTo>
                    <a:lnTo>
                      <a:pt x="27482" y="82135"/>
                    </a:lnTo>
                    <a:lnTo>
                      <a:pt x="27738" y="82821"/>
                    </a:lnTo>
                    <a:lnTo>
                      <a:pt x="27738" y="82821"/>
                    </a:lnTo>
                    <a:lnTo>
                      <a:pt x="27738" y="83393"/>
                    </a:lnTo>
                    <a:lnTo>
                      <a:pt x="27738" y="83622"/>
                    </a:lnTo>
                    <a:lnTo>
                      <a:pt x="27652" y="83851"/>
                    </a:lnTo>
                    <a:lnTo>
                      <a:pt x="27311" y="83965"/>
                    </a:lnTo>
                    <a:lnTo>
                      <a:pt x="26714" y="83965"/>
                    </a:lnTo>
                    <a:lnTo>
                      <a:pt x="26031" y="83965"/>
                    </a:lnTo>
                    <a:lnTo>
                      <a:pt x="26031" y="83965"/>
                    </a:lnTo>
                    <a:lnTo>
                      <a:pt x="24409" y="83965"/>
                    </a:lnTo>
                    <a:lnTo>
                      <a:pt x="24068" y="83965"/>
                    </a:lnTo>
                    <a:lnTo>
                      <a:pt x="23641" y="84194"/>
                    </a:lnTo>
                    <a:lnTo>
                      <a:pt x="23470" y="84423"/>
                    </a:lnTo>
                    <a:lnTo>
                      <a:pt x="23300" y="85109"/>
                    </a:lnTo>
                    <a:lnTo>
                      <a:pt x="23300" y="85109"/>
                    </a:lnTo>
                    <a:lnTo>
                      <a:pt x="23470" y="85452"/>
                    </a:lnTo>
                    <a:lnTo>
                      <a:pt x="23641" y="85910"/>
                    </a:lnTo>
                    <a:lnTo>
                      <a:pt x="24068" y="86253"/>
                    </a:lnTo>
                    <a:lnTo>
                      <a:pt x="25433" y="86711"/>
                    </a:lnTo>
                    <a:lnTo>
                      <a:pt x="25433" y="86711"/>
                    </a:lnTo>
                    <a:lnTo>
                      <a:pt x="25775" y="87168"/>
                    </a:lnTo>
                    <a:lnTo>
                      <a:pt x="26031" y="87511"/>
                    </a:lnTo>
                    <a:lnTo>
                      <a:pt x="26201" y="88312"/>
                    </a:lnTo>
                    <a:lnTo>
                      <a:pt x="26372" y="89227"/>
                    </a:lnTo>
                    <a:lnTo>
                      <a:pt x="26543" y="89571"/>
                    </a:lnTo>
                    <a:lnTo>
                      <a:pt x="26884" y="90028"/>
                    </a:lnTo>
                    <a:lnTo>
                      <a:pt x="26884" y="90028"/>
                    </a:lnTo>
                    <a:lnTo>
                      <a:pt x="27738" y="90486"/>
                    </a:lnTo>
                    <a:lnTo>
                      <a:pt x="28506" y="91058"/>
                    </a:lnTo>
                    <a:lnTo>
                      <a:pt x="28847" y="91286"/>
                    </a:lnTo>
                    <a:lnTo>
                      <a:pt x="29018" y="91858"/>
                    </a:lnTo>
                    <a:lnTo>
                      <a:pt x="29018" y="92316"/>
                    </a:lnTo>
                    <a:lnTo>
                      <a:pt x="28847" y="93117"/>
                    </a:lnTo>
                    <a:lnTo>
                      <a:pt x="28847" y="93117"/>
                    </a:lnTo>
                    <a:lnTo>
                      <a:pt x="28421" y="93918"/>
                    </a:lnTo>
                    <a:lnTo>
                      <a:pt x="27908" y="94833"/>
                    </a:lnTo>
                    <a:lnTo>
                      <a:pt x="27908" y="94833"/>
                    </a:lnTo>
                    <a:lnTo>
                      <a:pt x="27738" y="95405"/>
                    </a:lnTo>
                    <a:lnTo>
                      <a:pt x="27738" y="95977"/>
                    </a:lnTo>
                    <a:lnTo>
                      <a:pt x="27738" y="96663"/>
                    </a:lnTo>
                    <a:lnTo>
                      <a:pt x="27482" y="97235"/>
                    </a:lnTo>
                    <a:lnTo>
                      <a:pt x="27482" y="97235"/>
                    </a:lnTo>
                    <a:lnTo>
                      <a:pt x="27140" y="97693"/>
                    </a:lnTo>
                    <a:lnTo>
                      <a:pt x="26884" y="98150"/>
                    </a:lnTo>
                    <a:lnTo>
                      <a:pt x="25945" y="98265"/>
                    </a:lnTo>
                    <a:lnTo>
                      <a:pt x="25177" y="98493"/>
                    </a:lnTo>
                    <a:lnTo>
                      <a:pt x="24238" y="98493"/>
                    </a:lnTo>
                    <a:lnTo>
                      <a:pt x="24238" y="98493"/>
                    </a:lnTo>
                    <a:lnTo>
                      <a:pt x="23129" y="98493"/>
                    </a:lnTo>
                    <a:lnTo>
                      <a:pt x="22019" y="98265"/>
                    </a:lnTo>
                    <a:lnTo>
                      <a:pt x="22019" y="98265"/>
                    </a:lnTo>
                    <a:lnTo>
                      <a:pt x="21593" y="98150"/>
                    </a:lnTo>
                    <a:lnTo>
                      <a:pt x="21166" y="97921"/>
                    </a:lnTo>
                    <a:lnTo>
                      <a:pt x="21166" y="97921"/>
                    </a:lnTo>
                    <a:lnTo>
                      <a:pt x="20483" y="97235"/>
                    </a:lnTo>
                    <a:lnTo>
                      <a:pt x="20056" y="97006"/>
                    </a:lnTo>
                    <a:lnTo>
                      <a:pt x="19715" y="97006"/>
                    </a:lnTo>
                    <a:lnTo>
                      <a:pt x="19715" y="97006"/>
                    </a:lnTo>
                    <a:lnTo>
                      <a:pt x="19288" y="97464"/>
                    </a:lnTo>
                    <a:lnTo>
                      <a:pt x="19288" y="97464"/>
                    </a:lnTo>
                    <a:lnTo>
                      <a:pt x="19118" y="97693"/>
                    </a:lnTo>
                    <a:lnTo>
                      <a:pt x="18691" y="97921"/>
                    </a:lnTo>
                    <a:lnTo>
                      <a:pt x="18691" y="97921"/>
                    </a:lnTo>
                    <a:lnTo>
                      <a:pt x="18179" y="98150"/>
                    </a:lnTo>
                    <a:lnTo>
                      <a:pt x="17752" y="98493"/>
                    </a:lnTo>
                    <a:lnTo>
                      <a:pt x="17411" y="98951"/>
                    </a:lnTo>
                    <a:lnTo>
                      <a:pt x="17411" y="99752"/>
                    </a:lnTo>
                    <a:lnTo>
                      <a:pt x="17411" y="99752"/>
                    </a:lnTo>
                    <a:lnTo>
                      <a:pt x="17581" y="101239"/>
                    </a:lnTo>
                    <a:lnTo>
                      <a:pt x="17923" y="102268"/>
                    </a:lnTo>
                    <a:lnTo>
                      <a:pt x="18008" y="103527"/>
                    </a:lnTo>
                    <a:lnTo>
                      <a:pt x="17923" y="104099"/>
                    </a:lnTo>
                    <a:lnTo>
                      <a:pt x="17752" y="104671"/>
                    </a:lnTo>
                    <a:lnTo>
                      <a:pt x="17752" y="104671"/>
                    </a:lnTo>
                    <a:lnTo>
                      <a:pt x="17155" y="105929"/>
                    </a:lnTo>
                    <a:lnTo>
                      <a:pt x="16984" y="106615"/>
                    </a:lnTo>
                    <a:lnTo>
                      <a:pt x="16984" y="107416"/>
                    </a:lnTo>
                    <a:lnTo>
                      <a:pt x="16984" y="107416"/>
                    </a:lnTo>
                    <a:lnTo>
                      <a:pt x="17240" y="108674"/>
                    </a:lnTo>
                    <a:lnTo>
                      <a:pt x="17581" y="110047"/>
                    </a:lnTo>
                    <a:lnTo>
                      <a:pt x="18179" y="111191"/>
                    </a:lnTo>
                    <a:lnTo>
                      <a:pt x="18776" y="111992"/>
                    </a:lnTo>
                    <a:lnTo>
                      <a:pt x="18776" y="111992"/>
                    </a:lnTo>
                    <a:lnTo>
                      <a:pt x="19544" y="112335"/>
                    </a:lnTo>
                    <a:lnTo>
                      <a:pt x="20398" y="112793"/>
                    </a:lnTo>
                    <a:lnTo>
                      <a:pt x="20398" y="112793"/>
                    </a:lnTo>
                    <a:lnTo>
                      <a:pt x="21422" y="113365"/>
                    </a:lnTo>
                    <a:lnTo>
                      <a:pt x="22019" y="113593"/>
                    </a:lnTo>
                    <a:lnTo>
                      <a:pt x="22702" y="113822"/>
                    </a:lnTo>
                    <a:lnTo>
                      <a:pt x="22702" y="113822"/>
                    </a:lnTo>
                    <a:lnTo>
                      <a:pt x="23470" y="113593"/>
                    </a:lnTo>
                    <a:lnTo>
                      <a:pt x="23897" y="113593"/>
                    </a:lnTo>
                    <a:lnTo>
                      <a:pt x="24409" y="113365"/>
                    </a:lnTo>
                    <a:lnTo>
                      <a:pt x="24409" y="113365"/>
                    </a:lnTo>
                    <a:lnTo>
                      <a:pt x="25177" y="113822"/>
                    </a:lnTo>
                    <a:lnTo>
                      <a:pt x="25433" y="114051"/>
                    </a:lnTo>
                    <a:lnTo>
                      <a:pt x="25945" y="114051"/>
                    </a:lnTo>
                    <a:lnTo>
                      <a:pt x="25945" y="114051"/>
                    </a:lnTo>
                    <a:lnTo>
                      <a:pt x="26201" y="113822"/>
                    </a:lnTo>
                    <a:lnTo>
                      <a:pt x="26543" y="113365"/>
                    </a:lnTo>
                    <a:lnTo>
                      <a:pt x="26970" y="112564"/>
                    </a:lnTo>
                    <a:lnTo>
                      <a:pt x="26970" y="112564"/>
                    </a:lnTo>
                    <a:lnTo>
                      <a:pt x="27482" y="111763"/>
                    </a:lnTo>
                    <a:lnTo>
                      <a:pt x="28079" y="111191"/>
                    </a:lnTo>
                    <a:lnTo>
                      <a:pt x="28079" y="111191"/>
                    </a:lnTo>
                    <a:lnTo>
                      <a:pt x="29018" y="110276"/>
                    </a:lnTo>
                    <a:lnTo>
                      <a:pt x="29359" y="109933"/>
                    </a:lnTo>
                    <a:lnTo>
                      <a:pt x="29445" y="109246"/>
                    </a:lnTo>
                    <a:lnTo>
                      <a:pt x="29445" y="109246"/>
                    </a:lnTo>
                    <a:lnTo>
                      <a:pt x="29615" y="108446"/>
                    </a:lnTo>
                    <a:lnTo>
                      <a:pt x="29615" y="107645"/>
                    </a:lnTo>
                    <a:lnTo>
                      <a:pt x="29615" y="106844"/>
                    </a:lnTo>
                    <a:lnTo>
                      <a:pt x="29786" y="105929"/>
                    </a:lnTo>
                    <a:lnTo>
                      <a:pt x="29786" y="105929"/>
                    </a:lnTo>
                    <a:lnTo>
                      <a:pt x="30554" y="104327"/>
                    </a:lnTo>
                    <a:lnTo>
                      <a:pt x="31152" y="103527"/>
                    </a:lnTo>
                    <a:lnTo>
                      <a:pt x="31664" y="102840"/>
                    </a:lnTo>
                    <a:lnTo>
                      <a:pt x="31664" y="102840"/>
                    </a:lnTo>
                    <a:lnTo>
                      <a:pt x="32688" y="102268"/>
                    </a:lnTo>
                    <a:lnTo>
                      <a:pt x="33371" y="101811"/>
                    </a:lnTo>
                    <a:lnTo>
                      <a:pt x="33627" y="101353"/>
                    </a:lnTo>
                    <a:lnTo>
                      <a:pt x="33627" y="101353"/>
                    </a:lnTo>
                    <a:lnTo>
                      <a:pt x="33798" y="100552"/>
                    </a:lnTo>
                    <a:lnTo>
                      <a:pt x="33627" y="99752"/>
                    </a:lnTo>
                    <a:lnTo>
                      <a:pt x="33627" y="99180"/>
                    </a:lnTo>
                    <a:lnTo>
                      <a:pt x="33798" y="98722"/>
                    </a:lnTo>
                    <a:lnTo>
                      <a:pt x="34139" y="98265"/>
                    </a:lnTo>
                    <a:lnTo>
                      <a:pt x="34139" y="98265"/>
                    </a:lnTo>
                    <a:lnTo>
                      <a:pt x="34736" y="97693"/>
                    </a:lnTo>
                    <a:lnTo>
                      <a:pt x="35163" y="97693"/>
                    </a:lnTo>
                    <a:lnTo>
                      <a:pt x="35504" y="97693"/>
                    </a:lnTo>
                    <a:lnTo>
                      <a:pt x="35504" y="97693"/>
                    </a:lnTo>
                    <a:lnTo>
                      <a:pt x="36273" y="98150"/>
                    </a:lnTo>
                    <a:lnTo>
                      <a:pt x="37211" y="98265"/>
                    </a:lnTo>
                    <a:lnTo>
                      <a:pt x="37211" y="98265"/>
                    </a:lnTo>
                    <a:lnTo>
                      <a:pt x="37809" y="98265"/>
                    </a:lnTo>
                    <a:lnTo>
                      <a:pt x="38406" y="97921"/>
                    </a:lnTo>
                    <a:lnTo>
                      <a:pt x="38406" y="97921"/>
                    </a:lnTo>
                    <a:lnTo>
                      <a:pt x="39174" y="97006"/>
                    </a:lnTo>
                    <a:lnTo>
                      <a:pt x="39943" y="95977"/>
                    </a:lnTo>
                    <a:lnTo>
                      <a:pt x="39943" y="95977"/>
                    </a:lnTo>
                    <a:lnTo>
                      <a:pt x="40113" y="95633"/>
                    </a:lnTo>
                    <a:lnTo>
                      <a:pt x="40455" y="95633"/>
                    </a:lnTo>
                    <a:lnTo>
                      <a:pt x="41052" y="95633"/>
                    </a:lnTo>
                    <a:lnTo>
                      <a:pt x="41052" y="95633"/>
                    </a:lnTo>
                    <a:lnTo>
                      <a:pt x="41650" y="95862"/>
                    </a:lnTo>
                    <a:lnTo>
                      <a:pt x="42332" y="96434"/>
                    </a:lnTo>
                    <a:lnTo>
                      <a:pt x="42759" y="97006"/>
                    </a:lnTo>
                    <a:lnTo>
                      <a:pt x="43100" y="97921"/>
                    </a:lnTo>
                    <a:lnTo>
                      <a:pt x="43100" y="97921"/>
                    </a:lnTo>
                    <a:lnTo>
                      <a:pt x="43186" y="98951"/>
                    </a:lnTo>
                    <a:lnTo>
                      <a:pt x="43527" y="99752"/>
                    </a:lnTo>
                    <a:lnTo>
                      <a:pt x="43527" y="99752"/>
                    </a:lnTo>
                    <a:lnTo>
                      <a:pt x="44466" y="101239"/>
                    </a:lnTo>
                    <a:lnTo>
                      <a:pt x="44466" y="101239"/>
                    </a:lnTo>
                    <a:lnTo>
                      <a:pt x="45064" y="102040"/>
                    </a:lnTo>
                    <a:lnTo>
                      <a:pt x="45576" y="102497"/>
                    </a:lnTo>
                    <a:lnTo>
                      <a:pt x="46770" y="103527"/>
                    </a:lnTo>
                    <a:lnTo>
                      <a:pt x="46770" y="103527"/>
                    </a:lnTo>
                    <a:lnTo>
                      <a:pt x="48136" y="104327"/>
                    </a:lnTo>
                    <a:lnTo>
                      <a:pt x="48819" y="104899"/>
                    </a:lnTo>
                    <a:lnTo>
                      <a:pt x="49246" y="105929"/>
                    </a:lnTo>
                    <a:lnTo>
                      <a:pt x="49246" y="105929"/>
                    </a:lnTo>
                    <a:lnTo>
                      <a:pt x="49672" y="107416"/>
                    </a:lnTo>
                    <a:lnTo>
                      <a:pt x="49672" y="108903"/>
                    </a:lnTo>
                    <a:lnTo>
                      <a:pt x="49672" y="108903"/>
                    </a:lnTo>
                    <a:lnTo>
                      <a:pt x="49587" y="109933"/>
                    </a:lnTo>
                    <a:lnTo>
                      <a:pt x="49587" y="109933"/>
                    </a:lnTo>
                    <a:lnTo>
                      <a:pt x="49587" y="110505"/>
                    </a:lnTo>
                    <a:lnTo>
                      <a:pt x="49587" y="110962"/>
                    </a:lnTo>
                    <a:lnTo>
                      <a:pt x="49587" y="110962"/>
                    </a:lnTo>
                    <a:lnTo>
                      <a:pt x="49246" y="111191"/>
                    </a:lnTo>
                    <a:lnTo>
                      <a:pt x="49075" y="111191"/>
                    </a:lnTo>
                    <a:lnTo>
                      <a:pt x="48648" y="111191"/>
                    </a:lnTo>
                    <a:lnTo>
                      <a:pt x="48648" y="111191"/>
                    </a:lnTo>
                    <a:lnTo>
                      <a:pt x="47709" y="110962"/>
                    </a:lnTo>
                    <a:lnTo>
                      <a:pt x="46941" y="110962"/>
                    </a:lnTo>
                    <a:lnTo>
                      <a:pt x="46941" y="110962"/>
                    </a:lnTo>
                    <a:lnTo>
                      <a:pt x="46429" y="110962"/>
                    </a:lnTo>
                    <a:lnTo>
                      <a:pt x="46344" y="111191"/>
                    </a:lnTo>
                    <a:lnTo>
                      <a:pt x="46173" y="111306"/>
                    </a:lnTo>
                    <a:lnTo>
                      <a:pt x="46173" y="111763"/>
                    </a:lnTo>
                    <a:lnTo>
                      <a:pt x="46173" y="112335"/>
                    </a:lnTo>
                    <a:lnTo>
                      <a:pt x="46600" y="113021"/>
                    </a:lnTo>
                    <a:lnTo>
                      <a:pt x="46600" y="113021"/>
                    </a:lnTo>
                    <a:lnTo>
                      <a:pt x="47112" y="113365"/>
                    </a:lnTo>
                    <a:lnTo>
                      <a:pt x="47709" y="113593"/>
                    </a:lnTo>
                    <a:lnTo>
                      <a:pt x="47709" y="113593"/>
                    </a:lnTo>
                    <a:lnTo>
                      <a:pt x="48136" y="113593"/>
                    </a:lnTo>
                    <a:lnTo>
                      <a:pt x="48648" y="113365"/>
                    </a:lnTo>
                    <a:lnTo>
                      <a:pt x="48648" y="113365"/>
                    </a:lnTo>
                    <a:lnTo>
                      <a:pt x="48819" y="113250"/>
                    </a:lnTo>
                    <a:lnTo>
                      <a:pt x="48904" y="112793"/>
                    </a:lnTo>
                    <a:lnTo>
                      <a:pt x="49246" y="111992"/>
                    </a:lnTo>
                    <a:lnTo>
                      <a:pt x="49246" y="111992"/>
                    </a:lnTo>
                    <a:lnTo>
                      <a:pt x="49416" y="111763"/>
                    </a:lnTo>
                    <a:lnTo>
                      <a:pt x="49587" y="111534"/>
                    </a:lnTo>
                    <a:lnTo>
                      <a:pt x="50014" y="111306"/>
                    </a:lnTo>
                    <a:lnTo>
                      <a:pt x="50014" y="111306"/>
                    </a:lnTo>
                    <a:lnTo>
                      <a:pt x="50355" y="110734"/>
                    </a:lnTo>
                    <a:lnTo>
                      <a:pt x="50355" y="110734"/>
                    </a:lnTo>
                    <a:lnTo>
                      <a:pt x="50782" y="110047"/>
                    </a:lnTo>
                    <a:lnTo>
                      <a:pt x="50782" y="110047"/>
                    </a:lnTo>
                    <a:lnTo>
                      <a:pt x="51294" y="109246"/>
                    </a:lnTo>
                    <a:lnTo>
                      <a:pt x="51294" y="109246"/>
                    </a:lnTo>
                    <a:lnTo>
                      <a:pt x="51379" y="108674"/>
                    </a:lnTo>
                    <a:lnTo>
                      <a:pt x="51379" y="108217"/>
                    </a:lnTo>
                    <a:lnTo>
                      <a:pt x="51123" y="107416"/>
                    </a:lnTo>
                    <a:lnTo>
                      <a:pt x="51123" y="107416"/>
                    </a:lnTo>
                    <a:lnTo>
                      <a:pt x="50953" y="106959"/>
                    </a:lnTo>
                    <a:lnTo>
                      <a:pt x="50953" y="106387"/>
                    </a:lnTo>
                    <a:lnTo>
                      <a:pt x="51123" y="105586"/>
                    </a:lnTo>
                    <a:lnTo>
                      <a:pt x="51123" y="105586"/>
                    </a:lnTo>
                    <a:lnTo>
                      <a:pt x="51294" y="105357"/>
                    </a:lnTo>
                    <a:lnTo>
                      <a:pt x="51550" y="105357"/>
                    </a:lnTo>
                    <a:lnTo>
                      <a:pt x="52062" y="105586"/>
                    </a:lnTo>
                    <a:lnTo>
                      <a:pt x="52489" y="105929"/>
                    </a:lnTo>
                    <a:lnTo>
                      <a:pt x="52660" y="105929"/>
                    </a:lnTo>
                    <a:lnTo>
                      <a:pt x="52830" y="105929"/>
                    </a:lnTo>
                    <a:lnTo>
                      <a:pt x="52830" y="105929"/>
                    </a:lnTo>
                    <a:lnTo>
                      <a:pt x="52916" y="105700"/>
                    </a:lnTo>
                    <a:lnTo>
                      <a:pt x="52916" y="105586"/>
                    </a:lnTo>
                    <a:lnTo>
                      <a:pt x="52660" y="104899"/>
                    </a:lnTo>
                    <a:lnTo>
                      <a:pt x="51891" y="104099"/>
                    </a:lnTo>
                    <a:lnTo>
                      <a:pt x="51891" y="104099"/>
                    </a:lnTo>
                    <a:lnTo>
                      <a:pt x="51294" y="103641"/>
                    </a:lnTo>
                    <a:lnTo>
                      <a:pt x="50611" y="103527"/>
                    </a:lnTo>
                    <a:lnTo>
                      <a:pt x="50611" y="103527"/>
                    </a:lnTo>
                    <a:lnTo>
                      <a:pt x="49672" y="102040"/>
                    </a:lnTo>
                    <a:lnTo>
                      <a:pt x="49672" y="102040"/>
                    </a:lnTo>
                    <a:lnTo>
                      <a:pt x="49246" y="101582"/>
                    </a:lnTo>
                    <a:lnTo>
                      <a:pt x="48648" y="101010"/>
                    </a:lnTo>
                    <a:lnTo>
                      <a:pt x="48051" y="100552"/>
                    </a:lnTo>
                    <a:lnTo>
                      <a:pt x="47368" y="99980"/>
                    </a:lnTo>
                    <a:lnTo>
                      <a:pt x="47368" y="99980"/>
                    </a:lnTo>
                    <a:lnTo>
                      <a:pt x="46770" y="98722"/>
                    </a:lnTo>
                    <a:lnTo>
                      <a:pt x="46344" y="97693"/>
                    </a:lnTo>
                    <a:lnTo>
                      <a:pt x="46344" y="97693"/>
                    </a:lnTo>
                    <a:lnTo>
                      <a:pt x="45832" y="96663"/>
                    </a:lnTo>
                    <a:lnTo>
                      <a:pt x="45405" y="95862"/>
                    </a:lnTo>
                    <a:lnTo>
                      <a:pt x="45405" y="95862"/>
                    </a:lnTo>
                    <a:lnTo>
                      <a:pt x="45234" y="94947"/>
                    </a:lnTo>
                    <a:lnTo>
                      <a:pt x="45234" y="94146"/>
                    </a:lnTo>
                    <a:lnTo>
                      <a:pt x="45234" y="93918"/>
                    </a:lnTo>
                    <a:lnTo>
                      <a:pt x="45576" y="93803"/>
                    </a:lnTo>
                    <a:lnTo>
                      <a:pt x="45661" y="93574"/>
                    </a:lnTo>
                    <a:lnTo>
                      <a:pt x="46173" y="93574"/>
                    </a:lnTo>
                    <a:lnTo>
                      <a:pt x="46173" y="93574"/>
                    </a:lnTo>
                    <a:lnTo>
                      <a:pt x="46429" y="93803"/>
                    </a:lnTo>
                    <a:lnTo>
                      <a:pt x="46941" y="93918"/>
                    </a:lnTo>
                    <a:lnTo>
                      <a:pt x="47368" y="94833"/>
                    </a:lnTo>
                    <a:lnTo>
                      <a:pt x="47368" y="94833"/>
                    </a:lnTo>
                    <a:lnTo>
                      <a:pt x="47880" y="95977"/>
                    </a:lnTo>
                    <a:lnTo>
                      <a:pt x="48477" y="97006"/>
                    </a:lnTo>
                    <a:lnTo>
                      <a:pt x="48477" y="97006"/>
                    </a:lnTo>
                    <a:lnTo>
                      <a:pt x="49075" y="97693"/>
                    </a:lnTo>
                    <a:lnTo>
                      <a:pt x="49672" y="98265"/>
                    </a:lnTo>
                    <a:lnTo>
                      <a:pt x="51123" y="99294"/>
                    </a:lnTo>
                    <a:lnTo>
                      <a:pt x="51123" y="99294"/>
                    </a:lnTo>
                    <a:lnTo>
                      <a:pt x="52318" y="100209"/>
                    </a:lnTo>
                    <a:lnTo>
                      <a:pt x="52916" y="100324"/>
                    </a:lnTo>
                    <a:lnTo>
                      <a:pt x="53428" y="100781"/>
                    </a:lnTo>
                    <a:lnTo>
                      <a:pt x="53428" y="100781"/>
                    </a:lnTo>
                    <a:lnTo>
                      <a:pt x="54025" y="101582"/>
                    </a:lnTo>
                    <a:lnTo>
                      <a:pt x="54366" y="102497"/>
                    </a:lnTo>
                    <a:lnTo>
                      <a:pt x="54366" y="102497"/>
                    </a:lnTo>
                    <a:lnTo>
                      <a:pt x="54537" y="103870"/>
                    </a:lnTo>
                    <a:lnTo>
                      <a:pt x="54623" y="105586"/>
                    </a:lnTo>
                    <a:lnTo>
                      <a:pt x="54623" y="105586"/>
                    </a:lnTo>
                    <a:lnTo>
                      <a:pt x="54793" y="106158"/>
                    </a:lnTo>
                    <a:lnTo>
                      <a:pt x="54964" y="106959"/>
                    </a:lnTo>
                    <a:lnTo>
                      <a:pt x="55732" y="108217"/>
                    </a:lnTo>
                    <a:lnTo>
                      <a:pt x="55732" y="108217"/>
                    </a:lnTo>
                    <a:lnTo>
                      <a:pt x="56500" y="109018"/>
                    </a:lnTo>
                    <a:lnTo>
                      <a:pt x="56500" y="109018"/>
                    </a:lnTo>
                    <a:lnTo>
                      <a:pt x="57098" y="109933"/>
                    </a:lnTo>
                    <a:lnTo>
                      <a:pt x="57098" y="109933"/>
                    </a:lnTo>
                    <a:lnTo>
                      <a:pt x="57866" y="110276"/>
                    </a:lnTo>
                    <a:lnTo>
                      <a:pt x="58207" y="110505"/>
                    </a:lnTo>
                    <a:lnTo>
                      <a:pt x="58549" y="110962"/>
                    </a:lnTo>
                    <a:lnTo>
                      <a:pt x="58549" y="110962"/>
                    </a:lnTo>
                    <a:lnTo>
                      <a:pt x="58378" y="111191"/>
                    </a:lnTo>
                    <a:lnTo>
                      <a:pt x="58207" y="111306"/>
                    </a:lnTo>
                    <a:lnTo>
                      <a:pt x="57610" y="111306"/>
                    </a:lnTo>
                    <a:lnTo>
                      <a:pt x="57610" y="111306"/>
                    </a:lnTo>
                    <a:lnTo>
                      <a:pt x="57268" y="111534"/>
                    </a:lnTo>
                    <a:lnTo>
                      <a:pt x="57268" y="111763"/>
                    </a:lnTo>
                    <a:lnTo>
                      <a:pt x="57268" y="112564"/>
                    </a:lnTo>
                    <a:lnTo>
                      <a:pt x="57268" y="112564"/>
                    </a:lnTo>
                    <a:lnTo>
                      <a:pt x="57439" y="113250"/>
                    </a:lnTo>
                    <a:lnTo>
                      <a:pt x="57780" y="113593"/>
                    </a:lnTo>
                    <a:lnTo>
                      <a:pt x="58207" y="113822"/>
                    </a:lnTo>
                    <a:lnTo>
                      <a:pt x="58634" y="113822"/>
                    </a:lnTo>
                    <a:lnTo>
                      <a:pt x="58634" y="113822"/>
                    </a:lnTo>
                    <a:lnTo>
                      <a:pt x="58975" y="113822"/>
                    </a:lnTo>
                    <a:lnTo>
                      <a:pt x="59146" y="113593"/>
                    </a:lnTo>
                    <a:lnTo>
                      <a:pt x="59317" y="113250"/>
                    </a:lnTo>
                    <a:lnTo>
                      <a:pt x="59402" y="112793"/>
                    </a:lnTo>
                    <a:lnTo>
                      <a:pt x="59402" y="112793"/>
                    </a:lnTo>
                    <a:lnTo>
                      <a:pt x="59402" y="112221"/>
                    </a:lnTo>
                    <a:lnTo>
                      <a:pt x="59573" y="111992"/>
                    </a:lnTo>
                    <a:lnTo>
                      <a:pt x="59743" y="111763"/>
                    </a:lnTo>
                    <a:lnTo>
                      <a:pt x="60256" y="111534"/>
                    </a:lnTo>
                    <a:lnTo>
                      <a:pt x="60256" y="111534"/>
                    </a:lnTo>
                    <a:lnTo>
                      <a:pt x="60512" y="111306"/>
                    </a:lnTo>
                    <a:lnTo>
                      <a:pt x="60853" y="111191"/>
                    </a:lnTo>
                    <a:lnTo>
                      <a:pt x="60853" y="110505"/>
                    </a:lnTo>
                    <a:lnTo>
                      <a:pt x="60682" y="110047"/>
                    </a:lnTo>
                    <a:lnTo>
                      <a:pt x="60682" y="110047"/>
                    </a:lnTo>
                    <a:lnTo>
                      <a:pt x="60341" y="109475"/>
                    </a:lnTo>
                    <a:lnTo>
                      <a:pt x="59914" y="108903"/>
                    </a:lnTo>
                    <a:lnTo>
                      <a:pt x="59914" y="108903"/>
                    </a:lnTo>
                    <a:lnTo>
                      <a:pt x="59402" y="107988"/>
                    </a:lnTo>
                    <a:lnTo>
                      <a:pt x="59317" y="107416"/>
                    </a:lnTo>
                    <a:lnTo>
                      <a:pt x="59402" y="106959"/>
                    </a:lnTo>
                    <a:lnTo>
                      <a:pt x="59402" y="106959"/>
                    </a:lnTo>
                    <a:lnTo>
                      <a:pt x="59573" y="106615"/>
                    </a:lnTo>
                    <a:lnTo>
                      <a:pt x="59914" y="106387"/>
                    </a:lnTo>
                    <a:lnTo>
                      <a:pt x="60682" y="106387"/>
                    </a:lnTo>
                    <a:lnTo>
                      <a:pt x="60682" y="106387"/>
                    </a:lnTo>
                    <a:lnTo>
                      <a:pt x="61024" y="106158"/>
                    </a:lnTo>
                    <a:lnTo>
                      <a:pt x="61109" y="105700"/>
                    </a:lnTo>
                    <a:lnTo>
                      <a:pt x="61109" y="105700"/>
                    </a:lnTo>
                    <a:lnTo>
                      <a:pt x="61280" y="105128"/>
                    </a:lnTo>
                    <a:lnTo>
                      <a:pt x="61450" y="104671"/>
                    </a:lnTo>
                    <a:lnTo>
                      <a:pt x="61450" y="104671"/>
                    </a:lnTo>
                    <a:lnTo>
                      <a:pt x="61621" y="104327"/>
                    </a:lnTo>
                    <a:lnTo>
                      <a:pt x="61792" y="104099"/>
                    </a:lnTo>
                    <a:lnTo>
                      <a:pt x="62219" y="104099"/>
                    </a:lnTo>
                    <a:lnTo>
                      <a:pt x="62219" y="104099"/>
                    </a:lnTo>
                    <a:lnTo>
                      <a:pt x="62645" y="104327"/>
                    </a:lnTo>
                    <a:lnTo>
                      <a:pt x="62645" y="104327"/>
                    </a:lnTo>
                    <a:lnTo>
                      <a:pt x="63499" y="104671"/>
                    </a:lnTo>
                    <a:lnTo>
                      <a:pt x="63755" y="104899"/>
                    </a:lnTo>
                    <a:lnTo>
                      <a:pt x="63926" y="105586"/>
                    </a:lnTo>
                    <a:lnTo>
                      <a:pt x="63926" y="105586"/>
                    </a:lnTo>
                    <a:lnTo>
                      <a:pt x="64352" y="106844"/>
                    </a:lnTo>
                    <a:lnTo>
                      <a:pt x="64523" y="107416"/>
                    </a:lnTo>
                    <a:lnTo>
                      <a:pt x="64694" y="108217"/>
                    </a:lnTo>
                    <a:lnTo>
                      <a:pt x="64694" y="108217"/>
                    </a:lnTo>
                    <a:lnTo>
                      <a:pt x="64523" y="110734"/>
                    </a:lnTo>
                    <a:lnTo>
                      <a:pt x="64523" y="111191"/>
                    </a:lnTo>
                    <a:lnTo>
                      <a:pt x="64694" y="111763"/>
                    </a:lnTo>
                    <a:lnTo>
                      <a:pt x="64864" y="112221"/>
                    </a:lnTo>
                    <a:lnTo>
                      <a:pt x="65291" y="112793"/>
                    </a:lnTo>
                    <a:lnTo>
                      <a:pt x="65291" y="112793"/>
                    </a:lnTo>
                    <a:lnTo>
                      <a:pt x="66401" y="113822"/>
                    </a:lnTo>
                    <a:lnTo>
                      <a:pt x="66401" y="113822"/>
                    </a:lnTo>
                    <a:lnTo>
                      <a:pt x="66998" y="114852"/>
                    </a:lnTo>
                    <a:lnTo>
                      <a:pt x="67339" y="115538"/>
                    </a:lnTo>
                    <a:lnTo>
                      <a:pt x="67596" y="115881"/>
                    </a:lnTo>
                    <a:lnTo>
                      <a:pt x="67596" y="115881"/>
                    </a:lnTo>
                    <a:lnTo>
                      <a:pt x="68108" y="116110"/>
                    </a:lnTo>
                    <a:lnTo>
                      <a:pt x="68364" y="116339"/>
                    </a:lnTo>
                    <a:lnTo>
                      <a:pt x="68705" y="116110"/>
                    </a:lnTo>
                    <a:lnTo>
                      <a:pt x="69046" y="115881"/>
                    </a:lnTo>
                    <a:lnTo>
                      <a:pt x="69473" y="115538"/>
                    </a:lnTo>
                    <a:lnTo>
                      <a:pt x="70071" y="114852"/>
                    </a:lnTo>
                    <a:lnTo>
                      <a:pt x="70071" y="114852"/>
                    </a:lnTo>
                    <a:lnTo>
                      <a:pt x="70753" y="114852"/>
                    </a:lnTo>
                    <a:lnTo>
                      <a:pt x="71180" y="115081"/>
                    </a:lnTo>
                    <a:lnTo>
                      <a:pt x="71607" y="115538"/>
                    </a:lnTo>
                    <a:lnTo>
                      <a:pt x="72119" y="115881"/>
                    </a:lnTo>
                    <a:lnTo>
                      <a:pt x="72119" y="115881"/>
                    </a:lnTo>
                    <a:lnTo>
                      <a:pt x="72716" y="116110"/>
                    </a:lnTo>
                    <a:lnTo>
                      <a:pt x="73655" y="116110"/>
                    </a:lnTo>
                    <a:lnTo>
                      <a:pt x="74423" y="115881"/>
                    </a:lnTo>
                    <a:lnTo>
                      <a:pt x="75021" y="115538"/>
                    </a:lnTo>
                    <a:lnTo>
                      <a:pt x="75021" y="115538"/>
                    </a:lnTo>
                    <a:lnTo>
                      <a:pt x="75704" y="114394"/>
                    </a:lnTo>
                    <a:lnTo>
                      <a:pt x="75789" y="114280"/>
                    </a:lnTo>
                    <a:lnTo>
                      <a:pt x="76130" y="114280"/>
                    </a:lnTo>
                    <a:lnTo>
                      <a:pt x="76301" y="114394"/>
                    </a:lnTo>
                    <a:lnTo>
                      <a:pt x="76557" y="114623"/>
                    </a:lnTo>
                    <a:lnTo>
                      <a:pt x="76557" y="114623"/>
                    </a:lnTo>
                    <a:lnTo>
                      <a:pt x="76728" y="115309"/>
                    </a:lnTo>
                    <a:lnTo>
                      <a:pt x="76899" y="115653"/>
                    </a:lnTo>
                    <a:lnTo>
                      <a:pt x="76728" y="116339"/>
                    </a:lnTo>
                    <a:lnTo>
                      <a:pt x="76557" y="117140"/>
                    </a:lnTo>
                    <a:lnTo>
                      <a:pt x="76130" y="118627"/>
                    </a:lnTo>
                    <a:lnTo>
                      <a:pt x="75533" y="119885"/>
                    </a:lnTo>
                    <a:lnTo>
                      <a:pt x="75533" y="119885"/>
                    </a:lnTo>
                    <a:lnTo>
                      <a:pt x="76728" y="119199"/>
                    </a:lnTo>
                    <a:lnTo>
                      <a:pt x="78008" y="118627"/>
                    </a:lnTo>
                    <a:lnTo>
                      <a:pt x="79203" y="118398"/>
                    </a:lnTo>
                    <a:lnTo>
                      <a:pt x="80312" y="118169"/>
                    </a:lnTo>
                    <a:lnTo>
                      <a:pt x="81507" y="118398"/>
                    </a:lnTo>
                    <a:lnTo>
                      <a:pt x="82617" y="118398"/>
                    </a:lnTo>
                    <a:lnTo>
                      <a:pt x="84921" y="118970"/>
                    </a:lnTo>
                    <a:lnTo>
                      <a:pt x="87226" y="119656"/>
                    </a:lnTo>
                    <a:lnTo>
                      <a:pt x="89530" y="120000"/>
                    </a:lnTo>
                    <a:lnTo>
                      <a:pt x="90810" y="120000"/>
                    </a:lnTo>
                    <a:lnTo>
                      <a:pt x="92005" y="120000"/>
                    </a:lnTo>
                    <a:lnTo>
                      <a:pt x="93456" y="119885"/>
                    </a:lnTo>
                    <a:lnTo>
                      <a:pt x="94651" y="119428"/>
                    </a:lnTo>
                    <a:lnTo>
                      <a:pt x="94651" y="119428"/>
                    </a:lnTo>
                    <a:close/>
                  </a:path>
                </a:pathLst>
              </a:custGeom>
              <a:solidFill>
                <a:srgbClr val="FBFCFC"/>
              </a:solidFill>
              <a:ln cap="flat" cmpd="sng" w="9525">
                <a:solidFill>
                  <a:srgbClr val="FBFCF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Helvetica Neue Light"/>
                  <a:ea typeface="Helvetica Neue Light"/>
                  <a:cs typeface="Helvetica Neue Light"/>
                  <a:sym typeface="Helvetica Neue Light"/>
                </a:endParaRPr>
              </a:p>
            </p:txBody>
          </p:sp>
          <p:sp>
            <p:nvSpPr>
              <p:cNvPr id="1582" name="Google Shape;1582;p117"/>
              <p:cNvSpPr/>
              <p:nvPr/>
            </p:nvSpPr>
            <p:spPr>
              <a:xfrm>
                <a:off x="3886200" y="3357563"/>
                <a:ext cx="1665300" cy="2200200"/>
              </a:xfrm>
              <a:custGeom>
                <a:rect b="b" l="l" r="r" t="t"/>
                <a:pathLst>
                  <a:path extrusionOk="0" h="120000" w="120000">
                    <a:moveTo>
                      <a:pt x="115653" y="88484"/>
                    </a:moveTo>
                    <a:lnTo>
                      <a:pt x="115653" y="88484"/>
                    </a:lnTo>
                    <a:lnTo>
                      <a:pt x="115538" y="89264"/>
                    </a:lnTo>
                    <a:lnTo>
                      <a:pt x="115538" y="90043"/>
                    </a:lnTo>
                    <a:lnTo>
                      <a:pt x="115538" y="90043"/>
                    </a:lnTo>
                    <a:lnTo>
                      <a:pt x="115653" y="91168"/>
                    </a:lnTo>
                    <a:lnTo>
                      <a:pt x="115653" y="92294"/>
                    </a:lnTo>
                    <a:lnTo>
                      <a:pt x="115538" y="93246"/>
                    </a:lnTo>
                    <a:lnTo>
                      <a:pt x="115081" y="94285"/>
                    </a:lnTo>
                    <a:lnTo>
                      <a:pt x="115081" y="94285"/>
                    </a:lnTo>
                    <a:lnTo>
                      <a:pt x="113822" y="96190"/>
                    </a:lnTo>
                    <a:lnTo>
                      <a:pt x="113250" y="97142"/>
                    </a:lnTo>
                    <a:lnTo>
                      <a:pt x="113021" y="98268"/>
                    </a:lnTo>
                    <a:lnTo>
                      <a:pt x="113021" y="98268"/>
                    </a:lnTo>
                    <a:lnTo>
                      <a:pt x="112564" y="99307"/>
                    </a:lnTo>
                    <a:lnTo>
                      <a:pt x="111992" y="100259"/>
                    </a:lnTo>
                    <a:lnTo>
                      <a:pt x="111306" y="101212"/>
                    </a:lnTo>
                    <a:lnTo>
                      <a:pt x="110962" y="102337"/>
                    </a:lnTo>
                    <a:lnTo>
                      <a:pt x="110962" y="102337"/>
                    </a:lnTo>
                    <a:lnTo>
                      <a:pt x="110505" y="103896"/>
                    </a:lnTo>
                    <a:lnTo>
                      <a:pt x="110162" y="104675"/>
                    </a:lnTo>
                    <a:lnTo>
                      <a:pt x="109704" y="104935"/>
                    </a:lnTo>
                    <a:lnTo>
                      <a:pt x="109246" y="105108"/>
                    </a:lnTo>
                    <a:lnTo>
                      <a:pt x="109246" y="105108"/>
                    </a:lnTo>
                    <a:lnTo>
                      <a:pt x="108903" y="105281"/>
                    </a:lnTo>
                    <a:lnTo>
                      <a:pt x="108217" y="105281"/>
                    </a:lnTo>
                    <a:lnTo>
                      <a:pt x="107187" y="105108"/>
                    </a:lnTo>
                    <a:lnTo>
                      <a:pt x="106158" y="104675"/>
                    </a:lnTo>
                    <a:lnTo>
                      <a:pt x="105586" y="103896"/>
                    </a:lnTo>
                    <a:lnTo>
                      <a:pt x="105586" y="103896"/>
                    </a:lnTo>
                    <a:lnTo>
                      <a:pt x="105128" y="103203"/>
                    </a:lnTo>
                    <a:lnTo>
                      <a:pt x="104899" y="102597"/>
                    </a:lnTo>
                    <a:lnTo>
                      <a:pt x="104899" y="102597"/>
                    </a:lnTo>
                    <a:lnTo>
                      <a:pt x="103641" y="101385"/>
                    </a:lnTo>
                    <a:lnTo>
                      <a:pt x="103527" y="100692"/>
                    </a:lnTo>
                    <a:lnTo>
                      <a:pt x="103298" y="99826"/>
                    </a:lnTo>
                    <a:lnTo>
                      <a:pt x="103298" y="99826"/>
                    </a:lnTo>
                    <a:lnTo>
                      <a:pt x="103527" y="99047"/>
                    </a:lnTo>
                    <a:lnTo>
                      <a:pt x="103870" y="98268"/>
                    </a:lnTo>
                    <a:lnTo>
                      <a:pt x="104327" y="97575"/>
                    </a:lnTo>
                    <a:lnTo>
                      <a:pt x="105128" y="96969"/>
                    </a:lnTo>
                    <a:lnTo>
                      <a:pt x="105128" y="96969"/>
                    </a:lnTo>
                    <a:lnTo>
                      <a:pt x="105815" y="96190"/>
                    </a:lnTo>
                    <a:lnTo>
                      <a:pt x="106158" y="95584"/>
                    </a:lnTo>
                    <a:lnTo>
                      <a:pt x="106158" y="94805"/>
                    </a:lnTo>
                    <a:lnTo>
                      <a:pt x="105929" y="94025"/>
                    </a:lnTo>
                    <a:lnTo>
                      <a:pt x="105929" y="94025"/>
                    </a:lnTo>
                    <a:lnTo>
                      <a:pt x="105586" y="92467"/>
                    </a:lnTo>
                    <a:lnTo>
                      <a:pt x="105586" y="91688"/>
                    </a:lnTo>
                    <a:lnTo>
                      <a:pt x="105815" y="90822"/>
                    </a:lnTo>
                    <a:lnTo>
                      <a:pt x="105815" y="90822"/>
                    </a:lnTo>
                    <a:lnTo>
                      <a:pt x="106158" y="90389"/>
                    </a:lnTo>
                    <a:lnTo>
                      <a:pt x="106615" y="90043"/>
                    </a:lnTo>
                    <a:lnTo>
                      <a:pt x="107874" y="89610"/>
                    </a:lnTo>
                    <a:lnTo>
                      <a:pt x="109246" y="89177"/>
                    </a:lnTo>
                    <a:lnTo>
                      <a:pt x="110276" y="88658"/>
                    </a:lnTo>
                    <a:lnTo>
                      <a:pt x="110276" y="88658"/>
                    </a:lnTo>
                    <a:lnTo>
                      <a:pt x="111191" y="88051"/>
                    </a:lnTo>
                    <a:lnTo>
                      <a:pt x="111534" y="87445"/>
                    </a:lnTo>
                    <a:lnTo>
                      <a:pt x="111534" y="87445"/>
                    </a:lnTo>
                    <a:lnTo>
                      <a:pt x="111992" y="86753"/>
                    </a:lnTo>
                    <a:lnTo>
                      <a:pt x="112449" y="86493"/>
                    </a:lnTo>
                    <a:lnTo>
                      <a:pt x="112793" y="86320"/>
                    </a:lnTo>
                    <a:lnTo>
                      <a:pt x="112793" y="86320"/>
                    </a:lnTo>
                    <a:lnTo>
                      <a:pt x="113250" y="86320"/>
                    </a:lnTo>
                    <a:lnTo>
                      <a:pt x="114051" y="86320"/>
                    </a:lnTo>
                    <a:lnTo>
                      <a:pt x="115081" y="86666"/>
                    </a:lnTo>
                    <a:lnTo>
                      <a:pt x="115081" y="86666"/>
                    </a:lnTo>
                    <a:lnTo>
                      <a:pt x="115538" y="86926"/>
                    </a:lnTo>
                    <a:lnTo>
                      <a:pt x="115653" y="87532"/>
                    </a:lnTo>
                    <a:lnTo>
                      <a:pt x="115653" y="88051"/>
                    </a:lnTo>
                    <a:lnTo>
                      <a:pt x="115653" y="88484"/>
                    </a:lnTo>
                    <a:lnTo>
                      <a:pt x="115653" y="88484"/>
                    </a:lnTo>
                    <a:close/>
                    <a:moveTo>
                      <a:pt x="84880" y="10043"/>
                    </a:moveTo>
                    <a:lnTo>
                      <a:pt x="84880" y="10043"/>
                    </a:lnTo>
                    <a:lnTo>
                      <a:pt x="83851" y="10476"/>
                    </a:lnTo>
                    <a:lnTo>
                      <a:pt x="83851" y="10476"/>
                    </a:lnTo>
                    <a:lnTo>
                      <a:pt x="82821" y="10649"/>
                    </a:lnTo>
                    <a:lnTo>
                      <a:pt x="81906" y="10649"/>
                    </a:lnTo>
                    <a:lnTo>
                      <a:pt x="80305" y="10216"/>
                    </a:lnTo>
                    <a:lnTo>
                      <a:pt x="80305" y="10216"/>
                    </a:lnTo>
                    <a:lnTo>
                      <a:pt x="79733" y="10043"/>
                    </a:lnTo>
                    <a:lnTo>
                      <a:pt x="79046" y="10043"/>
                    </a:lnTo>
                    <a:lnTo>
                      <a:pt x="79046" y="10043"/>
                    </a:lnTo>
                    <a:lnTo>
                      <a:pt x="78589" y="10216"/>
                    </a:lnTo>
                    <a:lnTo>
                      <a:pt x="78245" y="10476"/>
                    </a:lnTo>
                    <a:lnTo>
                      <a:pt x="78245" y="10476"/>
                    </a:lnTo>
                    <a:lnTo>
                      <a:pt x="77788" y="10476"/>
                    </a:lnTo>
                    <a:lnTo>
                      <a:pt x="77445" y="10303"/>
                    </a:lnTo>
                    <a:lnTo>
                      <a:pt x="76758" y="10216"/>
                    </a:lnTo>
                    <a:lnTo>
                      <a:pt x="76758" y="10216"/>
                    </a:lnTo>
                    <a:lnTo>
                      <a:pt x="74127" y="10303"/>
                    </a:lnTo>
                    <a:lnTo>
                      <a:pt x="72869" y="10216"/>
                    </a:lnTo>
                    <a:lnTo>
                      <a:pt x="72183" y="9870"/>
                    </a:lnTo>
                    <a:lnTo>
                      <a:pt x="71611" y="9523"/>
                    </a:lnTo>
                    <a:lnTo>
                      <a:pt x="71611" y="9523"/>
                    </a:lnTo>
                    <a:lnTo>
                      <a:pt x="70581" y="8917"/>
                    </a:lnTo>
                    <a:lnTo>
                      <a:pt x="69551" y="8311"/>
                    </a:lnTo>
                    <a:lnTo>
                      <a:pt x="68522" y="7965"/>
                    </a:lnTo>
                    <a:lnTo>
                      <a:pt x="67836" y="7792"/>
                    </a:lnTo>
                    <a:lnTo>
                      <a:pt x="67264" y="7792"/>
                    </a:lnTo>
                    <a:lnTo>
                      <a:pt x="67264" y="7792"/>
                    </a:lnTo>
                    <a:lnTo>
                      <a:pt x="66005" y="7965"/>
                    </a:lnTo>
                    <a:lnTo>
                      <a:pt x="65204" y="8311"/>
                    </a:lnTo>
                    <a:lnTo>
                      <a:pt x="64518" y="8917"/>
                    </a:lnTo>
                    <a:lnTo>
                      <a:pt x="64404" y="9264"/>
                    </a:lnTo>
                    <a:lnTo>
                      <a:pt x="64175" y="9696"/>
                    </a:lnTo>
                    <a:lnTo>
                      <a:pt x="64175" y="9696"/>
                    </a:lnTo>
                    <a:lnTo>
                      <a:pt x="64175" y="10822"/>
                    </a:lnTo>
                    <a:lnTo>
                      <a:pt x="63946" y="11428"/>
                    </a:lnTo>
                    <a:lnTo>
                      <a:pt x="63374" y="11774"/>
                    </a:lnTo>
                    <a:lnTo>
                      <a:pt x="63374" y="11774"/>
                    </a:lnTo>
                    <a:lnTo>
                      <a:pt x="62688" y="11948"/>
                    </a:lnTo>
                    <a:lnTo>
                      <a:pt x="61887" y="11948"/>
                    </a:lnTo>
                    <a:lnTo>
                      <a:pt x="60171" y="11601"/>
                    </a:lnTo>
                    <a:lnTo>
                      <a:pt x="58341" y="11082"/>
                    </a:lnTo>
                    <a:lnTo>
                      <a:pt x="57082" y="10303"/>
                    </a:lnTo>
                    <a:lnTo>
                      <a:pt x="57082" y="10303"/>
                    </a:lnTo>
                    <a:lnTo>
                      <a:pt x="56053" y="9696"/>
                    </a:lnTo>
                    <a:lnTo>
                      <a:pt x="55023" y="9090"/>
                    </a:lnTo>
                    <a:lnTo>
                      <a:pt x="53994" y="8658"/>
                    </a:lnTo>
                    <a:lnTo>
                      <a:pt x="52507" y="8311"/>
                    </a:lnTo>
                    <a:lnTo>
                      <a:pt x="52507" y="8311"/>
                    </a:lnTo>
                    <a:lnTo>
                      <a:pt x="51134" y="8138"/>
                    </a:lnTo>
                    <a:lnTo>
                      <a:pt x="49876" y="7705"/>
                    </a:lnTo>
                    <a:lnTo>
                      <a:pt x="48617" y="7012"/>
                    </a:lnTo>
                    <a:lnTo>
                      <a:pt x="48045" y="6580"/>
                    </a:lnTo>
                    <a:lnTo>
                      <a:pt x="47816" y="6147"/>
                    </a:lnTo>
                    <a:lnTo>
                      <a:pt x="47816" y="6147"/>
                    </a:lnTo>
                    <a:lnTo>
                      <a:pt x="47588" y="5367"/>
                    </a:lnTo>
                    <a:lnTo>
                      <a:pt x="47588" y="4502"/>
                    </a:lnTo>
                    <a:lnTo>
                      <a:pt x="48045" y="2943"/>
                    </a:lnTo>
                    <a:lnTo>
                      <a:pt x="48160" y="2077"/>
                    </a:lnTo>
                    <a:lnTo>
                      <a:pt x="48160" y="1385"/>
                    </a:lnTo>
                    <a:lnTo>
                      <a:pt x="48045" y="779"/>
                    </a:lnTo>
                    <a:lnTo>
                      <a:pt x="47588" y="432"/>
                    </a:lnTo>
                    <a:lnTo>
                      <a:pt x="47130" y="346"/>
                    </a:lnTo>
                    <a:lnTo>
                      <a:pt x="47130" y="346"/>
                    </a:lnTo>
                    <a:lnTo>
                      <a:pt x="45872" y="0"/>
                    </a:lnTo>
                    <a:lnTo>
                      <a:pt x="44499" y="0"/>
                    </a:lnTo>
                    <a:lnTo>
                      <a:pt x="43012" y="173"/>
                    </a:lnTo>
                    <a:lnTo>
                      <a:pt x="41754" y="346"/>
                    </a:lnTo>
                    <a:lnTo>
                      <a:pt x="41754" y="346"/>
                    </a:lnTo>
                    <a:lnTo>
                      <a:pt x="40152" y="606"/>
                    </a:lnTo>
                    <a:lnTo>
                      <a:pt x="38665" y="952"/>
                    </a:lnTo>
                    <a:lnTo>
                      <a:pt x="37063" y="952"/>
                    </a:lnTo>
                    <a:lnTo>
                      <a:pt x="35347" y="952"/>
                    </a:lnTo>
                    <a:lnTo>
                      <a:pt x="35347" y="952"/>
                    </a:lnTo>
                    <a:lnTo>
                      <a:pt x="33975" y="779"/>
                    </a:lnTo>
                    <a:lnTo>
                      <a:pt x="32488" y="952"/>
                    </a:lnTo>
                    <a:lnTo>
                      <a:pt x="31229" y="1385"/>
                    </a:lnTo>
                    <a:lnTo>
                      <a:pt x="29971" y="2077"/>
                    </a:lnTo>
                    <a:lnTo>
                      <a:pt x="29971" y="2077"/>
                    </a:lnTo>
                    <a:lnTo>
                      <a:pt x="28484" y="2857"/>
                    </a:lnTo>
                    <a:lnTo>
                      <a:pt x="27340" y="3463"/>
                    </a:lnTo>
                    <a:lnTo>
                      <a:pt x="26653" y="3636"/>
                    </a:lnTo>
                    <a:lnTo>
                      <a:pt x="26081" y="3636"/>
                    </a:lnTo>
                    <a:lnTo>
                      <a:pt x="25166" y="3636"/>
                    </a:lnTo>
                    <a:lnTo>
                      <a:pt x="24366" y="3463"/>
                    </a:lnTo>
                    <a:lnTo>
                      <a:pt x="24366" y="3463"/>
                    </a:lnTo>
                    <a:lnTo>
                      <a:pt x="23794" y="3290"/>
                    </a:lnTo>
                    <a:lnTo>
                      <a:pt x="23107" y="3290"/>
                    </a:lnTo>
                    <a:lnTo>
                      <a:pt x="21963" y="3290"/>
                    </a:lnTo>
                    <a:lnTo>
                      <a:pt x="21963" y="3290"/>
                    </a:lnTo>
                    <a:lnTo>
                      <a:pt x="21277" y="3290"/>
                    </a:lnTo>
                    <a:lnTo>
                      <a:pt x="20819" y="2943"/>
                    </a:lnTo>
                    <a:lnTo>
                      <a:pt x="20247" y="2683"/>
                    </a:lnTo>
                    <a:lnTo>
                      <a:pt x="19675" y="2510"/>
                    </a:lnTo>
                    <a:lnTo>
                      <a:pt x="19675" y="2510"/>
                    </a:lnTo>
                    <a:lnTo>
                      <a:pt x="18760" y="2683"/>
                    </a:lnTo>
                    <a:lnTo>
                      <a:pt x="18417" y="2857"/>
                    </a:lnTo>
                    <a:lnTo>
                      <a:pt x="18188" y="3290"/>
                    </a:lnTo>
                    <a:lnTo>
                      <a:pt x="18188" y="3636"/>
                    </a:lnTo>
                    <a:lnTo>
                      <a:pt x="18188" y="4502"/>
                    </a:lnTo>
                    <a:lnTo>
                      <a:pt x="17959" y="5367"/>
                    </a:lnTo>
                    <a:lnTo>
                      <a:pt x="17959" y="5367"/>
                    </a:lnTo>
                    <a:lnTo>
                      <a:pt x="17731" y="5627"/>
                    </a:lnTo>
                    <a:lnTo>
                      <a:pt x="17387" y="5974"/>
                    </a:lnTo>
                    <a:lnTo>
                      <a:pt x="16358" y="6233"/>
                    </a:lnTo>
                    <a:lnTo>
                      <a:pt x="15328" y="6580"/>
                    </a:lnTo>
                    <a:lnTo>
                      <a:pt x="14642" y="6753"/>
                    </a:lnTo>
                    <a:lnTo>
                      <a:pt x="14299" y="7012"/>
                    </a:lnTo>
                    <a:lnTo>
                      <a:pt x="14299" y="7012"/>
                    </a:lnTo>
                    <a:lnTo>
                      <a:pt x="13841" y="7705"/>
                    </a:lnTo>
                    <a:lnTo>
                      <a:pt x="13269" y="8311"/>
                    </a:lnTo>
                    <a:lnTo>
                      <a:pt x="12812" y="9696"/>
                    </a:lnTo>
                    <a:lnTo>
                      <a:pt x="12354" y="11082"/>
                    </a:lnTo>
                    <a:lnTo>
                      <a:pt x="12125" y="12554"/>
                    </a:lnTo>
                    <a:lnTo>
                      <a:pt x="12125" y="12554"/>
                    </a:lnTo>
                    <a:lnTo>
                      <a:pt x="12011" y="13593"/>
                    </a:lnTo>
                    <a:lnTo>
                      <a:pt x="11553" y="14545"/>
                    </a:lnTo>
                    <a:lnTo>
                      <a:pt x="10981" y="15670"/>
                    </a:lnTo>
                    <a:lnTo>
                      <a:pt x="9952" y="16450"/>
                    </a:lnTo>
                    <a:lnTo>
                      <a:pt x="9952" y="16450"/>
                    </a:lnTo>
                    <a:lnTo>
                      <a:pt x="8465" y="17056"/>
                    </a:lnTo>
                    <a:lnTo>
                      <a:pt x="7206" y="17662"/>
                    </a:lnTo>
                    <a:lnTo>
                      <a:pt x="5948" y="18528"/>
                    </a:lnTo>
                    <a:lnTo>
                      <a:pt x="5605" y="18961"/>
                    </a:lnTo>
                    <a:lnTo>
                      <a:pt x="5376" y="19567"/>
                    </a:lnTo>
                    <a:lnTo>
                      <a:pt x="5376" y="19567"/>
                    </a:lnTo>
                    <a:lnTo>
                      <a:pt x="4918" y="20519"/>
                    </a:lnTo>
                    <a:lnTo>
                      <a:pt x="4346" y="21298"/>
                    </a:lnTo>
                    <a:lnTo>
                      <a:pt x="3660" y="22077"/>
                    </a:lnTo>
                    <a:lnTo>
                      <a:pt x="2631" y="22857"/>
                    </a:lnTo>
                    <a:lnTo>
                      <a:pt x="2631" y="22857"/>
                    </a:lnTo>
                    <a:lnTo>
                      <a:pt x="1601" y="23636"/>
                    </a:lnTo>
                    <a:lnTo>
                      <a:pt x="1372" y="23982"/>
                    </a:lnTo>
                    <a:lnTo>
                      <a:pt x="1258" y="24415"/>
                    </a:lnTo>
                    <a:lnTo>
                      <a:pt x="1258" y="24415"/>
                    </a:lnTo>
                    <a:lnTo>
                      <a:pt x="800" y="25541"/>
                    </a:lnTo>
                    <a:lnTo>
                      <a:pt x="343" y="26493"/>
                    </a:lnTo>
                    <a:lnTo>
                      <a:pt x="114" y="27445"/>
                    </a:lnTo>
                    <a:lnTo>
                      <a:pt x="343" y="28051"/>
                    </a:lnTo>
                    <a:lnTo>
                      <a:pt x="800" y="28484"/>
                    </a:lnTo>
                    <a:lnTo>
                      <a:pt x="800" y="28484"/>
                    </a:lnTo>
                    <a:lnTo>
                      <a:pt x="1029" y="29004"/>
                    </a:lnTo>
                    <a:lnTo>
                      <a:pt x="1029" y="29610"/>
                    </a:lnTo>
                    <a:lnTo>
                      <a:pt x="1258" y="30822"/>
                    </a:lnTo>
                    <a:lnTo>
                      <a:pt x="1258" y="30822"/>
                    </a:lnTo>
                    <a:lnTo>
                      <a:pt x="1601" y="31774"/>
                    </a:lnTo>
                    <a:lnTo>
                      <a:pt x="1830" y="32900"/>
                    </a:lnTo>
                    <a:lnTo>
                      <a:pt x="1830" y="32900"/>
                    </a:lnTo>
                    <a:lnTo>
                      <a:pt x="1601" y="33679"/>
                    </a:lnTo>
                    <a:lnTo>
                      <a:pt x="1372" y="34285"/>
                    </a:lnTo>
                    <a:lnTo>
                      <a:pt x="800" y="35757"/>
                    </a:lnTo>
                    <a:lnTo>
                      <a:pt x="800" y="35757"/>
                    </a:lnTo>
                    <a:lnTo>
                      <a:pt x="343" y="36623"/>
                    </a:lnTo>
                    <a:lnTo>
                      <a:pt x="114" y="37748"/>
                    </a:lnTo>
                    <a:lnTo>
                      <a:pt x="0" y="38874"/>
                    </a:lnTo>
                    <a:lnTo>
                      <a:pt x="0" y="39826"/>
                    </a:lnTo>
                    <a:lnTo>
                      <a:pt x="0" y="39826"/>
                    </a:lnTo>
                    <a:lnTo>
                      <a:pt x="114" y="40432"/>
                    </a:lnTo>
                    <a:lnTo>
                      <a:pt x="571" y="41038"/>
                    </a:lnTo>
                    <a:lnTo>
                      <a:pt x="1601" y="41991"/>
                    </a:lnTo>
                    <a:lnTo>
                      <a:pt x="2859" y="43116"/>
                    </a:lnTo>
                    <a:lnTo>
                      <a:pt x="3889" y="43982"/>
                    </a:lnTo>
                    <a:lnTo>
                      <a:pt x="3889" y="43982"/>
                    </a:lnTo>
                    <a:lnTo>
                      <a:pt x="4461" y="44935"/>
                    </a:lnTo>
                    <a:lnTo>
                      <a:pt x="5376" y="46060"/>
                    </a:lnTo>
                    <a:lnTo>
                      <a:pt x="6634" y="48571"/>
                    </a:lnTo>
                    <a:lnTo>
                      <a:pt x="7206" y="49783"/>
                    </a:lnTo>
                    <a:lnTo>
                      <a:pt x="8007" y="50909"/>
                    </a:lnTo>
                    <a:lnTo>
                      <a:pt x="9037" y="51688"/>
                    </a:lnTo>
                    <a:lnTo>
                      <a:pt x="10295" y="52467"/>
                    </a:lnTo>
                    <a:lnTo>
                      <a:pt x="10295" y="52467"/>
                    </a:lnTo>
                    <a:lnTo>
                      <a:pt x="12354" y="53246"/>
                    </a:lnTo>
                    <a:lnTo>
                      <a:pt x="14642" y="54025"/>
                    </a:lnTo>
                    <a:lnTo>
                      <a:pt x="15672" y="54372"/>
                    </a:lnTo>
                    <a:lnTo>
                      <a:pt x="16930" y="54545"/>
                    </a:lnTo>
                    <a:lnTo>
                      <a:pt x="18188" y="54545"/>
                    </a:lnTo>
                    <a:lnTo>
                      <a:pt x="19218" y="54372"/>
                    </a:lnTo>
                    <a:lnTo>
                      <a:pt x="19218" y="54372"/>
                    </a:lnTo>
                    <a:lnTo>
                      <a:pt x="21734" y="53766"/>
                    </a:lnTo>
                    <a:lnTo>
                      <a:pt x="24366" y="53419"/>
                    </a:lnTo>
                    <a:lnTo>
                      <a:pt x="24366" y="53419"/>
                    </a:lnTo>
                    <a:lnTo>
                      <a:pt x="25395" y="53246"/>
                    </a:lnTo>
                    <a:lnTo>
                      <a:pt x="26310" y="53246"/>
                    </a:lnTo>
                    <a:lnTo>
                      <a:pt x="26310" y="53246"/>
                    </a:lnTo>
                    <a:lnTo>
                      <a:pt x="27111" y="53419"/>
                    </a:lnTo>
                    <a:lnTo>
                      <a:pt x="27912" y="53766"/>
                    </a:lnTo>
                    <a:lnTo>
                      <a:pt x="27912" y="53766"/>
                    </a:lnTo>
                    <a:lnTo>
                      <a:pt x="28713" y="53852"/>
                    </a:lnTo>
                    <a:lnTo>
                      <a:pt x="29628" y="53852"/>
                    </a:lnTo>
                    <a:lnTo>
                      <a:pt x="31000" y="53593"/>
                    </a:lnTo>
                    <a:lnTo>
                      <a:pt x="33746" y="52813"/>
                    </a:lnTo>
                    <a:lnTo>
                      <a:pt x="33746" y="52813"/>
                    </a:lnTo>
                    <a:lnTo>
                      <a:pt x="35119" y="52467"/>
                    </a:lnTo>
                    <a:lnTo>
                      <a:pt x="36377" y="52467"/>
                    </a:lnTo>
                    <a:lnTo>
                      <a:pt x="36377" y="52467"/>
                    </a:lnTo>
                    <a:lnTo>
                      <a:pt x="37063" y="52467"/>
                    </a:lnTo>
                    <a:lnTo>
                      <a:pt x="37407" y="52640"/>
                    </a:lnTo>
                    <a:lnTo>
                      <a:pt x="38322" y="53073"/>
                    </a:lnTo>
                    <a:lnTo>
                      <a:pt x="38322" y="53073"/>
                    </a:lnTo>
                    <a:lnTo>
                      <a:pt x="40152" y="54199"/>
                    </a:lnTo>
                    <a:lnTo>
                      <a:pt x="41182" y="54632"/>
                    </a:lnTo>
                    <a:lnTo>
                      <a:pt x="42211" y="54978"/>
                    </a:lnTo>
                    <a:lnTo>
                      <a:pt x="42211" y="54978"/>
                    </a:lnTo>
                    <a:lnTo>
                      <a:pt x="43012" y="55151"/>
                    </a:lnTo>
                    <a:lnTo>
                      <a:pt x="43698" y="55497"/>
                    </a:lnTo>
                    <a:lnTo>
                      <a:pt x="44270" y="55930"/>
                    </a:lnTo>
                    <a:lnTo>
                      <a:pt x="44842" y="56363"/>
                    </a:lnTo>
                    <a:lnTo>
                      <a:pt x="45529" y="57316"/>
                    </a:lnTo>
                    <a:lnTo>
                      <a:pt x="45872" y="58614"/>
                    </a:lnTo>
                    <a:lnTo>
                      <a:pt x="45872" y="59826"/>
                    </a:lnTo>
                    <a:lnTo>
                      <a:pt x="45757" y="61125"/>
                    </a:lnTo>
                    <a:lnTo>
                      <a:pt x="45071" y="63636"/>
                    </a:lnTo>
                    <a:lnTo>
                      <a:pt x="45071" y="63636"/>
                    </a:lnTo>
                    <a:lnTo>
                      <a:pt x="44842" y="64675"/>
                    </a:lnTo>
                    <a:lnTo>
                      <a:pt x="45071" y="65974"/>
                    </a:lnTo>
                    <a:lnTo>
                      <a:pt x="45757" y="67186"/>
                    </a:lnTo>
                    <a:lnTo>
                      <a:pt x="46558" y="68311"/>
                    </a:lnTo>
                    <a:lnTo>
                      <a:pt x="46558" y="68311"/>
                    </a:lnTo>
                    <a:lnTo>
                      <a:pt x="48846" y="70043"/>
                    </a:lnTo>
                    <a:lnTo>
                      <a:pt x="49876" y="70995"/>
                    </a:lnTo>
                    <a:lnTo>
                      <a:pt x="50905" y="71948"/>
                    </a:lnTo>
                    <a:lnTo>
                      <a:pt x="50905" y="71948"/>
                    </a:lnTo>
                    <a:lnTo>
                      <a:pt x="51477" y="73160"/>
                    </a:lnTo>
                    <a:lnTo>
                      <a:pt x="52163" y="74372"/>
                    </a:lnTo>
                    <a:lnTo>
                      <a:pt x="52163" y="74372"/>
                    </a:lnTo>
                    <a:lnTo>
                      <a:pt x="52163" y="75670"/>
                    </a:lnTo>
                    <a:lnTo>
                      <a:pt x="52163" y="75670"/>
                    </a:lnTo>
                    <a:lnTo>
                      <a:pt x="52163" y="76796"/>
                    </a:lnTo>
                    <a:lnTo>
                      <a:pt x="51935" y="77662"/>
                    </a:lnTo>
                    <a:lnTo>
                      <a:pt x="51935" y="78614"/>
                    </a:lnTo>
                    <a:lnTo>
                      <a:pt x="51935" y="79134"/>
                    </a:lnTo>
                    <a:lnTo>
                      <a:pt x="52392" y="79567"/>
                    </a:lnTo>
                    <a:lnTo>
                      <a:pt x="52392" y="79567"/>
                    </a:lnTo>
                    <a:lnTo>
                      <a:pt x="52964" y="80346"/>
                    </a:lnTo>
                    <a:lnTo>
                      <a:pt x="52964" y="81298"/>
                    </a:lnTo>
                    <a:lnTo>
                      <a:pt x="52735" y="82424"/>
                    </a:lnTo>
                    <a:lnTo>
                      <a:pt x="52392" y="83376"/>
                    </a:lnTo>
                    <a:lnTo>
                      <a:pt x="51134" y="85194"/>
                    </a:lnTo>
                    <a:lnTo>
                      <a:pt x="50676" y="86147"/>
                    </a:lnTo>
                    <a:lnTo>
                      <a:pt x="50333" y="87272"/>
                    </a:lnTo>
                    <a:lnTo>
                      <a:pt x="50333" y="87272"/>
                    </a:lnTo>
                    <a:lnTo>
                      <a:pt x="49876" y="88398"/>
                    </a:lnTo>
                    <a:lnTo>
                      <a:pt x="49647" y="89783"/>
                    </a:lnTo>
                    <a:lnTo>
                      <a:pt x="49647" y="90562"/>
                    </a:lnTo>
                    <a:lnTo>
                      <a:pt x="49647" y="91168"/>
                    </a:lnTo>
                    <a:lnTo>
                      <a:pt x="49876" y="91774"/>
                    </a:lnTo>
                    <a:lnTo>
                      <a:pt x="50333" y="92294"/>
                    </a:lnTo>
                    <a:lnTo>
                      <a:pt x="50333" y="92294"/>
                    </a:lnTo>
                    <a:lnTo>
                      <a:pt x="51134" y="92900"/>
                    </a:lnTo>
                    <a:lnTo>
                      <a:pt x="51706" y="93073"/>
                    </a:lnTo>
                    <a:lnTo>
                      <a:pt x="51935" y="93333"/>
                    </a:lnTo>
                    <a:lnTo>
                      <a:pt x="51935" y="93333"/>
                    </a:lnTo>
                    <a:lnTo>
                      <a:pt x="52507" y="94025"/>
                    </a:lnTo>
                    <a:lnTo>
                      <a:pt x="52735" y="94805"/>
                    </a:lnTo>
                    <a:lnTo>
                      <a:pt x="53193" y="96017"/>
                    </a:lnTo>
                    <a:lnTo>
                      <a:pt x="53193" y="96017"/>
                    </a:lnTo>
                    <a:lnTo>
                      <a:pt x="53536" y="97142"/>
                    </a:lnTo>
                    <a:lnTo>
                      <a:pt x="53765" y="98268"/>
                    </a:lnTo>
                    <a:lnTo>
                      <a:pt x="53765" y="98268"/>
                    </a:lnTo>
                    <a:lnTo>
                      <a:pt x="54223" y="98874"/>
                    </a:lnTo>
                    <a:lnTo>
                      <a:pt x="54680" y="99480"/>
                    </a:lnTo>
                    <a:lnTo>
                      <a:pt x="55023" y="99913"/>
                    </a:lnTo>
                    <a:lnTo>
                      <a:pt x="55481" y="100692"/>
                    </a:lnTo>
                    <a:lnTo>
                      <a:pt x="55481" y="100692"/>
                    </a:lnTo>
                    <a:lnTo>
                      <a:pt x="55710" y="102424"/>
                    </a:lnTo>
                    <a:lnTo>
                      <a:pt x="55710" y="104155"/>
                    </a:lnTo>
                    <a:lnTo>
                      <a:pt x="55824" y="106060"/>
                    </a:lnTo>
                    <a:lnTo>
                      <a:pt x="56053" y="106839"/>
                    </a:lnTo>
                    <a:lnTo>
                      <a:pt x="56510" y="107792"/>
                    </a:lnTo>
                    <a:lnTo>
                      <a:pt x="56510" y="107792"/>
                    </a:lnTo>
                    <a:lnTo>
                      <a:pt x="59142" y="111688"/>
                    </a:lnTo>
                    <a:lnTo>
                      <a:pt x="59142" y="111688"/>
                    </a:lnTo>
                    <a:lnTo>
                      <a:pt x="59828" y="112813"/>
                    </a:lnTo>
                    <a:lnTo>
                      <a:pt x="60171" y="114199"/>
                    </a:lnTo>
                    <a:lnTo>
                      <a:pt x="60171" y="114199"/>
                    </a:lnTo>
                    <a:lnTo>
                      <a:pt x="60171" y="115151"/>
                    </a:lnTo>
                    <a:lnTo>
                      <a:pt x="60171" y="116277"/>
                    </a:lnTo>
                    <a:lnTo>
                      <a:pt x="60057" y="117316"/>
                    </a:lnTo>
                    <a:lnTo>
                      <a:pt x="60057" y="118268"/>
                    </a:lnTo>
                    <a:lnTo>
                      <a:pt x="60057" y="118268"/>
                    </a:lnTo>
                    <a:lnTo>
                      <a:pt x="60171" y="118874"/>
                    </a:lnTo>
                    <a:lnTo>
                      <a:pt x="60629" y="119393"/>
                    </a:lnTo>
                    <a:lnTo>
                      <a:pt x="61086" y="119826"/>
                    </a:lnTo>
                    <a:lnTo>
                      <a:pt x="61658" y="120000"/>
                    </a:lnTo>
                    <a:lnTo>
                      <a:pt x="62230" y="120000"/>
                    </a:lnTo>
                    <a:lnTo>
                      <a:pt x="62917" y="120000"/>
                    </a:lnTo>
                    <a:lnTo>
                      <a:pt x="64518" y="119653"/>
                    </a:lnTo>
                    <a:lnTo>
                      <a:pt x="64518" y="119653"/>
                    </a:lnTo>
                    <a:lnTo>
                      <a:pt x="65548" y="119393"/>
                    </a:lnTo>
                    <a:lnTo>
                      <a:pt x="66577" y="119047"/>
                    </a:lnTo>
                    <a:lnTo>
                      <a:pt x="67721" y="119047"/>
                    </a:lnTo>
                    <a:lnTo>
                      <a:pt x="68865" y="119047"/>
                    </a:lnTo>
                    <a:lnTo>
                      <a:pt x="68865" y="119047"/>
                    </a:lnTo>
                    <a:lnTo>
                      <a:pt x="70810" y="119393"/>
                    </a:lnTo>
                    <a:lnTo>
                      <a:pt x="72869" y="119393"/>
                    </a:lnTo>
                    <a:lnTo>
                      <a:pt x="73898" y="119393"/>
                    </a:lnTo>
                    <a:lnTo>
                      <a:pt x="74928" y="119220"/>
                    </a:lnTo>
                    <a:lnTo>
                      <a:pt x="75958" y="118874"/>
                    </a:lnTo>
                    <a:lnTo>
                      <a:pt x="76758" y="118614"/>
                    </a:lnTo>
                    <a:lnTo>
                      <a:pt x="76758" y="118614"/>
                    </a:lnTo>
                    <a:lnTo>
                      <a:pt x="78589" y="117316"/>
                    </a:lnTo>
                    <a:lnTo>
                      <a:pt x="80305" y="115930"/>
                    </a:lnTo>
                    <a:lnTo>
                      <a:pt x="80305" y="115930"/>
                    </a:lnTo>
                    <a:lnTo>
                      <a:pt x="80762" y="115497"/>
                    </a:lnTo>
                    <a:lnTo>
                      <a:pt x="80877" y="114978"/>
                    </a:lnTo>
                    <a:lnTo>
                      <a:pt x="81563" y="113766"/>
                    </a:lnTo>
                    <a:lnTo>
                      <a:pt x="81563" y="113766"/>
                    </a:lnTo>
                    <a:lnTo>
                      <a:pt x="81906" y="113073"/>
                    </a:lnTo>
                    <a:lnTo>
                      <a:pt x="82592" y="112467"/>
                    </a:lnTo>
                    <a:lnTo>
                      <a:pt x="84080" y="111515"/>
                    </a:lnTo>
                    <a:lnTo>
                      <a:pt x="85452" y="110476"/>
                    </a:lnTo>
                    <a:lnTo>
                      <a:pt x="85910" y="109783"/>
                    </a:lnTo>
                    <a:lnTo>
                      <a:pt x="86253" y="109177"/>
                    </a:lnTo>
                    <a:lnTo>
                      <a:pt x="86253" y="109177"/>
                    </a:lnTo>
                    <a:lnTo>
                      <a:pt x="86482" y="108398"/>
                    </a:lnTo>
                    <a:lnTo>
                      <a:pt x="86711" y="107792"/>
                    </a:lnTo>
                    <a:lnTo>
                      <a:pt x="86939" y="106406"/>
                    </a:lnTo>
                    <a:lnTo>
                      <a:pt x="86939" y="106406"/>
                    </a:lnTo>
                    <a:lnTo>
                      <a:pt x="87168" y="105714"/>
                    </a:lnTo>
                    <a:lnTo>
                      <a:pt x="87511" y="105281"/>
                    </a:lnTo>
                    <a:lnTo>
                      <a:pt x="88541" y="104675"/>
                    </a:lnTo>
                    <a:lnTo>
                      <a:pt x="89571" y="103896"/>
                    </a:lnTo>
                    <a:lnTo>
                      <a:pt x="90028" y="103549"/>
                    </a:lnTo>
                    <a:lnTo>
                      <a:pt x="90257" y="103116"/>
                    </a:lnTo>
                    <a:lnTo>
                      <a:pt x="90257" y="103116"/>
                    </a:lnTo>
                    <a:lnTo>
                      <a:pt x="90829" y="101645"/>
                    </a:lnTo>
                    <a:lnTo>
                      <a:pt x="91286" y="100086"/>
                    </a:lnTo>
                    <a:lnTo>
                      <a:pt x="91515" y="99307"/>
                    </a:lnTo>
                    <a:lnTo>
                      <a:pt x="91515" y="98528"/>
                    </a:lnTo>
                    <a:lnTo>
                      <a:pt x="91058" y="97922"/>
                    </a:lnTo>
                    <a:lnTo>
                      <a:pt x="90600" y="97316"/>
                    </a:lnTo>
                    <a:lnTo>
                      <a:pt x="90600" y="97316"/>
                    </a:lnTo>
                    <a:lnTo>
                      <a:pt x="90028" y="96969"/>
                    </a:lnTo>
                    <a:lnTo>
                      <a:pt x="89571" y="96623"/>
                    </a:lnTo>
                    <a:lnTo>
                      <a:pt x="89456" y="96190"/>
                    </a:lnTo>
                    <a:lnTo>
                      <a:pt x="89571" y="95584"/>
                    </a:lnTo>
                    <a:lnTo>
                      <a:pt x="89571" y="95584"/>
                    </a:lnTo>
                    <a:lnTo>
                      <a:pt x="90028" y="94978"/>
                    </a:lnTo>
                    <a:lnTo>
                      <a:pt x="90600" y="94285"/>
                    </a:lnTo>
                    <a:lnTo>
                      <a:pt x="92316" y="93506"/>
                    </a:lnTo>
                    <a:lnTo>
                      <a:pt x="92316" y="93506"/>
                    </a:lnTo>
                    <a:lnTo>
                      <a:pt x="93574" y="93073"/>
                    </a:lnTo>
                    <a:lnTo>
                      <a:pt x="94947" y="92554"/>
                    </a:lnTo>
                    <a:lnTo>
                      <a:pt x="96205" y="92121"/>
                    </a:lnTo>
                    <a:lnTo>
                      <a:pt x="96663" y="91774"/>
                    </a:lnTo>
                    <a:lnTo>
                      <a:pt x="97235" y="91341"/>
                    </a:lnTo>
                    <a:lnTo>
                      <a:pt x="97235" y="91341"/>
                    </a:lnTo>
                    <a:lnTo>
                      <a:pt x="97921" y="90562"/>
                    </a:lnTo>
                    <a:lnTo>
                      <a:pt x="98265" y="89610"/>
                    </a:lnTo>
                    <a:lnTo>
                      <a:pt x="98722" y="87532"/>
                    </a:lnTo>
                    <a:lnTo>
                      <a:pt x="98722" y="87532"/>
                    </a:lnTo>
                    <a:lnTo>
                      <a:pt x="99180" y="86493"/>
                    </a:lnTo>
                    <a:lnTo>
                      <a:pt x="99523" y="85541"/>
                    </a:lnTo>
                    <a:lnTo>
                      <a:pt x="99752" y="84415"/>
                    </a:lnTo>
                    <a:lnTo>
                      <a:pt x="99980" y="83376"/>
                    </a:lnTo>
                    <a:lnTo>
                      <a:pt x="99980" y="83376"/>
                    </a:lnTo>
                    <a:lnTo>
                      <a:pt x="99980" y="82077"/>
                    </a:lnTo>
                    <a:lnTo>
                      <a:pt x="99980" y="80865"/>
                    </a:lnTo>
                    <a:lnTo>
                      <a:pt x="99523" y="79567"/>
                    </a:lnTo>
                    <a:lnTo>
                      <a:pt x="99180" y="78528"/>
                    </a:lnTo>
                    <a:lnTo>
                      <a:pt x="99180" y="78528"/>
                    </a:lnTo>
                    <a:lnTo>
                      <a:pt x="98265" y="76450"/>
                    </a:lnTo>
                    <a:lnTo>
                      <a:pt x="97464" y="74372"/>
                    </a:lnTo>
                    <a:lnTo>
                      <a:pt x="97464" y="74372"/>
                    </a:lnTo>
                    <a:lnTo>
                      <a:pt x="96892" y="73506"/>
                    </a:lnTo>
                    <a:lnTo>
                      <a:pt x="96663" y="72554"/>
                    </a:lnTo>
                    <a:lnTo>
                      <a:pt x="96663" y="72554"/>
                    </a:lnTo>
                    <a:lnTo>
                      <a:pt x="96892" y="71774"/>
                    </a:lnTo>
                    <a:lnTo>
                      <a:pt x="96892" y="70995"/>
                    </a:lnTo>
                    <a:lnTo>
                      <a:pt x="97235" y="70216"/>
                    </a:lnTo>
                    <a:lnTo>
                      <a:pt x="97693" y="69437"/>
                    </a:lnTo>
                    <a:lnTo>
                      <a:pt x="97693" y="69437"/>
                    </a:lnTo>
                    <a:lnTo>
                      <a:pt x="98150" y="68917"/>
                    </a:lnTo>
                    <a:lnTo>
                      <a:pt x="98493" y="68658"/>
                    </a:lnTo>
                    <a:lnTo>
                      <a:pt x="99294" y="67965"/>
                    </a:lnTo>
                    <a:lnTo>
                      <a:pt x="99294" y="67965"/>
                    </a:lnTo>
                    <a:lnTo>
                      <a:pt x="99752" y="67359"/>
                    </a:lnTo>
                    <a:lnTo>
                      <a:pt x="100209" y="66580"/>
                    </a:lnTo>
                    <a:lnTo>
                      <a:pt x="100209" y="66580"/>
                    </a:lnTo>
                    <a:lnTo>
                      <a:pt x="100781" y="65974"/>
                    </a:lnTo>
                    <a:lnTo>
                      <a:pt x="101811" y="65367"/>
                    </a:lnTo>
                    <a:lnTo>
                      <a:pt x="102840" y="64675"/>
                    </a:lnTo>
                    <a:lnTo>
                      <a:pt x="103641" y="64069"/>
                    </a:lnTo>
                    <a:lnTo>
                      <a:pt x="103641" y="64069"/>
                    </a:lnTo>
                    <a:lnTo>
                      <a:pt x="105815" y="62337"/>
                    </a:lnTo>
                    <a:lnTo>
                      <a:pt x="107645" y="60346"/>
                    </a:lnTo>
                    <a:lnTo>
                      <a:pt x="107645" y="60346"/>
                    </a:lnTo>
                    <a:lnTo>
                      <a:pt x="107988" y="59567"/>
                    </a:lnTo>
                    <a:lnTo>
                      <a:pt x="108674" y="58787"/>
                    </a:lnTo>
                    <a:lnTo>
                      <a:pt x="108674" y="58787"/>
                    </a:lnTo>
                    <a:lnTo>
                      <a:pt x="109132" y="58268"/>
                    </a:lnTo>
                    <a:lnTo>
                      <a:pt x="109933" y="57835"/>
                    </a:lnTo>
                    <a:lnTo>
                      <a:pt x="111306" y="56883"/>
                    </a:lnTo>
                    <a:lnTo>
                      <a:pt x="112793" y="56103"/>
                    </a:lnTo>
                    <a:lnTo>
                      <a:pt x="114051" y="54978"/>
                    </a:lnTo>
                    <a:lnTo>
                      <a:pt x="114051" y="54978"/>
                    </a:lnTo>
                    <a:lnTo>
                      <a:pt x="114623" y="54545"/>
                    </a:lnTo>
                    <a:lnTo>
                      <a:pt x="115081" y="53852"/>
                    </a:lnTo>
                    <a:lnTo>
                      <a:pt x="115081" y="53246"/>
                    </a:lnTo>
                    <a:lnTo>
                      <a:pt x="115081" y="52640"/>
                    </a:lnTo>
                    <a:lnTo>
                      <a:pt x="115081" y="52640"/>
                    </a:lnTo>
                    <a:lnTo>
                      <a:pt x="115081" y="51688"/>
                    </a:lnTo>
                    <a:lnTo>
                      <a:pt x="115538" y="50909"/>
                    </a:lnTo>
                    <a:lnTo>
                      <a:pt x="115653" y="50129"/>
                    </a:lnTo>
                    <a:lnTo>
                      <a:pt x="116339" y="49350"/>
                    </a:lnTo>
                    <a:lnTo>
                      <a:pt x="116339" y="49350"/>
                    </a:lnTo>
                    <a:lnTo>
                      <a:pt x="117368" y="48051"/>
                    </a:lnTo>
                    <a:lnTo>
                      <a:pt x="118169" y="47012"/>
                    </a:lnTo>
                    <a:lnTo>
                      <a:pt x="118169" y="47012"/>
                    </a:lnTo>
                    <a:lnTo>
                      <a:pt x="118856" y="46060"/>
                    </a:lnTo>
                    <a:lnTo>
                      <a:pt x="119199" y="45108"/>
                    </a:lnTo>
                    <a:lnTo>
                      <a:pt x="119199" y="45108"/>
                    </a:lnTo>
                    <a:lnTo>
                      <a:pt x="119885" y="43896"/>
                    </a:lnTo>
                    <a:lnTo>
                      <a:pt x="120000" y="43203"/>
                    </a:lnTo>
                    <a:lnTo>
                      <a:pt x="120000" y="42943"/>
                    </a:lnTo>
                    <a:lnTo>
                      <a:pt x="119885" y="42597"/>
                    </a:lnTo>
                    <a:lnTo>
                      <a:pt x="119885" y="42597"/>
                    </a:lnTo>
                    <a:lnTo>
                      <a:pt x="119428" y="42337"/>
                    </a:lnTo>
                    <a:lnTo>
                      <a:pt x="118970" y="42337"/>
                    </a:lnTo>
                    <a:lnTo>
                      <a:pt x="118398" y="42424"/>
                    </a:lnTo>
                    <a:lnTo>
                      <a:pt x="117940" y="42597"/>
                    </a:lnTo>
                    <a:lnTo>
                      <a:pt x="117940" y="42597"/>
                    </a:lnTo>
                    <a:lnTo>
                      <a:pt x="116796" y="43203"/>
                    </a:lnTo>
                    <a:lnTo>
                      <a:pt x="116339" y="43376"/>
                    </a:lnTo>
                    <a:lnTo>
                      <a:pt x="115538" y="43376"/>
                    </a:lnTo>
                    <a:lnTo>
                      <a:pt x="115538" y="43376"/>
                    </a:lnTo>
                    <a:lnTo>
                      <a:pt x="114623" y="43376"/>
                    </a:lnTo>
                    <a:lnTo>
                      <a:pt x="113822" y="43549"/>
                    </a:lnTo>
                    <a:lnTo>
                      <a:pt x="113822" y="43549"/>
                    </a:lnTo>
                    <a:lnTo>
                      <a:pt x="113250" y="43896"/>
                    </a:lnTo>
                    <a:lnTo>
                      <a:pt x="112793" y="44155"/>
                    </a:lnTo>
                    <a:lnTo>
                      <a:pt x="112793" y="44155"/>
                    </a:lnTo>
                    <a:lnTo>
                      <a:pt x="111992" y="44502"/>
                    </a:lnTo>
                    <a:lnTo>
                      <a:pt x="110962" y="44502"/>
                    </a:lnTo>
                    <a:lnTo>
                      <a:pt x="109132" y="44329"/>
                    </a:lnTo>
                    <a:lnTo>
                      <a:pt x="109132" y="44329"/>
                    </a:lnTo>
                    <a:lnTo>
                      <a:pt x="107988" y="44329"/>
                    </a:lnTo>
                    <a:lnTo>
                      <a:pt x="107416" y="44329"/>
                    </a:lnTo>
                    <a:lnTo>
                      <a:pt x="106844" y="44329"/>
                    </a:lnTo>
                    <a:lnTo>
                      <a:pt x="106844" y="44329"/>
                    </a:lnTo>
                    <a:lnTo>
                      <a:pt x="106387" y="43982"/>
                    </a:lnTo>
                    <a:lnTo>
                      <a:pt x="105929" y="43722"/>
                    </a:lnTo>
                    <a:lnTo>
                      <a:pt x="105586" y="42770"/>
                    </a:lnTo>
                    <a:lnTo>
                      <a:pt x="105586" y="42770"/>
                    </a:lnTo>
                    <a:lnTo>
                      <a:pt x="105128" y="42164"/>
                    </a:lnTo>
                    <a:lnTo>
                      <a:pt x="104785" y="41471"/>
                    </a:lnTo>
                    <a:lnTo>
                      <a:pt x="103527" y="40432"/>
                    </a:lnTo>
                    <a:lnTo>
                      <a:pt x="102268" y="39480"/>
                    </a:lnTo>
                    <a:lnTo>
                      <a:pt x="101239" y="38181"/>
                    </a:lnTo>
                    <a:lnTo>
                      <a:pt x="101239" y="38181"/>
                    </a:lnTo>
                    <a:lnTo>
                      <a:pt x="100209" y="36796"/>
                    </a:lnTo>
                    <a:lnTo>
                      <a:pt x="98951" y="35411"/>
                    </a:lnTo>
                    <a:lnTo>
                      <a:pt x="97921" y="33852"/>
                    </a:lnTo>
                    <a:lnTo>
                      <a:pt x="97121" y="32294"/>
                    </a:lnTo>
                    <a:lnTo>
                      <a:pt x="97121" y="32294"/>
                    </a:lnTo>
                    <a:lnTo>
                      <a:pt x="96663" y="30389"/>
                    </a:lnTo>
                    <a:lnTo>
                      <a:pt x="96205" y="29610"/>
                    </a:lnTo>
                    <a:lnTo>
                      <a:pt x="95862" y="28658"/>
                    </a:lnTo>
                    <a:lnTo>
                      <a:pt x="95862" y="28658"/>
                    </a:lnTo>
                    <a:lnTo>
                      <a:pt x="94833" y="27272"/>
                    </a:lnTo>
                    <a:lnTo>
                      <a:pt x="93574" y="25974"/>
                    </a:lnTo>
                    <a:lnTo>
                      <a:pt x="92545" y="24761"/>
                    </a:lnTo>
                    <a:lnTo>
                      <a:pt x="91744" y="23376"/>
                    </a:lnTo>
                    <a:lnTo>
                      <a:pt x="91744" y="23376"/>
                    </a:lnTo>
                    <a:lnTo>
                      <a:pt x="91515" y="22597"/>
                    </a:lnTo>
                    <a:lnTo>
                      <a:pt x="91515" y="21818"/>
                    </a:lnTo>
                    <a:lnTo>
                      <a:pt x="91515" y="21125"/>
                    </a:lnTo>
                    <a:lnTo>
                      <a:pt x="91286" y="20346"/>
                    </a:lnTo>
                    <a:lnTo>
                      <a:pt x="91286" y="20346"/>
                    </a:lnTo>
                    <a:lnTo>
                      <a:pt x="90257" y="19134"/>
                    </a:lnTo>
                    <a:lnTo>
                      <a:pt x="89227" y="17662"/>
                    </a:lnTo>
                    <a:lnTo>
                      <a:pt x="89227" y="17662"/>
                    </a:lnTo>
                    <a:lnTo>
                      <a:pt x="87969" y="16277"/>
                    </a:lnTo>
                    <a:lnTo>
                      <a:pt x="87168" y="15497"/>
                    </a:lnTo>
                    <a:lnTo>
                      <a:pt x="87168" y="15238"/>
                    </a:lnTo>
                    <a:lnTo>
                      <a:pt x="86939" y="14891"/>
                    </a:lnTo>
                    <a:lnTo>
                      <a:pt x="86939" y="14891"/>
                    </a:lnTo>
                    <a:lnTo>
                      <a:pt x="87283" y="14545"/>
                    </a:lnTo>
                    <a:lnTo>
                      <a:pt x="87283" y="14545"/>
                    </a:lnTo>
                    <a:lnTo>
                      <a:pt x="86253" y="13506"/>
                    </a:lnTo>
                    <a:lnTo>
                      <a:pt x="85224" y="12207"/>
                    </a:lnTo>
                    <a:lnTo>
                      <a:pt x="84880" y="11082"/>
                    </a:lnTo>
                    <a:lnTo>
                      <a:pt x="84652" y="10476"/>
                    </a:lnTo>
                    <a:lnTo>
                      <a:pt x="84880" y="10043"/>
                    </a:lnTo>
                    <a:lnTo>
                      <a:pt x="84880" y="10043"/>
                    </a:lnTo>
                    <a:close/>
                  </a:path>
                </a:pathLst>
              </a:custGeom>
              <a:solidFill>
                <a:srgbClr val="FBFCFC"/>
              </a:solidFill>
              <a:ln cap="flat" cmpd="sng" w="9525">
                <a:solidFill>
                  <a:srgbClr val="FBFCF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Helvetica Neue Light"/>
                  <a:ea typeface="Helvetica Neue Light"/>
                  <a:cs typeface="Helvetica Neue Light"/>
                  <a:sym typeface="Helvetica Neue Light"/>
                </a:endParaRPr>
              </a:p>
            </p:txBody>
          </p:sp>
        </p:grpSp>
        <p:grpSp>
          <p:nvGrpSpPr>
            <p:cNvPr id="1583" name="Google Shape;1583;p117"/>
            <p:cNvGrpSpPr/>
            <p:nvPr/>
          </p:nvGrpSpPr>
          <p:grpSpPr>
            <a:xfrm>
              <a:off x="3432705" y="2942691"/>
              <a:ext cx="206024" cy="206024"/>
              <a:chOff x="445860" y="5931399"/>
              <a:chExt cx="652800" cy="652800"/>
            </a:xfrm>
          </p:grpSpPr>
          <p:sp>
            <p:nvSpPr>
              <p:cNvPr id="1584" name="Google Shape;1584;p117"/>
              <p:cNvSpPr/>
              <p:nvPr/>
            </p:nvSpPr>
            <p:spPr>
              <a:xfrm>
                <a:off x="445860" y="5931399"/>
                <a:ext cx="652800" cy="652800"/>
              </a:xfrm>
              <a:prstGeom prst="ellipse">
                <a:avLst/>
              </a:prstGeom>
              <a:solidFill>
                <a:srgbClr val="FFFFFF"/>
              </a:solidFill>
              <a:ln cap="flat" cmpd="sng" w="28575">
                <a:solidFill>
                  <a:srgbClr val="B2B7B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grpSp>
            <p:nvGrpSpPr>
              <p:cNvPr id="1585" name="Google Shape;1585;p117"/>
              <p:cNvGrpSpPr/>
              <p:nvPr/>
            </p:nvGrpSpPr>
            <p:grpSpPr>
              <a:xfrm>
                <a:off x="549139" y="6183775"/>
                <a:ext cx="445851" cy="147845"/>
                <a:chOff x="2180079" y="1794759"/>
                <a:chExt cx="4783811" cy="1586318"/>
              </a:xfrm>
            </p:grpSpPr>
            <p:grpSp>
              <p:nvGrpSpPr>
                <p:cNvPr id="1586" name="Google Shape;1586;p117"/>
                <p:cNvGrpSpPr/>
                <p:nvPr/>
              </p:nvGrpSpPr>
              <p:grpSpPr>
                <a:xfrm>
                  <a:off x="2180079" y="2110614"/>
                  <a:ext cx="4783811" cy="1270463"/>
                  <a:chOff x="0" y="928531"/>
                  <a:chExt cx="12756830" cy="3387900"/>
                </a:xfrm>
              </p:grpSpPr>
              <p:sp>
                <p:nvSpPr>
                  <p:cNvPr id="1587" name="Google Shape;1587;p117"/>
                  <p:cNvSpPr/>
                  <p:nvPr/>
                </p:nvSpPr>
                <p:spPr>
                  <a:xfrm>
                    <a:off x="5681728" y="928531"/>
                    <a:ext cx="2274900" cy="3387900"/>
                  </a:xfrm>
                  <a:custGeom>
                    <a:rect b="b" l="l" r="r" t="t"/>
                    <a:pathLst>
                      <a:path extrusionOk="0" h="120000" w="120000">
                        <a:moveTo>
                          <a:pt x="33663" y="43697"/>
                        </a:moveTo>
                        <a:cubicBezTo>
                          <a:pt x="33529" y="48323"/>
                          <a:pt x="34770" y="52766"/>
                          <a:pt x="37719" y="56919"/>
                        </a:cubicBezTo>
                        <a:cubicBezTo>
                          <a:pt x="41741" y="62591"/>
                          <a:pt x="48350" y="66232"/>
                          <a:pt x="57819" y="66704"/>
                        </a:cubicBezTo>
                        <a:cubicBezTo>
                          <a:pt x="67477" y="67188"/>
                          <a:pt x="75004" y="64406"/>
                          <a:pt x="80289" y="58876"/>
                        </a:cubicBezTo>
                        <a:cubicBezTo>
                          <a:pt x="83616" y="55394"/>
                          <a:pt x="85040" y="51560"/>
                          <a:pt x="85680" y="47515"/>
                        </a:cubicBezTo>
                        <a:cubicBezTo>
                          <a:pt x="86803" y="40432"/>
                          <a:pt x="84806" y="33770"/>
                          <a:pt x="78848" y="27893"/>
                        </a:cubicBezTo>
                        <a:cubicBezTo>
                          <a:pt x="69095" y="18279"/>
                          <a:pt x="50019" y="19286"/>
                          <a:pt x="41413" y="27336"/>
                        </a:cubicBezTo>
                        <a:cubicBezTo>
                          <a:pt x="36066" y="32336"/>
                          <a:pt x="33902" y="37752"/>
                          <a:pt x="33663" y="43697"/>
                        </a:cubicBezTo>
                        <a:close/>
                        <a:moveTo>
                          <a:pt x="85897" y="9261"/>
                        </a:moveTo>
                        <a:cubicBezTo>
                          <a:pt x="86564" y="8465"/>
                          <a:pt x="87093" y="7930"/>
                          <a:pt x="87482" y="7355"/>
                        </a:cubicBezTo>
                        <a:cubicBezTo>
                          <a:pt x="91566" y="1354"/>
                          <a:pt x="100611" y="-68"/>
                          <a:pt x="109101" y="1814"/>
                        </a:cubicBezTo>
                        <a:cubicBezTo>
                          <a:pt x="114592" y="3032"/>
                          <a:pt x="117574" y="5876"/>
                          <a:pt x="118970" y="9409"/>
                        </a:cubicBezTo>
                        <a:cubicBezTo>
                          <a:pt x="119755" y="11395"/>
                          <a:pt x="119944" y="13528"/>
                          <a:pt x="119949" y="15593"/>
                        </a:cubicBezTo>
                        <a:cubicBezTo>
                          <a:pt x="120016" y="36597"/>
                          <a:pt x="120000" y="57602"/>
                          <a:pt x="119988" y="78606"/>
                        </a:cubicBezTo>
                        <a:cubicBezTo>
                          <a:pt x="119983" y="84357"/>
                          <a:pt x="118926" y="90035"/>
                          <a:pt x="116016" y="95451"/>
                        </a:cubicBezTo>
                        <a:cubicBezTo>
                          <a:pt x="109335" y="107893"/>
                          <a:pt x="95493" y="115113"/>
                          <a:pt x="76934" y="118207"/>
                        </a:cubicBezTo>
                        <a:cubicBezTo>
                          <a:pt x="55504" y="121780"/>
                          <a:pt x="34636" y="119886"/>
                          <a:pt x="14709" y="113645"/>
                        </a:cubicBezTo>
                        <a:cubicBezTo>
                          <a:pt x="9034" y="111870"/>
                          <a:pt x="4033" y="109401"/>
                          <a:pt x="2286" y="104923"/>
                        </a:cubicBezTo>
                        <a:cubicBezTo>
                          <a:pt x="-44" y="98944"/>
                          <a:pt x="8600" y="92066"/>
                          <a:pt x="17613" y="93158"/>
                        </a:cubicBezTo>
                        <a:cubicBezTo>
                          <a:pt x="22870" y="93796"/>
                          <a:pt x="28033" y="95036"/>
                          <a:pt x="33040" y="96339"/>
                        </a:cubicBezTo>
                        <a:cubicBezTo>
                          <a:pt x="41796" y="98626"/>
                          <a:pt x="50720" y="100196"/>
                          <a:pt x="60166" y="99815"/>
                        </a:cubicBezTo>
                        <a:cubicBezTo>
                          <a:pt x="69808" y="99416"/>
                          <a:pt x="77707" y="96834"/>
                          <a:pt x="82737" y="91008"/>
                        </a:cubicBezTo>
                        <a:cubicBezTo>
                          <a:pt x="85379" y="87953"/>
                          <a:pt x="86242" y="83669"/>
                          <a:pt x="85123" y="78469"/>
                        </a:cubicBezTo>
                        <a:cubicBezTo>
                          <a:pt x="81874" y="80119"/>
                          <a:pt x="78748" y="81803"/>
                          <a:pt x="75482" y="83356"/>
                        </a:cubicBezTo>
                        <a:cubicBezTo>
                          <a:pt x="70114" y="85905"/>
                          <a:pt x="63983" y="86798"/>
                          <a:pt x="57524" y="87327"/>
                        </a:cubicBezTo>
                        <a:cubicBezTo>
                          <a:pt x="51248" y="87845"/>
                          <a:pt x="45240" y="87424"/>
                          <a:pt x="39159" y="86519"/>
                        </a:cubicBezTo>
                        <a:cubicBezTo>
                          <a:pt x="25335" y="84471"/>
                          <a:pt x="15794" y="78708"/>
                          <a:pt x="9057" y="70698"/>
                        </a:cubicBezTo>
                        <a:cubicBezTo>
                          <a:pt x="3154" y="63683"/>
                          <a:pt x="272" y="56048"/>
                          <a:pt x="61" y="47970"/>
                        </a:cubicBezTo>
                        <a:cubicBezTo>
                          <a:pt x="-100" y="41848"/>
                          <a:pt x="-150" y="35721"/>
                          <a:pt x="2547" y="29788"/>
                        </a:cubicBezTo>
                        <a:cubicBezTo>
                          <a:pt x="8105" y="17573"/>
                          <a:pt x="17941" y="7634"/>
                          <a:pt x="36255" y="2622"/>
                        </a:cubicBezTo>
                        <a:cubicBezTo>
                          <a:pt x="49880" y="-1103"/>
                          <a:pt x="63477" y="-1080"/>
                          <a:pt x="76389" y="4153"/>
                        </a:cubicBezTo>
                        <a:cubicBezTo>
                          <a:pt x="79643" y="5472"/>
                          <a:pt x="82392" y="7350"/>
                          <a:pt x="85897" y="9261"/>
                        </a:cubicBezTo>
                        <a:close/>
                      </a:path>
                    </a:pathLst>
                  </a:custGeom>
                  <a:solidFill>
                    <a:srgbClr val="686868"/>
                  </a:solidFill>
                  <a:ln>
                    <a:noFill/>
                  </a:ln>
                </p:spPr>
                <p:txBody>
                  <a:bodyPr anchorCtr="0" anchor="ctr" bIns="19025" lIns="19025" spcFirstLastPara="1" rIns="19025" wrap="square" tIns="19025">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chemeClr val="accent1"/>
                      </a:solidFill>
                      <a:latin typeface="Arial"/>
                      <a:ea typeface="Arial"/>
                      <a:cs typeface="Arial"/>
                      <a:sym typeface="Arial"/>
                    </a:endParaRPr>
                  </a:p>
                </p:txBody>
              </p:sp>
              <p:sp>
                <p:nvSpPr>
                  <p:cNvPr id="1588" name="Google Shape;1588;p117"/>
                  <p:cNvSpPr/>
                  <p:nvPr/>
                </p:nvSpPr>
                <p:spPr>
                  <a:xfrm>
                    <a:off x="2453975" y="928531"/>
                    <a:ext cx="2287500" cy="3383400"/>
                  </a:xfrm>
                  <a:custGeom>
                    <a:rect b="b" l="l" r="r" t="t"/>
                    <a:pathLst>
                      <a:path extrusionOk="0" h="120000" w="120000">
                        <a:moveTo>
                          <a:pt x="85674" y="44531"/>
                        </a:moveTo>
                        <a:cubicBezTo>
                          <a:pt x="86092" y="37894"/>
                          <a:pt x="83436" y="32087"/>
                          <a:pt x="78502" y="27480"/>
                        </a:cubicBezTo>
                        <a:cubicBezTo>
                          <a:pt x="70470" y="19979"/>
                          <a:pt x="57137" y="19827"/>
                          <a:pt x="48009" y="23171"/>
                        </a:cubicBezTo>
                        <a:cubicBezTo>
                          <a:pt x="42876" y="25051"/>
                          <a:pt x="39350" y="28271"/>
                          <a:pt x="37117" y="32036"/>
                        </a:cubicBezTo>
                        <a:cubicBezTo>
                          <a:pt x="34014" y="37271"/>
                          <a:pt x="33426" y="42747"/>
                          <a:pt x="34641" y="48184"/>
                        </a:cubicBezTo>
                        <a:cubicBezTo>
                          <a:pt x="35755" y="53183"/>
                          <a:pt x="37999" y="58025"/>
                          <a:pt x="43532" y="61873"/>
                        </a:cubicBezTo>
                        <a:cubicBezTo>
                          <a:pt x="52734" y="68281"/>
                          <a:pt x="67350" y="68359"/>
                          <a:pt x="76314" y="61913"/>
                        </a:cubicBezTo>
                        <a:cubicBezTo>
                          <a:pt x="83159" y="56998"/>
                          <a:pt x="85917" y="51056"/>
                          <a:pt x="85674" y="44531"/>
                        </a:cubicBezTo>
                        <a:close/>
                        <a:moveTo>
                          <a:pt x="34568" y="80663"/>
                        </a:moveTo>
                        <a:cubicBezTo>
                          <a:pt x="34443" y="82128"/>
                          <a:pt x="34274" y="83233"/>
                          <a:pt x="34274" y="84333"/>
                        </a:cubicBezTo>
                        <a:cubicBezTo>
                          <a:pt x="34251" y="91784"/>
                          <a:pt x="34449" y="99235"/>
                          <a:pt x="34161" y="106680"/>
                        </a:cubicBezTo>
                        <a:cubicBezTo>
                          <a:pt x="34070" y="109081"/>
                          <a:pt x="33228" y="111606"/>
                          <a:pt x="31844" y="113822"/>
                        </a:cubicBezTo>
                        <a:cubicBezTo>
                          <a:pt x="28955" y="118440"/>
                          <a:pt x="22766" y="120471"/>
                          <a:pt x="14802" y="119910"/>
                        </a:cubicBezTo>
                        <a:cubicBezTo>
                          <a:pt x="7946" y="119422"/>
                          <a:pt x="2362" y="115994"/>
                          <a:pt x="1073" y="111202"/>
                        </a:cubicBezTo>
                        <a:cubicBezTo>
                          <a:pt x="423" y="108784"/>
                          <a:pt x="45" y="106298"/>
                          <a:pt x="39" y="103841"/>
                        </a:cubicBezTo>
                        <a:cubicBezTo>
                          <a:pt x="-16" y="74699"/>
                          <a:pt x="-28" y="45558"/>
                          <a:pt x="107" y="16416"/>
                        </a:cubicBezTo>
                        <a:cubicBezTo>
                          <a:pt x="118" y="13594"/>
                          <a:pt x="469" y="10592"/>
                          <a:pt x="1904" y="7989"/>
                        </a:cubicBezTo>
                        <a:cubicBezTo>
                          <a:pt x="4126" y="3983"/>
                          <a:pt x="8794" y="1481"/>
                          <a:pt x="15402" y="1049"/>
                        </a:cubicBezTo>
                        <a:cubicBezTo>
                          <a:pt x="22337" y="600"/>
                          <a:pt x="27915" y="2188"/>
                          <a:pt x="31759" y="6205"/>
                        </a:cubicBezTo>
                        <a:cubicBezTo>
                          <a:pt x="32578" y="7058"/>
                          <a:pt x="33121" y="8034"/>
                          <a:pt x="33980" y="9218"/>
                        </a:cubicBezTo>
                        <a:cubicBezTo>
                          <a:pt x="35082" y="8640"/>
                          <a:pt x="36015" y="8242"/>
                          <a:pt x="36778" y="7731"/>
                        </a:cubicBezTo>
                        <a:cubicBezTo>
                          <a:pt x="43453" y="3265"/>
                          <a:pt x="51439" y="763"/>
                          <a:pt x="60799" y="173"/>
                        </a:cubicBezTo>
                        <a:cubicBezTo>
                          <a:pt x="74963" y="-718"/>
                          <a:pt x="87573" y="1812"/>
                          <a:pt x="98307" y="8118"/>
                        </a:cubicBezTo>
                        <a:cubicBezTo>
                          <a:pt x="106333" y="12837"/>
                          <a:pt x="111657" y="18913"/>
                          <a:pt x="115048" y="25623"/>
                        </a:cubicBezTo>
                        <a:cubicBezTo>
                          <a:pt x="121136" y="37669"/>
                          <a:pt x="122057" y="49934"/>
                          <a:pt x="115269" y="61969"/>
                        </a:cubicBezTo>
                        <a:cubicBezTo>
                          <a:pt x="108486" y="73998"/>
                          <a:pt x="96673" y="82863"/>
                          <a:pt x="77727" y="86555"/>
                        </a:cubicBezTo>
                        <a:cubicBezTo>
                          <a:pt x="65875" y="88861"/>
                          <a:pt x="54475" y="87918"/>
                          <a:pt x="43549" y="84181"/>
                        </a:cubicBezTo>
                        <a:cubicBezTo>
                          <a:pt x="40689" y="83205"/>
                          <a:pt x="37987" y="82010"/>
                          <a:pt x="34568" y="80663"/>
                        </a:cubicBezTo>
                        <a:close/>
                      </a:path>
                    </a:pathLst>
                  </a:custGeom>
                  <a:solidFill>
                    <a:srgbClr val="FF4300"/>
                  </a:solidFill>
                  <a:ln>
                    <a:noFill/>
                  </a:ln>
                </p:spPr>
                <p:txBody>
                  <a:bodyPr anchorCtr="0" anchor="ctr" bIns="19025" lIns="19025" spcFirstLastPara="1" rIns="19025" wrap="square" tIns="19025">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chemeClr val="accent1"/>
                      </a:solidFill>
                      <a:latin typeface="Arial"/>
                      <a:ea typeface="Arial"/>
                      <a:cs typeface="Arial"/>
                      <a:sym typeface="Arial"/>
                    </a:endParaRPr>
                  </a:p>
                </p:txBody>
              </p:sp>
              <p:sp>
                <p:nvSpPr>
                  <p:cNvPr id="1589" name="Google Shape;1589;p117"/>
                  <p:cNvSpPr/>
                  <p:nvPr/>
                </p:nvSpPr>
                <p:spPr>
                  <a:xfrm>
                    <a:off x="0" y="928531"/>
                    <a:ext cx="2286000" cy="2479800"/>
                  </a:xfrm>
                  <a:custGeom>
                    <a:rect b="b" l="l" r="r" t="t"/>
                    <a:pathLst>
                      <a:path extrusionOk="0" h="120000" w="120000">
                        <a:moveTo>
                          <a:pt x="34208" y="56341"/>
                        </a:moveTo>
                        <a:cubicBezTo>
                          <a:pt x="34214" y="72659"/>
                          <a:pt x="37771" y="79526"/>
                          <a:pt x="44920" y="85652"/>
                        </a:cubicBezTo>
                        <a:cubicBezTo>
                          <a:pt x="54409" y="93785"/>
                          <a:pt x="70221" y="92627"/>
                          <a:pt x="77839" y="83536"/>
                        </a:cubicBezTo>
                        <a:cubicBezTo>
                          <a:pt x="88890" y="70360"/>
                          <a:pt x="89093" y="51316"/>
                          <a:pt x="78953" y="37775"/>
                        </a:cubicBezTo>
                        <a:cubicBezTo>
                          <a:pt x="70538" y="26533"/>
                          <a:pt x="52594" y="25877"/>
                          <a:pt x="42963" y="36098"/>
                        </a:cubicBezTo>
                        <a:cubicBezTo>
                          <a:pt x="36499" y="42960"/>
                          <a:pt x="34316" y="50922"/>
                          <a:pt x="34208" y="56341"/>
                        </a:cubicBezTo>
                        <a:close/>
                        <a:moveTo>
                          <a:pt x="87238" y="105626"/>
                        </a:moveTo>
                        <a:cubicBezTo>
                          <a:pt x="81990" y="111798"/>
                          <a:pt x="75882" y="115459"/>
                          <a:pt x="68892" y="117781"/>
                        </a:cubicBezTo>
                        <a:cubicBezTo>
                          <a:pt x="56734" y="121813"/>
                          <a:pt x="44863" y="120005"/>
                          <a:pt x="33564" y="115186"/>
                        </a:cubicBezTo>
                        <a:cubicBezTo>
                          <a:pt x="16490" y="107902"/>
                          <a:pt x="6707" y="94601"/>
                          <a:pt x="2493" y="78414"/>
                        </a:cubicBezTo>
                        <a:cubicBezTo>
                          <a:pt x="-2109" y="60704"/>
                          <a:pt x="-633" y="42925"/>
                          <a:pt x="9331" y="26704"/>
                        </a:cubicBezTo>
                        <a:cubicBezTo>
                          <a:pt x="17542" y="13335"/>
                          <a:pt x="29684" y="3855"/>
                          <a:pt x="46447" y="906"/>
                        </a:cubicBezTo>
                        <a:cubicBezTo>
                          <a:pt x="59442" y="-1385"/>
                          <a:pt x="71839" y="490"/>
                          <a:pt x="82341" y="8726"/>
                        </a:cubicBezTo>
                        <a:cubicBezTo>
                          <a:pt x="83919" y="9964"/>
                          <a:pt x="85231" y="11498"/>
                          <a:pt x="87103" y="13318"/>
                        </a:cubicBezTo>
                        <a:cubicBezTo>
                          <a:pt x="88714" y="8863"/>
                          <a:pt x="91350" y="5669"/>
                          <a:pt x="95433" y="3445"/>
                        </a:cubicBezTo>
                        <a:cubicBezTo>
                          <a:pt x="103339" y="-866"/>
                          <a:pt x="114039" y="1346"/>
                          <a:pt x="117856" y="8692"/>
                        </a:cubicBezTo>
                        <a:cubicBezTo>
                          <a:pt x="119293" y="11458"/>
                          <a:pt x="119869" y="14846"/>
                          <a:pt x="119886" y="17955"/>
                        </a:cubicBezTo>
                        <a:cubicBezTo>
                          <a:pt x="120033" y="45931"/>
                          <a:pt x="120045" y="73908"/>
                          <a:pt x="119875" y="101885"/>
                        </a:cubicBezTo>
                        <a:cubicBezTo>
                          <a:pt x="119847" y="106442"/>
                          <a:pt x="119146" y="111016"/>
                          <a:pt x="115170" y="114615"/>
                        </a:cubicBezTo>
                        <a:cubicBezTo>
                          <a:pt x="107677" y="121397"/>
                          <a:pt x="93578" y="119269"/>
                          <a:pt x="89206" y="110509"/>
                        </a:cubicBezTo>
                        <a:cubicBezTo>
                          <a:pt x="88567" y="109231"/>
                          <a:pt x="88132" y="107873"/>
                          <a:pt x="87238" y="105626"/>
                        </a:cubicBezTo>
                        <a:close/>
                      </a:path>
                    </a:pathLst>
                  </a:custGeom>
                  <a:solidFill>
                    <a:srgbClr val="FF4300"/>
                  </a:solidFill>
                  <a:ln>
                    <a:noFill/>
                  </a:ln>
                </p:spPr>
                <p:txBody>
                  <a:bodyPr anchorCtr="0" anchor="ctr" bIns="19025" lIns="19025" spcFirstLastPara="1" rIns="19025" wrap="square" tIns="19025">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chemeClr val="accent1"/>
                      </a:solidFill>
                      <a:latin typeface="Arial"/>
                      <a:ea typeface="Arial"/>
                      <a:cs typeface="Arial"/>
                      <a:sym typeface="Arial"/>
                    </a:endParaRPr>
                  </a:p>
                </p:txBody>
              </p:sp>
              <p:sp>
                <p:nvSpPr>
                  <p:cNvPr id="1590" name="Google Shape;1590;p117"/>
                  <p:cNvSpPr/>
                  <p:nvPr/>
                </p:nvSpPr>
                <p:spPr>
                  <a:xfrm>
                    <a:off x="10457030" y="928531"/>
                    <a:ext cx="2299800" cy="2475000"/>
                  </a:xfrm>
                  <a:custGeom>
                    <a:rect b="b" l="l" r="r" t="t"/>
                    <a:pathLst>
                      <a:path extrusionOk="0" h="120000" w="120000">
                        <a:moveTo>
                          <a:pt x="85397" y="48998"/>
                        </a:moveTo>
                        <a:cubicBezTo>
                          <a:pt x="85381" y="37791"/>
                          <a:pt x="74934" y="25543"/>
                          <a:pt x="59520" y="26234"/>
                        </a:cubicBezTo>
                        <a:cubicBezTo>
                          <a:pt x="45939" y="26838"/>
                          <a:pt x="34075" y="37106"/>
                          <a:pt x="34400" y="48998"/>
                        </a:cubicBezTo>
                        <a:cubicBezTo>
                          <a:pt x="51395" y="48998"/>
                          <a:pt x="68396" y="48998"/>
                          <a:pt x="85397" y="48998"/>
                        </a:cubicBezTo>
                        <a:close/>
                        <a:moveTo>
                          <a:pt x="34394" y="70489"/>
                        </a:moveTo>
                        <a:cubicBezTo>
                          <a:pt x="36043" y="78628"/>
                          <a:pt x="40074" y="84424"/>
                          <a:pt x="47156" y="88096"/>
                        </a:cubicBezTo>
                        <a:cubicBezTo>
                          <a:pt x="58320" y="93886"/>
                          <a:pt x="69888" y="93639"/>
                          <a:pt x="81366" y="88988"/>
                        </a:cubicBezTo>
                        <a:cubicBezTo>
                          <a:pt x="86620" y="86864"/>
                          <a:pt x="91582" y="84124"/>
                          <a:pt x="96640" y="81592"/>
                        </a:cubicBezTo>
                        <a:cubicBezTo>
                          <a:pt x="107664" y="76078"/>
                          <a:pt x="118121" y="86444"/>
                          <a:pt x="116826" y="94536"/>
                        </a:cubicBezTo>
                        <a:cubicBezTo>
                          <a:pt x="116231" y="98255"/>
                          <a:pt x="114230" y="101161"/>
                          <a:pt x="111493" y="103769"/>
                        </a:cubicBezTo>
                        <a:cubicBezTo>
                          <a:pt x="105864" y="109121"/>
                          <a:pt x="98793" y="112298"/>
                          <a:pt x="91408" y="114814"/>
                        </a:cubicBezTo>
                        <a:cubicBezTo>
                          <a:pt x="74379" y="120627"/>
                          <a:pt x="56930" y="122152"/>
                          <a:pt x="39699" y="116293"/>
                        </a:cubicBezTo>
                        <a:cubicBezTo>
                          <a:pt x="18391" y="109041"/>
                          <a:pt x="5943" y="94358"/>
                          <a:pt x="1513" y="73741"/>
                        </a:cubicBezTo>
                        <a:cubicBezTo>
                          <a:pt x="-1014" y="61971"/>
                          <a:pt x="-487" y="50316"/>
                          <a:pt x="3913" y="39034"/>
                        </a:cubicBezTo>
                        <a:cubicBezTo>
                          <a:pt x="11848" y="18700"/>
                          <a:pt x="26438" y="5082"/>
                          <a:pt x="49977" y="966"/>
                        </a:cubicBezTo>
                        <a:cubicBezTo>
                          <a:pt x="67937" y="-2169"/>
                          <a:pt x="83564" y="2434"/>
                          <a:pt x="97346" y="13307"/>
                        </a:cubicBezTo>
                        <a:cubicBezTo>
                          <a:pt x="110557" y="23724"/>
                          <a:pt x="117527" y="37152"/>
                          <a:pt x="119887" y="52877"/>
                        </a:cubicBezTo>
                        <a:cubicBezTo>
                          <a:pt x="119966" y="53406"/>
                          <a:pt x="119988" y="53947"/>
                          <a:pt x="119994" y="54483"/>
                        </a:cubicBezTo>
                        <a:cubicBezTo>
                          <a:pt x="120100" y="65493"/>
                          <a:pt x="116220" y="70489"/>
                          <a:pt x="103912" y="70495"/>
                        </a:cubicBezTo>
                        <a:cubicBezTo>
                          <a:pt x="82392" y="70501"/>
                          <a:pt x="60871" y="70489"/>
                          <a:pt x="39357" y="70489"/>
                        </a:cubicBezTo>
                        <a:cubicBezTo>
                          <a:pt x="38039" y="70489"/>
                          <a:pt x="36721" y="70489"/>
                          <a:pt x="34394" y="70489"/>
                        </a:cubicBezTo>
                        <a:close/>
                      </a:path>
                    </a:pathLst>
                  </a:custGeom>
                  <a:solidFill>
                    <a:srgbClr val="686868"/>
                  </a:solidFill>
                  <a:ln>
                    <a:noFill/>
                  </a:ln>
                </p:spPr>
                <p:txBody>
                  <a:bodyPr anchorCtr="0" anchor="ctr" bIns="19025" lIns="19025" spcFirstLastPara="1" rIns="19025" wrap="square" tIns="19025">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chemeClr val="accent1"/>
                      </a:solidFill>
                      <a:latin typeface="Arial"/>
                      <a:ea typeface="Arial"/>
                      <a:cs typeface="Arial"/>
                      <a:sym typeface="Arial"/>
                    </a:endParaRPr>
                  </a:p>
                </p:txBody>
              </p:sp>
              <p:sp>
                <p:nvSpPr>
                  <p:cNvPr id="1591" name="Google Shape;1591;p117"/>
                  <p:cNvSpPr/>
                  <p:nvPr/>
                </p:nvSpPr>
                <p:spPr>
                  <a:xfrm>
                    <a:off x="8047273" y="928531"/>
                    <a:ext cx="2288400" cy="2469600"/>
                  </a:xfrm>
                  <a:custGeom>
                    <a:rect b="b" l="l" r="r" t="t"/>
                    <a:pathLst>
                      <a:path extrusionOk="0" h="120000" w="120000">
                        <a:moveTo>
                          <a:pt x="34368" y="49811"/>
                        </a:moveTo>
                        <a:cubicBezTo>
                          <a:pt x="51613" y="49834"/>
                          <a:pt x="68836" y="49811"/>
                          <a:pt x="86065" y="49817"/>
                        </a:cubicBezTo>
                        <a:cubicBezTo>
                          <a:pt x="85998" y="37257"/>
                          <a:pt x="75343" y="26777"/>
                          <a:pt x="61718" y="26120"/>
                        </a:cubicBezTo>
                        <a:cubicBezTo>
                          <a:pt x="47709" y="25445"/>
                          <a:pt x="34946" y="36062"/>
                          <a:pt x="34368" y="49811"/>
                        </a:cubicBezTo>
                        <a:close/>
                        <a:moveTo>
                          <a:pt x="34785" y="70297"/>
                        </a:moveTo>
                        <a:cubicBezTo>
                          <a:pt x="35324" y="72628"/>
                          <a:pt x="35475" y="74371"/>
                          <a:pt x="36131" y="75937"/>
                        </a:cubicBezTo>
                        <a:cubicBezTo>
                          <a:pt x="39857" y="84817"/>
                          <a:pt x="46986" y="89674"/>
                          <a:pt x="56958" y="91828"/>
                        </a:cubicBezTo>
                        <a:cubicBezTo>
                          <a:pt x="69148" y="94462"/>
                          <a:pt x="79653" y="90880"/>
                          <a:pt x="89974" y="85600"/>
                        </a:cubicBezTo>
                        <a:cubicBezTo>
                          <a:pt x="93489" y="83811"/>
                          <a:pt x="97115" y="82120"/>
                          <a:pt x="100869" y="80845"/>
                        </a:cubicBezTo>
                        <a:cubicBezTo>
                          <a:pt x="106035" y="79097"/>
                          <a:pt x="110423" y="81085"/>
                          <a:pt x="113710" y="84657"/>
                        </a:cubicBezTo>
                        <a:cubicBezTo>
                          <a:pt x="117247" y="88497"/>
                          <a:pt x="118943" y="93011"/>
                          <a:pt x="116590" y="98074"/>
                        </a:cubicBezTo>
                        <a:cubicBezTo>
                          <a:pt x="114438" y="102697"/>
                          <a:pt x="110534" y="106045"/>
                          <a:pt x="106147" y="108588"/>
                        </a:cubicBezTo>
                        <a:cubicBezTo>
                          <a:pt x="94729" y="115217"/>
                          <a:pt x="82272" y="118977"/>
                          <a:pt x="68703" y="119805"/>
                        </a:cubicBezTo>
                        <a:cubicBezTo>
                          <a:pt x="58581" y="120422"/>
                          <a:pt x="48771" y="119685"/>
                          <a:pt x="39273" y="116360"/>
                        </a:cubicBezTo>
                        <a:cubicBezTo>
                          <a:pt x="23101" y="110691"/>
                          <a:pt x="11867" y="100394"/>
                          <a:pt x="5216" y="85565"/>
                        </a:cubicBezTo>
                        <a:cubicBezTo>
                          <a:pt x="1751" y="77834"/>
                          <a:pt x="0" y="69742"/>
                          <a:pt x="0" y="61605"/>
                        </a:cubicBezTo>
                        <a:cubicBezTo>
                          <a:pt x="0" y="37525"/>
                          <a:pt x="13235" y="12520"/>
                          <a:pt x="40574" y="3434"/>
                        </a:cubicBezTo>
                        <a:cubicBezTo>
                          <a:pt x="59955" y="-3005"/>
                          <a:pt x="78207" y="-314"/>
                          <a:pt x="94713" y="10937"/>
                        </a:cubicBezTo>
                        <a:cubicBezTo>
                          <a:pt x="107604" y="19725"/>
                          <a:pt x="115823" y="31657"/>
                          <a:pt x="119049" y="46200"/>
                        </a:cubicBezTo>
                        <a:cubicBezTo>
                          <a:pt x="120122" y="51022"/>
                          <a:pt x="120111" y="56154"/>
                          <a:pt x="119860" y="61108"/>
                        </a:cubicBezTo>
                        <a:cubicBezTo>
                          <a:pt x="119594" y="66365"/>
                          <a:pt x="115289" y="69834"/>
                          <a:pt x="109650" y="70194"/>
                        </a:cubicBezTo>
                        <a:cubicBezTo>
                          <a:pt x="107720" y="70320"/>
                          <a:pt x="105785" y="70302"/>
                          <a:pt x="103855" y="70302"/>
                        </a:cubicBezTo>
                        <a:cubicBezTo>
                          <a:pt x="82990" y="70308"/>
                          <a:pt x="62124" y="70302"/>
                          <a:pt x="41258" y="70297"/>
                        </a:cubicBezTo>
                        <a:cubicBezTo>
                          <a:pt x="39373" y="70297"/>
                          <a:pt x="37493" y="70297"/>
                          <a:pt x="34785" y="70297"/>
                        </a:cubicBezTo>
                        <a:close/>
                      </a:path>
                    </a:pathLst>
                  </a:custGeom>
                  <a:solidFill>
                    <a:srgbClr val="686868"/>
                  </a:solidFill>
                  <a:ln>
                    <a:noFill/>
                  </a:ln>
                </p:spPr>
                <p:txBody>
                  <a:bodyPr anchorCtr="0" anchor="ctr" bIns="19025" lIns="19025" spcFirstLastPara="1" rIns="19025" wrap="square" tIns="19025">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chemeClr val="accent1"/>
                      </a:solidFill>
                      <a:latin typeface="Arial"/>
                      <a:ea typeface="Arial"/>
                      <a:cs typeface="Arial"/>
                      <a:sym typeface="Arial"/>
                    </a:endParaRPr>
                  </a:p>
                </p:txBody>
              </p:sp>
              <p:sp>
                <p:nvSpPr>
                  <p:cNvPr id="1592" name="Google Shape;1592;p117"/>
                  <p:cNvSpPr/>
                  <p:nvPr/>
                </p:nvSpPr>
                <p:spPr>
                  <a:xfrm>
                    <a:off x="4885844" y="950639"/>
                    <a:ext cx="642300" cy="2419200"/>
                  </a:xfrm>
                  <a:custGeom>
                    <a:rect b="b" l="l" r="r" t="t"/>
                    <a:pathLst>
                      <a:path extrusionOk="0" h="120000" w="120000">
                        <a:moveTo>
                          <a:pt x="119910" y="60271"/>
                        </a:moveTo>
                        <a:cubicBezTo>
                          <a:pt x="119910" y="74704"/>
                          <a:pt x="119726" y="89142"/>
                          <a:pt x="120000" y="103575"/>
                        </a:cubicBezTo>
                        <a:cubicBezTo>
                          <a:pt x="120105" y="109290"/>
                          <a:pt x="112656" y="113938"/>
                          <a:pt x="94619" y="117130"/>
                        </a:cubicBezTo>
                        <a:cubicBezTo>
                          <a:pt x="57000" y="123792"/>
                          <a:pt x="6874" y="118510"/>
                          <a:pt x="351" y="104943"/>
                        </a:cubicBezTo>
                        <a:cubicBezTo>
                          <a:pt x="-167" y="103864"/>
                          <a:pt x="44" y="102755"/>
                          <a:pt x="44" y="101658"/>
                        </a:cubicBezTo>
                        <a:cubicBezTo>
                          <a:pt x="44" y="74253"/>
                          <a:pt x="-55" y="46843"/>
                          <a:pt x="256" y="19438"/>
                        </a:cubicBezTo>
                        <a:cubicBezTo>
                          <a:pt x="289" y="16563"/>
                          <a:pt x="1343" y="13578"/>
                          <a:pt x="4415" y="10841"/>
                        </a:cubicBezTo>
                        <a:cubicBezTo>
                          <a:pt x="12718" y="3435"/>
                          <a:pt x="39604" y="-906"/>
                          <a:pt x="68240" y="161"/>
                        </a:cubicBezTo>
                        <a:cubicBezTo>
                          <a:pt x="97251" y="1241"/>
                          <a:pt x="119029" y="7100"/>
                          <a:pt x="119442" y="14779"/>
                        </a:cubicBezTo>
                        <a:cubicBezTo>
                          <a:pt x="120267" y="29939"/>
                          <a:pt x="119687" y="45105"/>
                          <a:pt x="119687" y="60271"/>
                        </a:cubicBezTo>
                        <a:cubicBezTo>
                          <a:pt x="119760" y="60271"/>
                          <a:pt x="119832" y="60271"/>
                          <a:pt x="119910" y="60271"/>
                        </a:cubicBezTo>
                        <a:close/>
                      </a:path>
                    </a:pathLst>
                  </a:custGeom>
                  <a:solidFill>
                    <a:srgbClr val="FF4300"/>
                  </a:solidFill>
                  <a:ln>
                    <a:noFill/>
                  </a:ln>
                </p:spPr>
                <p:txBody>
                  <a:bodyPr anchorCtr="0" anchor="ctr" bIns="19025" lIns="19025" spcFirstLastPara="1" rIns="19025" wrap="square" tIns="19025">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chemeClr val="accent1"/>
                      </a:solidFill>
                      <a:latin typeface="Arial"/>
                      <a:ea typeface="Arial"/>
                      <a:cs typeface="Arial"/>
                      <a:sym typeface="Arial"/>
                    </a:endParaRPr>
                  </a:p>
                </p:txBody>
              </p:sp>
            </p:grpSp>
            <p:sp>
              <p:nvSpPr>
                <p:cNvPr id="1593" name="Google Shape;1593;p117"/>
                <p:cNvSpPr/>
                <p:nvPr/>
              </p:nvSpPr>
              <p:spPr>
                <a:xfrm>
                  <a:off x="4004985" y="1794759"/>
                  <a:ext cx="262500" cy="265200"/>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rgbClr val="FF43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chemeClr val="accent1"/>
                    </a:solidFill>
                    <a:latin typeface="Helvetica Neue Light"/>
                    <a:ea typeface="Helvetica Neue Light"/>
                    <a:cs typeface="Helvetica Neue Light"/>
                    <a:sym typeface="Helvetica Neue Light"/>
                  </a:endParaRPr>
                </a:p>
              </p:txBody>
            </p:sp>
          </p:grpSp>
        </p:grpSp>
        <p:grpSp>
          <p:nvGrpSpPr>
            <p:cNvPr id="1594" name="Google Shape;1594;p117"/>
            <p:cNvGrpSpPr/>
            <p:nvPr/>
          </p:nvGrpSpPr>
          <p:grpSpPr>
            <a:xfrm>
              <a:off x="3715023" y="2870997"/>
              <a:ext cx="206024" cy="206024"/>
              <a:chOff x="445860" y="5931399"/>
              <a:chExt cx="652800" cy="652800"/>
            </a:xfrm>
          </p:grpSpPr>
          <p:sp>
            <p:nvSpPr>
              <p:cNvPr id="1595" name="Google Shape;1595;p117"/>
              <p:cNvSpPr/>
              <p:nvPr/>
            </p:nvSpPr>
            <p:spPr>
              <a:xfrm>
                <a:off x="445860" y="5931399"/>
                <a:ext cx="652800" cy="652800"/>
              </a:xfrm>
              <a:prstGeom prst="ellipse">
                <a:avLst/>
              </a:prstGeom>
              <a:solidFill>
                <a:srgbClr val="FFFFFF"/>
              </a:solidFill>
              <a:ln cap="flat" cmpd="sng" w="28575">
                <a:solidFill>
                  <a:srgbClr val="B2B7B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grpSp>
            <p:nvGrpSpPr>
              <p:cNvPr id="1596" name="Google Shape;1596;p117"/>
              <p:cNvGrpSpPr/>
              <p:nvPr/>
            </p:nvGrpSpPr>
            <p:grpSpPr>
              <a:xfrm>
                <a:off x="549139" y="6183775"/>
                <a:ext cx="445851" cy="147845"/>
                <a:chOff x="2180079" y="1794759"/>
                <a:chExt cx="4783811" cy="1586318"/>
              </a:xfrm>
            </p:grpSpPr>
            <p:grpSp>
              <p:nvGrpSpPr>
                <p:cNvPr id="1597" name="Google Shape;1597;p117"/>
                <p:cNvGrpSpPr/>
                <p:nvPr/>
              </p:nvGrpSpPr>
              <p:grpSpPr>
                <a:xfrm>
                  <a:off x="2180079" y="2110614"/>
                  <a:ext cx="4783811" cy="1270463"/>
                  <a:chOff x="0" y="928531"/>
                  <a:chExt cx="12756830" cy="3387900"/>
                </a:xfrm>
              </p:grpSpPr>
              <p:sp>
                <p:nvSpPr>
                  <p:cNvPr id="1598" name="Google Shape;1598;p117"/>
                  <p:cNvSpPr/>
                  <p:nvPr/>
                </p:nvSpPr>
                <p:spPr>
                  <a:xfrm>
                    <a:off x="5681728" y="928531"/>
                    <a:ext cx="2274900" cy="3387900"/>
                  </a:xfrm>
                  <a:custGeom>
                    <a:rect b="b" l="l" r="r" t="t"/>
                    <a:pathLst>
                      <a:path extrusionOk="0" h="120000" w="120000">
                        <a:moveTo>
                          <a:pt x="33663" y="43697"/>
                        </a:moveTo>
                        <a:cubicBezTo>
                          <a:pt x="33529" y="48323"/>
                          <a:pt x="34770" y="52766"/>
                          <a:pt x="37719" y="56919"/>
                        </a:cubicBezTo>
                        <a:cubicBezTo>
                          <a:pt x="41741" y="62591"/>
                          <a:pt x="48350" y="66232"/>
                          <a:pt x="57819" y="66704"/>
                        </a:cubicBezTo>
                        <a:cubicBezTo>
                          <a:pt x="67477" y="67188"/>
                          <a:pt x="75004" y="64406"/>
                          <a:pt x="80289" y="58876"/>
                        </a:cubicBezTo>
                        <a:cubicBezTo>
                          <a:pt x="83616" y="55394"/>
                          <a:pt x="85040" y="51560"/>
                          <a:pt x="85680" y="47515"/>
                        </a:cubicBezTo>
                        <a:cubicBezTo>
                          <a:pt x="86803" y="40432"/>
                          <a:pt x="84806" y="33770"/>
                          <a:pt x="78848" y="27893"/>
                        </a:cubicBezTo>
                        <a:cubicBezTo>
                          <a:pt x="69095" y="18279"/>
                          <a:pt x="50019" y="19286"/>
                          <a:pt x="41413" y="27336"/>
                        </a:cubicBezTo>
                        <a:cubicBezTo>
                          <a:pt x="36066" y="32336"/>
                          <a:pt x="33902" y="37752"/>
                          <a:pt x="33663" y="43697"/>
                        </a:cubicBezTo>
                        <a:close/>
                        <a:moveTo>
                          <a:pt x="85897" y="9261"/>
                        </a:moveTo>
                        <a:cubicBezTo>
                          <a:pt x="86564" y="8465"/>
                          <a:pt x="87093" y="7930"/>
                          <a:pt x="87482" y="7355"/>
                        </a:cubicBezTo>
                        <a:cubicBezTo>
                          <a:pt x="91566" y="1354"/>
                          <a:pt x="100611" y="-68"/>
                          <a:pt x="109101" y="1814"/>
                        </a:cubicBezTo>
                        <a:cubicBezTo>
                          <a:pt x="114592" y="3032"/>
                          <a:pt x="117574" y="5876"/>
                          <a:pt x="118970" y="9409"/>
                        </a:cubicBezTo>
                        <a:cubicBezTo>
                          <a:pt x="119755" y="11395"/>
                          <a:pt x="119944" y="13528"/>
                          <a:pt x="119949" y="15593"/>
                        </a:cubicBezTo>
                        <a:cubicBezTo>
                          <a:pt x="120016" y="36597"/>
                          <a:pt x="120000" y="57602"/>
                          <a:pt x="119988" y="78606"/>
                        </a:cubicBezTo>
                        <a:cubicBezTo>
                          <a:pt x="119983" y="84357"/>
                          <a:pt x="118926" y="90035"/>
                          <a:pt x="116016" y="95451"/>
                        </a:cubicBezTo>
                        <a:cubicBezTo>
                          <a:pt x="109335" y="107893"/>
                          <a:pt x="95493" y="115113"/>
                          <a:pt x="76934" y="118207"/>
                        </a:cubicBezTo>
                        <a:cubicBezTo>
                          <a:pt x="55504" y="121780"/>
                          <a:pt x="34636" y="119886"/>
                          <a:pt x="14709" y="113645"/>
                        </a:cubicBezTo>
                        <a:cubicBezTo>
                          <a:pt x="9034" y="111870"/>
                          <a:pt x="4033" y="109401"/>
                          <a:pt x="2286" y="104923"/>
                        </a:cubicBezTo>
                        <a:cubicBezTo>
                          <a:pt x="-44" y="98944"/>
                          <a:pt x="8600" y="92066"/>
                          <a:pt x="17613" y="93158"/>
                        </a:cubicBezTo>
                        <a:cubicBezTo>
                          <a:pt x="22870" y="93796"/>
                          <a:pt x="28033" y="95036"/>
                          <a:pt x="33040" y="96339"/>
                        </a:cubicBezTo>
                        <a:cubicBezTo>
                          <a:pt x="41796" y="98626"/>
                          <a:pt x="50720" y="100196"/>
                          <a:pt x="60166" y="99815"/>
                        </a:cubicBezTo>
                        <a:cubicBezTo>
                          <a:pt x="69808" y="99416"/>
                          <a:pt x="77707" y="96834"/>
                          <a:pt x="82737" y="91008"/>
                        </a:cubicBezTo>
                        <a:cubicBezTo>
                          <a:pt x="85379" y="87953"/>
                          <a:pt x="86242" y="83669"/>
                          <a:pt x="85123" y="78469"/>
                        </a:cubicBezTo>
                        <a:cubicBezTo>
                          <a:pt x="81874" y="80119"/>
                          <a:pt x="78748" y="81803"/>
                          <a:pt x="75482" y="83356"/>
                        </a:cubicBezTo>
                        <a:cubicBezTo>
                          <a:pt x="70114" y="85905"/>
                          <a:pt x="63983" y="86798"/>
                          <a:pt x="57524" y="87327"/>
                        </a:cubicBezTo>
                        <a:cubicBezTo>
                          <a:pt x="51248" y="87845"/>
                          <a:pt x="45240" y="87424"/>
                          <a:pt x="39159" y="86519"/>
                        </a:cubicBezTo>
                        <a:cubicBezTo>
                          <a:pt x="25335" y="84471"/>
                          <a:pt x="15794" y="78708"/>
                          <a:pt x="9057" y="70698"/>
                        </a:cubicBezTo>
                        <a:cubicBezTo>
                          <a:pt x="3154" y="63683"/>
                          <a:pt x="272" y="56048"/>
                          <a:pt x="61" y="47970"/>
                        </a:cubicBezTo>
                        <a:cubicBezTo>
                          <a:pt x="-100" y="41848"/>
                          <a:pt x="-150" y="35721"/>
                          <a:pt x="2547" y="29788"/>
                        </a:cubicBezTo>
                        <a:cubicBezTo>
                          <a:pt x="8105" y="17573"/>
                          <a:pt x="17941" y="7634"/>
                          <a:pt x="36255" y="2622"/>
                        </a:cubicBezTo>
                        <a:cubicBezTo>
                          <a:pt x="49880" y="-1103"/>
                          <a:pt x="63477" y="-1080"/>
                          <a:pt x="76389" y="4153"/>
                        </a:cubicBezTo>
                        <a:cubicBezTo>
                          <a:pt x="79643" y="5472"/>
                          <a:pt x="82392" y="7350"/>
                          <a:pt x="85897" y="9261"/>
                        </a:cubicBezTo>
                        <a:close/>
                      </a:path>
                    </a:pathLst>
                  </a:custGeom>
                  <a:solidFill>
                    <a:srgbClr val="686868"/>
                  </a:solidFill>
                  <a:ln>
                    <a:noFill/>
                  </a:ln>
                </p:spPr>
                <p:txBody>
                  <a:bodyPr anchorCtr="0" anchor="ctr" bIns="19025" lIns="19025" spcFirstLastPara="1" rIns="19025" wrap="square" tIns="19025">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chemeClr val="accent1"/>
                      </a:solidFill>
                      <a:latin typeface="Arial"/>
                      <a:ea typeface="Arial"/>
                      <a:cs typeface="Arial"/>
                      <a:sym typeface="Arial"/>
                    </a:endParaRPr>
                  </a:p>
                </p:txBody>
              </p:sp>
              <p:sp>
                <p:nvSpPr>
                  <p:cNvPr id="1599" name="Google Shape;1599;p117"/>
                  <p:cNvSpPr/>
                  <p:nvPr/>
                </p:nvSpPr>
                <p:spPr>
                  <a:xfrm>
                    <a:off x="2453975" y="928531"/>
                    <a:ext cx="2287500" cy="3383400"/>
                  </a:xfrm>
                  <a:custGeom>
                    <a:rect b="b" l="l" r="r" t="t"/>
                    <a:pathLst>
                      <a:path extrusionOk="0" h="120000" w="120000">
                        <a:moveTo>
                          <a:pt x="85674" y="44531"/>
                        </a:moveTo>
                        <a:cubicBezTo>
                          <a:pt x="86092" y="37894"/>
                          <a:pt x="83436" y="32087"/>
                          <a:pt x="78502" y="27480"/>
                        </a:cubicBezTo>
                        <a:cubicBezTo>
                          <a:pt x="70470" y="19979"/>
                          <a:pt x="57137" y="19827"/>
                          <a:pt x="48009" y="23171"/>
                        </a:cubicBezTo>
                        <a:cubicBezTo>
                          <a:pt x="42876" y="25051"/>
                          <a:pt x="39350" y="28271"/>
                          <a:pt x="37117" y="32036"/>
                        </a:cubicBezTo>
                        <a:cubicBezTo>
                          <a:pt x="34014" y="37271"/>
                          <a:pt x="33426" y="42747"/>
                          <a:pt x="34641" y="48184"/>
                        </a:cubicBezTo>
                        <a:cubicBezTo>
                          <a:pt x="35755" y="53183"/>
                          <a:pt x="37999" y="58025"/>
                          <a:pt x="43532" y="61873"/>
                        </a:cubicBezTo>
                        <a:cubicBezTo>
                          <a:pt x="52734" y="68281"/>
                          <a:pt x="67350" y="68359"/>
                          <a:pt x="76314" y="61913"/>
                        </a:cubicBezTo>
                        <a:cubicBezTo>
                          <a:pt x="83159" y="56998"/>
                          <a:pt x="85917" y="51056"/>
                          <a:pt x="85674" y="44531"/>
                        </a:cubicBezTo>
                        <a:close/>
                        <a:moveTo>
                          <a:pt x="34568" y="80663"/>
                        </a:moveTo>
                        <a:cubicBezTo>
                          <a:pt x="34443" y="82128"/>
                          <a:pt x="34274" y="83233"/>
                          <a:pt x="34274" y="84333"/>
                        </a:cubicBezTo>
                        <a:cubicBezTo>
                          <a:pt x="34251" y="91784"/>
                          <a:pt x="34449" y="99235"/>
                          <a:pt x="34161" y="106680"/>
                        </a:cubicBezTo>
                        <a:cubicBezTo>
                          <a:pt x="34070" y="109081"/>
                          <a:pt x="33228" y="111606"/>
                          <a:pt x="31844" y="113822"/>
                        </a:cubicBezTo>
                        <a:cubicBezTo>
                          <a:pt x="28955" y="118440"/>
                          <a:pt x="22766" y="120471"/>
                          <a:pt x="14802" y="119910"/>
                        </a:cubicBezTo>
                        <a:cubicBezTo>
                          <a:pt x="7946" y="119422"/>
                          <a:pt x="2362" y="115994"/>
                          <a:pt x="1073" y="111202"/>
                        </a:cubicBezTo>
                        <a:cubicBezTo>
                          <a:pt x="423" y="108784"/>
                          <a:pt x="45" y="106298"/>
                          <a:pt x="39" y="103841"/>
                        </a:cubicBezTo>
                        <a:cubicBezTo>
                          <a:pt x="-16" y="74699"/>
                          <a:pt x="-28" y="45558"/>
                          <a:pt x="107" y="16416"/>
                        </a:cubicBezTo>
                        <a:cubicBezTo>
                          <a:pt x="118" y="13594"/>
                          <a:pt x="469" y="10592"/>
                          <a:pt x="1904" y="7989"/>
                        </a:cubicBezTo>
                        <a:cubicBezTo>
                          <a:pt x="4126" y="3983"/>
                          <a:pt x="8794" y="1481"/>
                          <a:pt x="15402" y="1049"/>
                        </a:cubicBezTo>
                        <a:cubicBezTo>
                          <a:pt x="22337" y="600"/>
                          <a:pt x="27915" y="2188"/>
                          <a:pt x="31759" y="6205"/>
                        </a:cubicBezTo>
                        <a:cubicBezTo>
                          <a:pt x="32578" y="7058"/>
                          <a:pt x="33121" y="8034"/>
                          <a:pt x="33980" y="9218"/>
                        </a:cubicBezTo>
                        <a:cubicBezTo>
                          <a:pt x="35082" y="8640"/>
                          <a:pt x="36015" y="8242"/>
                          <a:pt x="36778" y="7731"/>
                        </a:cubicBezTo>
                        <a:cubicBezTo>
                          <a:pt x="43453" y="3265"/>
                          <a:pt x="51439" y="763"/>
                          <a:pt x="60799" y="173"/>
                        </a:cubicBezTo>
                        <a:cubicBezTo>
                          <a:pt x="74963" y="-718"/>
                          <a:pt x="87573" y="1812"/>
                          <a:pt x="98307" y="8118"/>
                        </a:cubicBezTo>
                        <a:cubicBezTo>
                          <a:pt x="106333" y="12837"/>
                          <a:pt x="111657" y="18913"/>
                          <a:pt x="115048" y="25623"/>
                        </a:cubicBezTo>
                        <a:cubicBezTo>
                          <a:pt x="121136" y="37669"/>
                          <a:pt x="122057" y="49934"/>
                          <a:pt x="115269" y="61969"/>
                        </a:cubicBezTo>
                        <a:cubicBezTo>
                          <a:pt x="108486" y="73998"/>
                          <a:pt x="96673" y="82863"/>
                          <a:pt x="77727" y="86555"/>
                        </a:cubicBezTo>
                        <a:cubicBezTo>
                          <a:pt x="65875" y="88861"/>
                          <a:pt x="54475" y="87918"/>
                          <a:pt x="43549" y="84181"/>
                        </a:cubicBezTo>
                        <a:cubicBezTo>
                          <a:pt x="40689" y="83205"/>
                          <a:pt x="37987" y="82010"/>
                          <a:pt x="34568" y="80663"/>
                        </a:cubicBezTo>
                        <a:close/>
                      </a:path>
                    </a:pathLst>
                  </a:custGeom>
                  <a:solidFill>
                    <a:srgbClr val="FF4300"/>
                  </a:solidFill>
                  <a:ln>
                    <a:noFill/>
                  </a:ln>
                </p:spPr>
                <p:txBody>
                  <a:bodyPr anchorCtr="0" anchor="ctr" bIns="19025" lIns="19025" spcFirstLastPara="1" rIns="19025" wrap="square" tIns="19025">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chemeClr val="accent1"/>
                      </a:solidFill>
                      <a:latin typeface="Arial"/>
                      <a:ea typeface="Arial"/>
                      <a:cs typeface="Arial"/>
                      <a:sym typeface="Arial"/>
                    </a:endParaRPr>
                  </a:p>
                </p:txBody>
              </p:sp>
              <p:sp>
                <p:nvSpPr>
                  <p:cNvPr id="1600" name="Google Shape;1600;p117"/>
                  <p:cNvSpPr/>
                  <p:nvPr/>
                </p:nvSpPr>
                <p:spPr>
                  <a:xfrm>
                    <a:off x="0" y="928531"/>
                    <a:ext cx="2286000" cy="2479800"/>
                  </a:xfrm>
                  <a:custGeom>
                    <a:rect b="b" l="l" r="r" t="t"/>
                    <a:pathLst>
                      <a:path extrusionOk="0" h="120000" w="120000">
                        <a:moveTo>
                          <a:pt x="34208" y="56341"/>
                        </a:moveTo>
                        <a:cubicBezTo>
                          <a:pt x="34214" y="72659"/>
                          <a:pt x="37771" y="79526"/>
                          <a:pt x="44920" y="85652"/>
                        </a:cubicBezTo>
                        <a:cubicBezTo>
                          <a:pt x="54409" y="93785"/>
                          <a:pt x="70221" y="92627"/>
                          <a:pt x="77839" y="83536"/>
                        </a:cubicBezTo>
                        <a:cubicBezTo>
                          <a:pt x="88890" y="70360"/>
                          <a:pt x="89093" y="51316"/>
                          <a:pt x="78953" y="37775"/>
                        </a:cubicBezTo>
                        <a:cubicBezTo>
                          <a:pt x="70538" y="26533"/>
                          <a:pt x="52594" y="25877"/>
                          <a:pt x="42963" y="36098"/>
                        </a:cubicBezTo>
                        <a:cubicBezTo>
                          <a:pt x="36499" y="42960"/>
                          <a:pt x="34316" y="50922"/>
                          <a:pt x="34208" y="56341"/>
                        </a:cubicBezTo>
                        <a:close/>
                        <a:moveTo>
                          <a:pt x="87238" y="105626"/>
                        </a:moveTo>
                        <a:cubicBezTo>
                          <a:pt x="81990" y="111798"/>
                          <a:pt x="75882" y="115459"/>
                          <a:pt x="68892" y="117781"/>
                        </a:cubicBezTo>
                        <a:cubicBezTo>
                          <a:pt x="56734" y="121813"/>
                          <a:pt x="44863" y="120005"/>
                          <a:pt x="33564" y="115186"/>
                        </a:cubicBezTo>
                        <a:cubicBezTo>
                          <a:pt x="16490" y="107902"/>
                          <a:pt x="6707" y="94601"/>
                          <a:pt x="2493" y="78414"/>
                        </a:cubicBezTo>
                        <a:cubicBezTo>
                          <a:pt x="-2109" y="60704"/>
                          <a:pt x="-633" y="42925"/>
                          <a:pt x="9331" y="26704"/>
                        </a:cubicBezTo>
                        <a:cubicBezTo>
                          <a:pt x="17542" y="13335"/>
                          <a:pt x="29684" y="3855"/>
                          <a:pt x="46447" y="906"/>
                        </a:cubicBezTo>
                        <a:cubicBezTo>
                          <a:pt x="59442" y="-1385"/>
                          <a:pt x="71839" y="490"/>
                          <a:pt x="82341" y="8726"/>
                        </a:cubicBezTo>
                        <a:cubicBezTo>
                          <a:pt x="83919" y="9964"/>
                          <a:pt x="85231" y="11498"/>
                          <a:pt x="87103" y="13318"/>
                        </a:cubicBezTo>
                        <a:cubicBezTo>
                          <a:pt x="88714" y="8863"/>
                          <a:pt x="91350" y="5669"/>
                          <a:pt x="95433" y="3445"/>
                        </a:cubicBezTo>
                        <a:cubicBezTo>
                          <a:pt x="103339" y="-866"/>
                          <a:pt x="114039" y="1346"/>
                          <a:pt x="117856" y="8692"/>
                        </a:cubicBezTo>
                        <a:cubicBezTo>
                          <a:pt x="119293" y="11458"/>
                          <a:pt x="119869" y="14846"/>
                          <a:pt x="119886" y="17955"/>
                        </a:cubicBezTo>
                        <a:cubicBezTo>
                          <a:pt x="120033" y="45931"/>
                          <a:pt x="120045" y="73908"/>
                          <a:pt x="119875" y="101885"/>
                        </a:cubicBezTo>
                        <a:cubicBezTo>
                          <a:pt x="119847" y="106442"/>
                          <a:pt x="119146" y="111016"/>
                          <a:pt x="115170" y="114615"/>
                        </a:cubicBezTo>
                        <a:cubicBezTo>
                          <a:pt x="107677" y="121397"/>
                          <a:pt x="93578" y="119269"/>
                          <a:pt x="89206" y="110509"/>
                        </a:cubicBezTo>
                        <a:cubicBezTo>
                          <a:pt x="88567" y="109231"/>
                          <a:pt x="88132" y="107873"/>
                          <a:pt x="87238" y="105626"/>
                        </a:cubicBezTo>
                        <a:close/>
                      </a:path>
                    </a:pathLst>
                  </a:custGeom>
                  <a:solidFill>
                    <a:srgbClr val="FF4300"/>
                  </a:solidFill>
                  <a:ln>
                    <a:noFill/>
                  </a:ln>
                </p:spPr>
                <p:txBody>
                  <a:bodyPr anchorCtr="0" anchor="ctr" bIns="19025" lIns="19025" spcFirstLastPara="1" rIns="19025" wrap="square" tIns="19025">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chemeClr val="accent1"/>
                      </a:solidFill>
                      <a:latin typeface="Arial"/>
                      <a:ea typeface="Arial"/>
                      <a:cs typeface="Arial"/>
                      <a:sym typeface="Arial"/>
                    </a:endParaRPr>
                  </a:p>
                </p:txBody>
              </p:sp>
              <p:sp>
                <p:nvSpPr>
                  <p:cNvPr id="1601" name="Google Shape;1601;p117"/>
                  <p:cNvSpPr/>
                  <p:nvPr/>
                </p:nvSpPr>
                <p:spPr>
                  <a:xfrm>
                    <a:off x="10457030" y="928531"/>
                    <a:ext cx="2299800" cy="2475000"/>
                  </a:xfrm>
                  <a:custGeom>
                    <a:rect b="b" l="l" r="r" t="t"/>
                    <a:pathLst>
                      <a:path extrusionOk="0" h="120000" w="120000">
                        <a:moveTo>
                          <a:pt x="85397" y="48998"/>
                        </a:moveTo>
                        <a:cubicBezTo>
                          <a:pt x="85381" y="37791"/>
                          <a:pt x="74934" y="25543"/>
                          <a:pt x="59520" y="26234"/>
                        </a:cubicBezTo>
                        <a:cubicBezTo>
                          <a:pt x="45939" y="26838"/>
                          <a:pt x="34075" y="37106"/>
                          <a:pt x="34400" y="48998"/>
                        </a:cubicBezTo>
                        <a:cubicBezTo>
                          <a:pt x="51395" y="48998"/>
                          <a:pt x="68396" y="48998"/>
                          <a:pt x="85397" y="48998"/>
                        </a:cubicBezTo>
                        <a:close/>
                        <a:moveTo>
                          <a:pt x="34394" y="70489"/>
                        </a:moveTo>
                        <a:cubicBezTo>
                          <a:pt x="36043" y="78628"/>
                          <a:pt x="40074" y="84424"/>
                          <a:pt x="47156" y="88096"/>
                        </a:cubicBezTo>
                        <a:cubicBezTo>
                          <a:pt x="58320" y="93886"/>
                          <a:pt x="69888" y="93639"/>
                          <a:pt x="81366" y="88988"/>
                        </a:cubicBezTo>
                        <a:cubicBezTo>
                          <a:pt x="86620" y="86864"/>
                          <a:pt x="91582" y="84124"/>
                          <a:pt x="96640" y="81592"/>
                        </a:cubicBezTo>
                        <a:cubicBezTo>
                          <a:pt x="107664" y="76078"/>
                          <a:pt x="118121" y="86444"/>
                          <a:pt x="116826" y="94536"/>
                        </a:cubicBezTo>
                        <a:cubicBezTo>
                          <a:pt x="116231" y="98255"/>
                          <a:pt x="114230" y="101161"/>
                          <a:pt x="111493" y="103769"/>
                        </a:cubicBezTo>
                        <a:cubicBezTo>
                          <a:pt x="105864" y="109121"/>
                          <a:pt x="98793" y="112298"/>
                          <a:pt x="91408" y="114814"/>
                        </a:cubicBezTo>
                        <a:cubicBezTo>
                          <a:pt x="74379" y="120627"/>
                          <a:pt x="56930" y="122152"/>
                          <a:pt x="39699" y="116293"/>
                        </a:cubicBezTo>
                        <a:cubicBezTo>
                          <a:pt x="18391" y="109041"/>
                          <a:pt x="5943" y="94358"/>
                          <a:pt x="1513" y="73741"/>
                        </a:cubicBezTo>
                        <a:cubicBezTo>
                          <a:pt x="-1014" y="61971"/>
                          <a:pt x="-487" y="50316"/>
                          <a:pt x="3913" y="39034"/>
                        </a:cubicBezTo>
                        <a:cubicBezTo>
                          <a:pt x="11848" y="18700"/>
                          <a:pt x="26438" y="5082"/>
                          <a:pt x="49977" y="966"/>
                        </a:cubicBezTo>
                        <a:cubicBezTo>
                          <a:pt x="67937" y="-2169"/>
                          <a:pt x="83564" y="2434"/>
                          <a:pt x="97346" y="13307"/>
                        </a:cubicBezTo>
                        <a:cubicBezTo>
                          <a:pt x="110557" y="23724"/>
                          <a:pt x="117527" y="37152"/>
                          <a:pt x="119887" y="52877"/>
                        </a:cubicBezTo>
                        <a:cubicBezTo>
                          <a:pt x="119966" y="53406"/>
                          <a:pt x="119988" y="53947"/>
                          <a:pt x="119994" y="54483"/>
                        </a:cubicBezTo>
                        <a:cubicBezTo>
                          <a:pt x="120100" y="65493"/>
                          <a:pt x="116220" y="70489"/>
                          <a:pt x="103912" y="70495"/>
                        </a:cubicBezTo>
                        <a:cubicBezTo>
                          <a:pt x="82392" y="70501"/>
                          <a:pt x="60871" y="70489"/>
                          <a:pt x="39357" y="70489"/>
                        </a:cubicBezTo>
                        <a:cubicBezTo>
                          <a:pt x="38039" y="70489"/>
                          <a:pt x="36721" y="70489"/>
                          <a:pt x="34394" y="70489"/>
                        </a:cubicBezTo>
                        <a:close/>
                      </a:path>
                    </a:pathLst>
                  </a:custGeom>
                  <a:solidFill>
                    <a:srgbClr val="686868"/>
                  </a:solidFill>
                  <a:ln>
                    <a:noFill/>
                  </a:ln>
                </p:spPr>
                <p:txBody>
                  <a:bodyPr anchorCtr="0" anchor="ctr" bIns="19025" lIns="19025" spcFirstLastPara="1" rIns="19025" wrap="square" tIns="19025">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chemeClr val="accent1"/>
                      </a:solidFill>
                      <a:latin typeface="Arial"/>
                      <a:ea typeface="Arial"/>
                      <a:cs typeface="Arial"/>
                      <a:sym typeface="Arial"/>
                    </a:endParaRPr>
                  </a:p>
                </p:txBody>
              </p:sp>
              <p:sp>
                <p:nvSpPr>
                  <p:cNvPr id="1602" name="Google Shape;1602;p117"/>
                  <p:cNvSpPr/>
                  <p:nvPr/>
                </p:nvSpPr>
                <p:spPr>
                  <a:xfrm>
                    <a:off x="8047273" y="928531"/>
                    <a:ext cx="2288400" cy="2469600"/>
                  </a:xfrm>
                  <a:custGeom>
                    <a:rect b="b" l="l" r="r" t="t"/>
                    <a:pathLst>
                      <a:path extrusionOk="0" h="120000" w="120000">
                        <a:moveTo>
                          <a:pt x="34368" y="49811"/>
                        </a:moveTo>
                        <a:cubicBezTo>
                          <a:pt x="51613" y="49834"/>
                          <a:pt x="68836" y="49811"/>
                          <a:pt x="86065" y="49817"/>
                        </a:cubicBezTo>
                        <a:cubicBezTo>
                          <a:pt x="85998" y="37257"/>
                          <a:pt x="75343" y="26777"/>
                          <a:pt x="61718" y="26120"/>
                        </a:cubicBezTo>
                        <a:cubicBezTo>
                          <a:pt x="47709" y="25445"/>
                          <a:pt x="34946" y="36062"/>
                          <a:pt x="34368" y="49811"/>
                        </a:cubicBezTo>
                        <a:close/>
                        <a:moveTo>
                          <a:pt x="34785" y="70297"/>
                        </a:moveTo>
                        <a:cubicBezTo>
                          <a:pt x="35324" y="72628"/>
                          <a:pt x="35475" y="74371"/>
                          <a:pt x="36131" y="75937"/>
                        </a:cubicBezTo>
                        <a:cubicBezTo>
                          <a:pt x="39857" y="84817"/>
                          <a:pt x="46986" y="89674"/>
                          <a:pt x="56958" y="91828"/>
                        </a:cubicBezTo>
                        <a:cubicBezTo>
                          <a:pt x="69148" y="94462"/>
                          <a:pt x="79653" y="90880"/>
                          <a:pt x="89974" y="85600"/>
                        </a:cubicBezTo>
                        <a:cubicBezTo>
                          <a:pt x="93489" y="83811"/>
                          <a:pt x="97115" y="82120"/>
                          <a:pt x="100869" y="80845"/>
                        </a:cubicBezTo>
                        <a:cubicBezTo>
                          <a:pt x="106035" y="79097"/>
                          <a:pt x="110423" y="81085"/>
                          <a:pt x="113710" y="84657"/>
                        </a:cubicBezTo>
                        <a:cubicBezTo>
                          <a:pt x="117247" y="88497"/>
                          <a:pt x="118943" y="93011"/>
                          <a:pt x="116590" y="98074"/>
                        </a:cubicBezTo>
                        <a:cubicBezTo>
                          <a:pt x="114438" y="102697"/>
                          <a:pt x="110534" y="106045"/>
                          <a:pt x="106147" y="108588"/>
                        </a:cubicBezTo>
                        <a:cubicBezTo>
                          <a:pt x="94729" y="115217"/>
                          <a:pt x="82272" y="118977"/>
                          <a:pt x="68703" y="119805"/>
                        </a:cubicBezTo>
                        <a:cubicBezTo>
                          <a:pt x="58581" y="120422"/>
                          <a:pt x="48771" y="119685"/>
                          <a:pt x="39273" y="116360"/>
                        </a:cubicBezTo>
                        <a:cubicBezTo>
                          <a:pt x="23101" y="110691"/>
                          <a:pt x="11867" y="100394"/>
                          <a:pt x="5216" y="85565"/>
                        </a:cubicBezTo>
                        <a:cubicBezTo>
                          <a:pt x="1751" y="77834"/>
                          <a:pt x="0" y="69742"/>
                          <a:pt x="0" y="61605"/>
                        </a:cubicBezTo>
                        <a:cubicBezTo>
                          <a:pt x="0" y="37525"/>
                          <a:pt x="13235" y="12520"/>
                          <a:pt x="40574" y="3434"/>
                        </a:cubicBezTo>
                        <a:cubicBezTo>
                          <a:pt x="59955" y="-3005"/>
                          <a:pt x="78207" y="-314"/>
                          <a:pt x="94713" y="10937"/>
                        </a:cubicBezTo>
                        <a:cubicBezTo>
                          <a:pt x="107604" y="19725"/>
                          <a:pt x="115823" y="31657"/>
                          <a:pt x="119049" y="46200"/>
                        </a:cubicBezTo>
                        <a:cubicBezTo>
                          <a:pt x="120122" y="51022"/>
                          <a:pt x="120111" y="56154"/>
                          <a:pt x="119860" y="61108"/>
                        </a:cubicBezTo>
                        <a:cubicBezTo>
                          <a:pt x="119594" y="66365"/>
                          <a:pt x="115289" y="69834"/>
                          <a:pt x="109650" y="70194"/>
                        </a:cubicBezTo>
                        <a:cubicBezTo>
                          <a:pt x="107720" y="70320"/>
                          <a:pt x="105785" y="70302"/>
                          <a:pt x="103855" y="70302"/>
                        </a:cubicBezTo>
                        <a:cubicBezTo>
                          <a:pt x="82990" y="70308"/>
                          <a:pt x="62124" y="70302"/>
                          <a:pt x="41258" y="70297"/>
                        </a:cubicBezTo>
                        <a:cubicBezTo>
                          <a:pt x="39373" y="70297"/>
                          <a:pt x="37493" y="70297"/>
                          <a:pt x="34785" y="70297"/>
                        </a:cubicBezTo>
                        <a:close/>
                      </a:path>
                    </a:pathLst>
                  </a:custGeom>
                  <a:solidFill>
                    <a:srgbClr val="686868"/>
                  </a:solidFill>
                  <a:ln>
                    <a:noFill/>
                  </a:ln>
                </p:spPr>
                <p:txBody>
                  <a:bodyPr anchorCtr="0" anchor="ctr" bIns="19025" lIns="19025" spcFirstLastPara="1" rIns="19025" wrap="square" tIns="19025">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chemeClr val="accent1"/>
                      </a:solidFill>
                      <a:latin typeface="Arial"/>
                      <a:ea typeface="Arial"/>
                      <a:cs typeface="Arial"/>
                      <a:sym typeface="Arial"/>
                    </a:endParaRPr>
                  </a:p>
                </p:txBody>
              </p:sp>
              <p:sp>
                <p:nvSpPr>
                  <p:cNvPr id="1603" name="Google Shape;1603;p117"/>
                  <p:cNvSpPr/>
                  <p:nvPr/>
                </p:nvSpPr>
                <p:spPr>
                  <a:xfrm>
                    <a:off x="4885844" y="950639"/>
                    <a:ext cx="642300" cy="2419200"/>
                  </a:xfrm>
                  <a:custGeom>
                    <a:rect b="b" l="l" r="r" t="t"/>
                    <a:pathLst>
                      <a:path extrusionOk="0" h="120000" w="120000">
                        <a:moveTo>
                          <a:pt x="119910" y="60271"/>
                        </a:moveTo>
                        <a:cubicBezTo>
                          <a:pt x="119910" y="74704"/>
                          <a:pt x="119726" y="89142"/>
                          <a:pt x="120000" y="103575"/>
                        </a:cubicBezTo>
                        <a:cubicBezTo>
                          <a:pt x="120105" y="109290"/>
                          <a:pt x="112656" y="113938"/>
                          <a:pt x="94619" y="117130"/>
                        </a:cubicBezTo>
                        <a:cubicBezTo>
                          <a:pt x="57000" y="123792"/>
                          <a:pt x="6874" y="118510"/>
                          <a:pt x="351" y="104943"/>
                        </a:cubicBezTo>
                        <a:cubicBezTo>
                          <a:pt x="-167" y="103864"/>
                          <a:pt x="44" y="102755"/>
                          <a:pt x="44" y="101658"/>
                        </a:cubicBezTo>
                        <a:cubicBezTo>
                          <a:pt x="44" y="74253"/>
                          <a:pt x="-55" y="46843"/>
                          <a:pt x="256" y="19438"/>
                        </a:cubicBezTo>
                        <a:cubicBezTo>
                          <a:pt x="289" y="16563"/>
                          <a:pt x="1343" y="13578"/>
                          <a:pt x="4415" y="10841"/>
                        </a:cubicBezTo>
                        <a:cubicBezTo>
                          <a:pt x="12718" y="3435"/>
                          <a:pt x="39604" y="-906"/>
                          <a:pt x="68240" y="161"/>
                        </a:cubicBezTo>
                        <a:cubicBezTo>
                          <a:pt x="97251" y="1241"/>
                          <a:pt x="119029" y="7100"/>
                          <a:pt x="119442" y="14779"/>
                        </a:cubicBezTo>
                        <a:cubicBezTo>
                          <a:pt x="120267" y="29939"/>
                          <a:pt x="119687" y="45105"/>
                          <a:pt x="119687" y="60271"/>
                        </a:cubicBezTo>
                        <a:cubicBezTo>
                          <a:pt x="119760" y="60271"/>
                          <a:pt x="119832" y="60271"/>
                          <a:pt x="119910" y="60271"/>
                        </a:cubicBezTo>
                        <a:close/>
                      </a:path>
                    </a:pathLst>
                  </a:custGeom>
                  <a:solidFill>
                    <a:srgbClr val="FF4300"/>
                  </a:solidFill>
                  <a:ln>
                    <a:noFill/>
                  </a:ln>
                </p:spPr>
                <p:txBody>
                  <a:bodyPr anchorCtr="0" anchor="ctr" bIns="19025" lIns="19025" spcFirstLastPara="1" rIns="19025" wrap="square" tIns="19025">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chemeClr val="accent1"/>
                      </a:solidFill>
                      <a:latin typeface="Arial"/>
                      <a:ea typeface="Arial"/>
                      <a:cs typeface="Arial"/>
                      <a:sym typeface="Arial"/>
                    </a:endParaRPr>
                  </a:p>
                </p:txBody>
              </p:sp>
            </p:grpSp>
            <p:sp>
              <p:nvSpPr>
                <p:cNvPr id="1604" name="Google Shape;1604;p117"/>
                <p:cNvSpPr/>
                <p:nvPr/>
              </p:nvSpPr>
              <p:spPr>
                <a:xfrm>
                  <a:off x="4004985" y="1794759"/>
                  <a:ext cx="262500" cy="265200"/>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rgbClr val="FF43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chemeClr val="accent1"/>
                    </a:solidFill>
                    <a:latin typeface="Helvetica Neue Light"/>
                    <a:ea typeface="Helvetica Neue Light"/>
                    <a:cs typeface="Helvetica Neue Light"/>
                    <a:sym typeface="Helvetica Neue Light"/>
                  </a:endParaRPr>
                </a:p>
              </p:txBody>
            </p:sp>
          </p:grpSp>
        </p:grpSp>
        <p:grpSp>
          <p:nvGrpSpPr>
            <p:cNvPr id="1605" name="Google Shape;1605;p117"/>
            <p:cNvGrpSpPr/>
            <p:nvPr/>
          </p:nvGrpSpPr>
          <p:grpSpPr>
            <a:xfrm>
              <a:off x="4233700" y="2715259"/>
              <a:ext cx="206024" cy="206024"/>
              <a:chOff x="445860" y="5931399"/>
              <a:chExt cx="652800" cy="652800"/>
            </a:xfrm>
          </p:grpSpPr>
          <p:sp>
            <p:nvSpPr>
              <p:cNvPr id="1606" name="Google Shape;1606;p117"/>
              <p:cNvSpPr/>
              <p:nvPr/>
            </p:nvSpPr>
            <p:spPr>
              <a:xfrm>
                <a:off x="445860" y="5931399"/>
                <a:ext cx="652800" cy="652800"/>
              </a:xfrm>
              <a:prstGeom prst="ellipse">
                <a:avLst/>
              </a:prstGeom>
              <a:solidFill>
                <a:srgbClr val="FFFFFF"/>
              </a:solidFill>
              <a:ln cap="flat" cmpd="sng" w="28575">
                <a:solidFill>
                  <a:srgbClr val="B2B7B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grpSp>
            <p:nvGrpSpPr>
              <p:cNvPr id="1607" name="Google Shape;1607;p117"/>
              <p:cNvGrpSpPr/>
              <p:nvPr/>
            </p:nvGrpSpPr>
            <p:grpSpPr>
              <a:xfrm>
                <a:off x="549139" y="6183775"/>
                <a:ext cx="445851" cy="147845"/>
                <a:chOff x="2180079" y="1794759"/>
                <a:chExt cx="4783811" cy="1586318"/>
              </a:xfrm>
            </p:grpSpPr>
            <p:grpSp>
              <p:nvGrpSpPr>
                <p:cNvPr id="1608" name="Google Shape;1608;p117"/>
                <p:cNvGrpSpPr/>
                <p:nvPr/>
              </p:nvGrpSpPr>
              <p:grpSpPr>
                <a:xfrm>
                  <a:off x="2180079" y="2110614"/>
                  <a:ext cx="4783811" cy="1270463"/>
                  <a:chOff x="0" y="928531"/>
                  <a:chExt cx="12756830" cy="3387900"/>
                </a:xfrm>
              </p:grpSpPr>
              <p:sp>
                <p:nvSpPr>
                  <p:cNvPr id="1609" name="Google Shape;1609;p117"/>
                  <p:cNvSpPr/>
                  <p:nvPr/>
                </p:nvSpPr>
                <p:spPr>
                  <a:xfrm>
                    <a:off x="5681728" y="928531"/>
                    <a:ext cx="2274900" cy="3387900"/>
                  </a:xfrm>
                  <a:custGeom>
                    <a:rect b="b" l="l" r="r" t="t"/>
                    <a:pathLst>
                      <a:path extrusionOk="0" h="120000" w="120000">
                        <a:moveTo>
                          <a:pt x="33663" y="43697"/>
                        </a:moveTo>
                        <a:cubicBezTo>
                          <a:pt x="33529" y="48323"/>
                          <a:pt x="34770" y="52766"/>
                          <a:pt x="37719" y="56919"/>
                        </a:cubicBezTo>
                        <a:cubicBezTo>
                          <a:pt x="41741" y="62591"/>
                          <a:pt x="48350" y="66232"/>
                          <a:pt x="57819" y="66704"/>
                        </a:cubicBezTo>
                        <a:cubicBezTo>
                          <a:pt x="67477" y="67188"/>
                          <a:pt x="75004" y="64406"/>
                          <a:pt x="80289" y="58876"/>
                        </a:cubicBezTo>
                        <a:cubicBezTo>
                          <a:pt x="83616" y="55394"/>
                          <a:pt x="85040" y="51560"/>
                          <a:pt x="85680" y="47515"/>
                        </a:cubicBezTo>
                        <a:cubicBezTo>
                          <a:pt x="86803" y="40432"/>
                          <a:pt x="84806" y="33770"/>
                          <a:pt x="78848" y="27893"/>
                        </a:cubicBezTo>
                        <a:cubicBezTo>
                          <a:pt x="69095" y="18279"/>
                          <a:pt x="50019" y="19286"/>
                          <a:pt x="41413" y="27336"/>
                        </a:cubicBezTo>
                        <a:cubicBezTo>
                          <a:pt x="36066" y="32336"/>
                          <a:pt x="33902" y="37752"/>
                          <a:pt x="33663" y="43697"/>
                        </a:cubicBezTo>
                        <a:close/>
                        <a:moveTo>
                          <a:pt x="85897" y="9261"/>
                        </a:moveTo>
                        <a:cubicBezTo>
                          <a:pt x="86564" y="8465"/>
                          <a:pt x="87093" y="7930"/>
                          <a:pt x="87482" y="7355"/>
                        </a:cubicBezTo>
                        <a:cubicBezTo>
                          <a:pt x="91566" y="1354"/>
                          <a:pt x="100611" y="-68"/>
                          <a:pt x="109101" y="1814"/>
                        </a:cubicBezTo>
                        <a:cubicBezTo>
                          <a:pt x="114592" y="3032"/>
                          <a:pt x="117574" y="5876"/>
                          <a:pt x="118970" y="9409"/>
                        </a:cubicBezTo>
                        <a:cubicBezTo>
                          <a:pt x="119755" y="11395"/>
                          <a:pt x="119944" y="13528"/>
                          <a:pt x="119949" y="15593"/>
                        </a:cubicBezTo>
                        <a:cubicBezTo>
                          <a:pt x="120016" y="36597"/>
                          <a:pt x="120000" y="57602"/>
                          <a:pt x="119988" y="78606"/>
                        </a:cubicBezTo>
                        <a:cubicBezTo>
                          <a:pt x="119983" y="84357"/>
                          <a:pt x="118926" y="90035"/>
                          <a:pt x="116016" y="95451"/>
                        </a:cubicBezTo>
                        <a:cubicBezTo>
                          <a:pt x="109335" y="107893"/>
                          <a:pt x="95493" y="115113"/>
                          <a:pt x="76934" y="118207"/>
                        </a:cubicBezTo>
                        <a:cubicBezTo>
                          <a:pt x="55504" y="121780"/>
                          <a:pt x="34636" y="119886"/>
                          <a:pt x="14709" y="113645"/>
                        </a:cubicBezTo>
                        <a:cubicBezTo>
                          <a:pt x="9034" y="111870"/>
                          <a:pt x="4033" y="109401"/>
                          <a:pt x="2286" y="104923"/>
                        </a:cubicBezTo>
                        <a:cubicBezTo>
                          <a:pt x="-44" y="98944"/>
                          <a:pt x="8600" y="92066"/>
                          <a:pt x="17613" y="93158"/>
                        </a:cubicBezTo>
                        <a:cubicBezTo>
                          <a:pt x="22870" y="93796"/>
                          <a:pt x="28033" y="95036"/>
                          <a:pt x="33040" y="96339"/>
                        </a:cubicBezTo>
                        <a:cubicBezTo>
                          <a:pt x="41796" y="98626"/>
                          <a:pt x="50720" y="100196"/>
                          <a:pt x="60166" y="99815"/>
                        </a:cubicBezTo>
                        <a:cubicBezTo>
                          <a:pt x="69808" y="99416"/>
                          <a:pt x="77707" y="96834"/>
                          <a:pt x="82737" y="91008"/>
                        </a:cubicBezTo>
                        <a:cubicBezTo>
                          <a:pt x="85379" y="87953"/>
                          <a:pt x="86242" y="83669"/>
                          <a:pt x="85123" y="78469"/>
                        </a:cubicBezTo>
                        <a:cubicBezTo>
                          <a:pt x="81874" y="80119"/>
                          <a:pt x="78748" y="81803"/>
                          <a:pt x="75482" y="83356"/>
                        </a:cubicBezTo>
                        <a:cubicBezTo>
                          <a:pt x="70114" y="85905"/>
                          <a:pt x="63983" y="86798"/>
                          <a:pt x="57524" y="87327"/>
                        </a:cubicBezTo>
                        <a:cubicBezTo>
                          <a:pt x="51248" y="87845"/>
                          <a:pt x="45240" y="87424"/>
                          <a:pt x="39159" y="86519"/>
                        </a:cubicBezTo>
                        <a:cubicBezTo>
                          <a:pt x="25335" y="84471"/>
                          <a:pt x="15794" y="78708"/>
                          <a:pt x="9057" y="70698"/>
                        </a:cubicBezTo>
                        <a:cubicBezTo>
                          <a:pt x="3154" y="63683"/>
                          <a:pt x="272" y="56048"/>
                          <a:pt x="61" y="47970"/>
                        </a:cubicBezTo>
                        <a:cubicBezTo>
                          <a:pt x="-100" y="41848"/>
                          <a:pt x="-150" y="35721"/>
                          <a:pt x="2547" y="29788"/>
                        </a:cubicBezTo>
                        <a:cubicBezTo>
                          <a:pt x="8105" y="17573"/>
                          <a:pt x="17941" y="7634"/>
                          <a:pt x="36255" y="2622"/>
                        </a:cubicBezTo>
                        <a:cubicBezTo>
                          <a:pt x="49880" y="-1103"/>
                          <a:pt x="63477" y="-1080"/>
                          <a:pt x="76389" y="4153"/>
                        </a:cubicBezTo>
                        <a:cubicBezTo>
                          <a:pt x="79643" y="5472"/>
                          <a:pt x="82392" y="7350"/>
                          <a:pt x="85897" y="9261"/>
                        </a:cubicBezTo>
                        <a:close/>
                      </a:path>
                    </a:pathLst>
                  </a:custGeom>
                  <a:solidFill>
                    <a:srgbClr val="686868"/>
                  </a:solidFill>
                  <a:ln>
                    <a:noFill/>
                  </a:ln>
                </p:spPr>
                <p:txBody>
                  <a:bodyPr anchorCtr="0" anchor="ctr" bIns="19025" lIns="19025" spcFirstLastPara="1" rIns="19025" wrap="square" tIns="19025">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chemeClr val="accent1"/>
                      </a:solidFill>
                      <a:latin typeface="Arial"/>
                      <a:ea typeface="Arial"/>
                      <a:cs typeface="Arial"/>
                      <a:sym typeface="Arial"/>
                    </a:endParaRPr>
                  </a:p>
                </p:txBody>
              </p:sp>
              <p:sp>
                <p:nvSpPr>
                  <p:cNvPr id="1610" name="Google Shape;1610;p117"/>
                  <p:cNvSpPr/>
                  <p:nvPr/>
                </p:nvSpPr>
                <p:spPr>
                  <a:xfrm>
                    <a:off x="2453975" y="928531"/>
                    <a:ext cx="2287500" cy="3383400"/>
                  </a:xfrm>
                  <a:custGeom>
                    <a:rect b="b" l="l" r="r" t="t"/>
                    <a:pathLst>
                      <a:path extrusionOk="0" h="120000" w="120000">
                        <a:moveTo>
                          <a:pt x="85674" y="44531"/>
                        </a:moveTo>
                        <a:cubicBezTo>
                          <a:pt x="86092" y="37894"/>
                          <a:pt x="83436" y="32087"/>
                          <a:pt x="78502" y="27480"/>
                        </a:cubicBezTo>
                        <a:cubicBezTo>
                          <a:pt x="70470" y="19979"/>
                          <a:pt x="57137" y="19827"/>
                          <a:pt x="48009" y="23171"/>
                        </a:cubicBezTo>
                        <a:cubicBezTo>
                          <a:pt x="42876" y="25051"/>
                          <a:pt x="39350" y="28271"/>
                          <a:pt x="37117" y="32036"/>
                        </a:cubicBezTo>
                        <a:cubicBezTo>
                          <a:pt x="34014" y="37271"/>
                          <a:pt x="33426" y="42747"/>
                          <a:pt x="34641" y="48184"/>
                        </a:cubicBezTo>
                        <a:cubicBezTo>
                          <a:pt x="35755" y="53183"/>
                          <a:pt x="37999" y="58025"/>
                          <a:pt x="43532" y="61873"/>
                        </a:cubicBezTo>
                        <a:cubicBezTo>
                          <a:pt x="52734" y="68281"/>
                          <a:pt x="67350" y="68359"/>
                          <a:pt x="76314" y="61913"/>
                        </a:cubicBezTo>
                        <a:cubicBezTo>
                          <a:pt x="83159" y="56998"/>
                          <a:pt x="85917" y="51056"/>
                          <a:pt x="85674" y="44531"/>
                        </a:cubicBezTo>
                        <a:close/>
                        <a:moveTo>
                          <a:pt x="34568" y="80663"/>
                        </a:moveTo>
                        <a:cubicBezTo>
                          <a:pt x="34443" y="82128"/>
                          <a:pt x="34274" y="83233"/>
                          <a:pt x="34274" y="84333"/>
                        </a:cubicBezTo>
                        <a:cubicBezTo>
                          <a:pt x="34251" y="91784"/>
                          <a:pt x="34449" y="99235"/>
                          <a:pt x="34161" y="106680"/>
                        </a:cubicBezTo>
                        <a:cubicBezTo>
                          <a:pt x="34070" y="109081"/>
                          <a:pt x="33228" y="111606"/>
                          <a:pt x="31844" y="113822"/>
                        </a:cubicBezTo>
                        <a:cubicBezTo>
                          <a:pt x="28955" y="118440"/>
                          <a:pt x="22766" y="120471"/>
                          <a:pt x="14802" y="119910"/>
                        </a:cubicBezTo>
                        <a:cubicBezTo>
                          <a:pt x="7946" y="119422"/>
                          <a:pt x="2362" y="115994"/>
                          <a:pt x="1073" y="111202"/>
                        </a:cubicBezTo>
                        <a:cubicBezTo>
                          <a:pt x="423" y="108784"/>
                          <a:pt x="45" y="106298"/>
                          <a:pt x="39" y="103841"/>
                        </a:cubicBezTo>
                        <a:cubicBezTo>
                          <a:pt x="-16" y="74699"/>
                          <a:pt x="-28" y="45558"/>
                          <a:pt x="107" y="16416"/>
                        </a:cubicBezTo>
                        <a:cubicBezTo>
                          <a:pt x="118" y="13594"/>
                          <a:pt x="469" y="10592"/>
                          <a:pt x="1904" y="7989"/>
                        </a:cubicBezTo>
                        <a:cubicBezTo>
                          <a:pt x="4126" y="3983"/>
                          <a:pt x="8794" y="1481"/>
                          <a:pt x="15402" y="1049"/>
                        </a:cubicBezTo>
                        <a:cubicBezTo>
                          <a:pt x="22337" y="600"/>
                          <a:pt x="27915" y="2188"/>
                          <a:pt x="31759" y="6205"/>
                        </a:cubicBezTo>
                        <a:cubicBezTo>
                          <a:pt x="32578" y="7058"/>
                          <a:pt x="33121" y="8034"/>
                          <a:pt x="33980" y="9218"/>
                        </a:cubicBezTo>
                        <a:cubicBezTo>
                          <a:pt x="35082" y="8640"/>
                          <a:pt x="36015" y="8242"/>
                          <a:pt x="36778" y="7731"/>
                        </a:cubicBezTo>
                        <a:cubicBezTo>
                          <a:pt x="43453" y="3265"/>
                          <a:pt x="51439" y="763"/>
                          <a:pt x="60799" y="173"/>
                        </a:cubicBezTo>
                        <a:cubicBezTo>
                          <a:pt x="74963" y="-718"/>
                          <a:pt x="87573" y="1812"/>
                          <a:pt x="98307" y="8118"/>
                        </a:cubicBezTo>
                        <a:cubicBezTo>
                          <a:pt x="106333" y="12837"/>
                          <a:pt x="111657" y="18913"/>
                          <a:pt x="115048" y="25623"/>
                        </a:cubicBezTo>
                        <a:cubicBezTo>
                          <a:pt x="121136" y="37669"/>
                          <a:pt x="122057" y="49934"/>
                          <a:pt x="115269" y="61969"/>
                        </a:cubicBezTo>
                        <a:cubicBezTo>
                          <a:pt x="108486" y="73998"/>
                          <a:pt x="96673" y="82863"/>
                          <a:pt x="77727" y="86555"/>
                        </a:cubicBezTo>
                        <a:cubicBezTo>
                          <a:pt x="65875" y="88861"/>
                          <a:pt x="54475" y="87918"/>
                          <a:pt x="43549" y="84181"/>
                        </a:cubicBezTo>
                        <a:cubicBezTo>
                          <a:pt x="40689" y="83205"/>
                          <a:pt x="37987" y="82010"/>
                          <a:pt x="34568" y="80663"/>
                        </a:cubicBezTo>
                        <a:close/>
                      </a:path>
                    </a:pathLst>
                  </a:custGeom>
                  <a:solidFill>
                    <a:srgbClr val="FF4300"/>
                  </a:solidFill>
                  <a:ln>
                    <a:noFill/>
                  </a:ln>
                </p:spPr>
                <p:txBody>
                  <a:bodyPr anchorCtr="0" anchor="ctr" bIns="19025" lIns="19025" spcFirstLastPara="1" rIns="19025" wrap="square" tIns="19025">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chemeClr val="accent1"/>
                      </a:solidFill>
                      <a:latin typeface="Arial"/>
                      <a:ea typeface="Arial"/>
                      <a:cs typeface="Arial"/>
                      <a:sym typeface="Arial"/>
                    </a:endParaRPr>
                  </a:p>
                </p:txBody>
              </p:sp>
              <p:sp>
                <p:nvSpPr>
                  <p:cNvPr id="1611" name="Google Shape;1611;p117"/>
                  <p:cNvSpPr/>
                  <p:nvPr/>
                </p:nvSpPr>
                <p:spPr>
                  <a:xfrm>
                    <a:off x="0" y="928531"/>
                    <a:ext cx="2286000" cy="2479800"/>
                  </a:xfrm>
                  <a:custGeom>
                    <a:rect b="b" l="l" r="r" t="t"/>
                    <a:pathLst>
                      <a:path extrusionOk="0" h="120000" w="120000">
                        <a:moveTo>
                          <a:pt x="34208" y="56341"/>
                        </a:moveTo>
                        <a:cubicBezTo>
                          <a:pt x="34214" y="72659"/>
                          <a:pt x="37771" y="79526"/>
                          <a:pt x="44920" y="85652"/>
                        </a:cubicBezTo>
                        <a:cubicBezTo>
                          <a:pt x="54409" y="93785"/>
                          <a:pt x="70221" y="92627"/>
                          <a:pt x="77839" y="83536"/>
                        </a:cubicBezTo>
                        <a:cubicBezTo>
                          <a:pt x="88890" y="70360"/>
                          <a:pt x="89093" y="51316"/>
                          <a:pt x="78953" y="37775"/>
                        </a:cubicBezTo>
                        <a:cubicBezTo>
                          <a:pt x="70538" y="26533"/>
                          <a:pt x="52594" y="25877"/>
                          <a:pt x="42963" y="36098"/>
                        </a:cubicBezTo>
                        <a:cubicBezTo>
                          <a:pt x="36499" y="42960"/>
                          <a:pt x="34316" y="50922"/>
                          <a:pt x="34208" y="56341"/>
                        </a:cubicBezTo>
                        <a:close/>
                        <a:moveTo>
                          <a:pt x="87238" y="105626"/>
                        </a:moveTo>
                        <a:cubicBezTo>
                          <a:pt x="81990" y="111798"/>
                          <a:pt x="75882" y="115459"/>
                          <a:pt x="68892" y="117781"/>
                        </a:cubicBezTo>
                        <a:cubicBezTo>
                          <a:pt x="56734" y="121813"/>
                          <a:pt x="44863" y="120005"/>
                          <a:pt x="33564" y="115186"/>
                        </a:cubicBezTo>
                        <a:cubicBezTo>
                          <a:pt x="16490" y="107902"/>
                          <a:pt x="6707" y="94601"/>
                          <a:pt x="2493" y="78414"/>
                        </a:cubicBezTo>
                        <a:cubicBezTo>
                          <a:pt x="-2109" y="60704"/>
                          <a:pt x="-633" y="42925"/>
                          <a:pt x="9331" y="26704"/>
                        </a:cubicBezTo>
                        <a:cubicBezTo>
                          <a:pt x="17542" y="13335"/>
                          <a:pt x="29684" y="3855"/>
                          <a:pt x="46447" y="906"/>
                        </a:cubicBezTo>
                        <a:cubicBezTo>
                          <a:pt x="59442" y="-1385"/>
                          <a:pt x="71839" y="490"/>
                          <a:pt x="82341" y="8726"/>
                        </a:cubicBezTo>
                        <a:cubicBezTo>
                          <a:pt x="83919" y="9964"/>
                          <a:pt x="85231" y="11498"/>
                          <a:pt x="87103" y="13318"/>
                        </a:cubicBezTo>
                        <a:cubicBezTo>
                          <a:pt x="88714" y="8863"/>
                          <a:pt x="91350" y="5669"/>
                          <a:pt x="95433" y="3445"/>
                        </a:cubicBezTo>
                        <a:cubicBezTo>
                          <a:pt x="103339" y="-866"/>
                          <a:pt x="114039" y="1346"/>
                          <a:pt x="117856" y="8692"/>
                        </a:cubicBezTo>
                        <a:cubicBezTo>
                          <a:pt x="119293" y="11458"/>
                          <a:pt x="119869" y="14846"/>
                          <a:pt x="119886" y="17955"/>
                        </a:cubicBezTo>
                        <a:cubicBezTo>
                          <a:pt x="120033" y="45931"/>
                          <a:pt x="120045" y="73908"/>
                          <a:pt x="119875" y="101885"/>
                        </a:cubicBezTo>
                        <a:cubicBezTo>
                          <a:pt x="119847" y="106442"/>
                          <a:pt x="119146" y="111016"/>
                          <a:pt x="115170" y="114615"/>
                        </a:cubicBezTo>
                        <a:cubicBezTo>
                          <a:pt x="107677" y="121397"/>
                          <a:pt x="93578" y="119269"/>
                          <a:pt x="89206" y="110509"/>
                        </a:cubicBezTo>
                        <a:cubicBezTo>
                          <a:pt x="88567" y="109231"/>
                          <a:pt x="88132" y="107873"/>
                          <a:pt x="87238" y="105626"/>
                        </a:cubicBezTo>
                        <a:close/>
                      </a:path>
                    </a:pathLst>
                  </a:custGeom>
                  <a:solidFill>
                    <a:srgbClr val="FF4300"/>
                  </a:solidFill>
                  <a:ln>
                    <a:noFill/>
                  </a:ln>
                </p:spPr>
                <p:txBody>
                  <a:bodyPr anchorCtr="0" anchor="ctr" bIns="19025" lIns="19025" spcFirstLastPara="1" rIns="19025" wrap="square" tIns="19025">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chemeClr val="accent1"/>
                      </a:solidFill>
                      <a:latin typeface="Arial"/>
                      <a:ea typeface="Arial"/>
                      <a:cs typeface="Arial"/>
                      <a:sym typeface="Arial"/>
                    </a:endParaRPr>
                  </a:p>
                </p:txBody>
              </p:sp>
              <p:sp>
                <p:nvSpPr>
                  <p:cNvPr id="1612" name="Google Shape;1612;p117"/>
                  <p:cNvSpPr/>
                  <p:nvPr/>
                </p:nvSpPr>
                <p:spPr>
                  <a:xfrm>
                    <a:off x="10457030" y="928531"/>
                    <a:ext cx="2299800" cy="2475000"/>
                  </a:xfrm>
                  <a:custGeom>
                    <a:rect b="b" l="l" r="r" t="t"/>
                    <a:pathLst>
                      <a:path extrusionOk="0" h="120000" w="120000">
                        <a:moveTo>
                          <a:pt x="85397" y="48998"/>
                        </a:moveTo>
                        <a:cubicBezTo>
                          <a:pt x="85381" y="37791"/>
                          <a:pt x="74934" y="25543"/>
                          <a:pt x="59520" y="26234"/>
                        </a:cubicBezTo>
                        <a:cubicBezTo>
                          <a:pt x="45939" y="26838"/>
                          <a:pt x="34075" y="37106"/>
                          <a:pt x="34400" y="48998"/>
                        </a:cubicBezTo>
                        <a:cubicBezTo>
                          <a:pt x="51395" y="48998"/>
                          <a:pt x="68396" y="48998"/>
                          <a:pt x="85397" y="48998"/>
                        </a:cubicBezTo>
                        <a:close/>
                        <a:moveTo>
                          <a:pt x="34394" y="70489"/>
                        </a:moveTo>
                        <a:cubicBezTo>
                          <a:pt x="36043" y="78628"/>
                          <a:pt x="40074" y="84424"/>
                          <a:pt x="47156" y="88096"/>
                        </a:cubicBezTo>
                        <a:cubicBezTo>
                          <a:pt x="58320" y="93886"/>
                          <a:pt x="69888" y="93639"/>
                          <a:pt x="81366" y="88988"/>
                        </a:cubicBezTo>
                        <a:cubicBezTo>
                          <a:pt x="86620" y="86864"/>
                          <a:pt x="91582" y="84124"/>
                          <a:pt x="96640" y="81592"/>
                        </a:cubicBezTo>
                        <a:cubicBezTo>
                          <a:pt x="107664" y="76078"/>
                          <a:pt x="118121" y="86444"/>
                          <a:pt x="116826" y="94536"/>
                        </a:cubicBezTo>
                        <a:cubicBezTo>
                          <a:pt x="116231" y="98255"/>
                          <a:pt x="114230" y="101161"/>
                          <a:pt x="111493" y="103769"/>
                        </a:cubicBezTo>
                        <a:cubicBezTo>
                          <a:pt x="105864" y="109121"/>
                          <a:pt x="98793" y="112298"/>
                          <a:pt x="91408" y="114814"/>
                        </a:cubicBezTo>
                        <a:cubicBezTo>
                          <a:pt x="74379" y="120627"/>
                          <a:pt x="56930" y="122152"/>
                          <a:pt x="39699" y="116293"/>
                        </a:cubicBezTo>
                        <a:cubicBezTo>
                          <a:pt x="18391" y="109041"/>
                          <a:pt x="5943" y="94358"/>
                          <a:pt x="1513" y="73741"/>
                        </a:cubicBezTo>
                        <a:cubicBezTo>
                          <a:pt x="-1014" y="61971"/>
                          <a:pt x="-487" y="50316"/>
                          <a:pt x="3913" y="39034"/>
                        </a:cubicBezTo>
                        <a:cubicBezTo>
                          <a:pt x="11848" y="18700"/>
                          <a:pt x="26438" y="5082"/>
                          <a:pt x="49977" y="966"/>
                        </a:cubicBezTo>
                        <a:cubicBezTo>
                          <a:pt x="67937" y="-2169"/>
                          <a:pt x="83564" y="2434"/>
                          <a:pt x="97346" y="13307"/>
                        </a:cubicBezTo>
                        <a:cubicBezTo>
                          <a:pt x="110557" y="23724"/>
                          <a:pt x="117527" y="37152"/>
                          <a:pt x="119887" y="52877"/>
                        </a:cubicBezTo>
                        <a:cubicBezTo>
                          <a:pt x="119966" y="53406"/>
                          <a:pt x="119988" y="53947"/>
                          <a:pt x="119994" y="54483"/>
                        </a:cubicBezTo>
                        <a:cubicBezTo>
                          <a:pt x="120100" y="65493"/>
                          <a:pt x="116220" y="70489"/>
                          <a:pt x="103912" y="70495"/>
                        </a:cubicBezTo>
                        <a:cubicBezTo>
                          <a:pt x="82392" y="70501"/>
                          <a:pt x="60871" y="70489"/>
                          <a:pt x="39357" y="70489"/>
                        </a:cubicBezTo>
                        <a:cubicBezTo>
                          <a:pt x="38039" y="70489"/>
                          <a:pt x="36721" y="70489"/>
                          <a:pt x="34394" y="70489"/>
                        </a:cubicBezTo>
                        <a:close/>
                      </a:path>
                    </a:pathLst>
                  </a:custGeom>
                  <a:solidFill>
                    <a:srgbClr val="686868"/>
                  </a:solidFill>
                  <a:ln>
                    <a:noFill/>
                  </a:ln>
                </p:spPr>
                <p:txBody>
                  <a:bodyPr anchorCtr="0" anchor="ctr" bIns="19025" lIns="19025" spcFirstLastPara="1" rIns="19025" wrap="square" tIns="19025">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chemeClr val="accent1"/>
                      </a:solidFill>
                      <a:latin typeface="Arial"/>
                      <a:ea typeface="Arial"/>
                      <a:cs typeface="Arial"/>
                      <a:sym typeface="Arial"/>
                    </a:endParaRPr>
                  </a:p>
                </p:txBody>
              </p:sp>
              <p:sp>
                <p:nvSpPr>
                  <p:cNvPr id="1613" name="Google Shape;1613;p117"/>
                  <p:cNvSpPr/>
                  <p:nvPr/>
                </p:nvSpPr>
                <p:spPr>
                  <a:xfrm>
                    <a:off x="8047273" y="928531"/>
                    <a:ext cx="2288400" cy="2469600"/>
                  </a:xfrm>
                  <a:custGeom>
                    <a:rect b="b" l="l" r="r" t="t"/>
                    <a:pathLst>
                      <a:path extrusionOk="0" h="120000" w="120000">
                        <a:moveTo>
                          <a:pt x="34368" y="49811"/>
                        </a:moveTo>
                        <a:cubicBezTo>
                          <a:pt x="51613" y="49834"/>
                          <a:pt x="68836" y="49811"/>
                          <a:pt x="86065" y="49817"/>
                        </a:cubicBezTo>
                        <a:cubicBezTo>
                          <a:pt x="85998" y="37257"/>
                          <a:pt x="75343" y="26777"/>
                          <a:pt x="61718" y="26120"/>
                        </a:cubicBezTo>
                        <a:cubicBezTo>
                          <a:pt x="47709" y="25445"/>
                          <a:pt x="34946" y="36062"/>
                          <a:pt x="34368" y="49811"/>
                        </a:cubicBezTo>
                        <a:close/>
                        <a:moveTo>
                          <a:pt x="34785" y="70297"/>
                        </a:moveTo>
                        <a:cubicBezTo>
                          <a:pt x="35324" y="72628"/>
                          <a:pt x="35475" y="74371"/>
                          <a:pt x="36131" y="75937"/>
                        </a:cubicBezTo>
                        <a:cubicBezTo>
                          <a:pt x="39857" y="84817"/>
                          <a:pt x="46986" y="89674"/>
                          <a:pt x="56958" y="91828"/>
                        </a:cubicBezTo>
                        <a:cubicBezTo>
                          <a:pt x="69148" y="94462"/>
                          <a:pt x="79653" y="90880"/>
                          <a:pt x="89974" y="85600"/>
                        </a:cubicBezTo>
                        <a:cubicBezTo>
                          <a:pt x="93489" y="83811"/>
                          <a:pt x="97115" y="82120"/>
                          <a:pt x="100869" y="80845"/>
                        </a:cubicBezTo>
                        <a:cubicBezTo>
                          <a:pt x="106035" y="79097"/>
                          <a:pt x="110423" y="81085"/>
                          <a:pt x="113710" y="84657"/>
                        </a:cubicBezTo>
                        <a:cubicBezTo>
                          <a:pt x="117247" y="88497"/>
                          <a:pt x="118943" y="93011"/>
                          <a:pt x="116590" y="98074"/>
                        </a:cubicBezTo>
                        <a:cubicBezTo>
                          <a:pt x="114438" y="102697"/>
                          <a:pt x="110534" y="106045"/>
                          <a:pt x="106147" y="108588"/>
                        </a:cubicBezTo>
                        <a:cubicBezTo>
                          <a:pt x="94729" y="115217"/>
                          <a:pt x="82272" y="118977"/>
                          <a:pt x="68703" y="119805"/>
                        </a:cubicBezTo>
                        <a:cubicBezTo>
                          <a:pt x="58581" y="120422"/>
                          <a:pt x="48771" y="119685"/>
                          <a:pt x="39273" y="116360"/>
                        </a:cubicBezTo>
                        <a:cubicBezTo>
                          <a:pt x="23101" y="110691"/>
                          <a:pt x="11867" y="100394"/>
                          <a:pt x="5216" y="85565"/>
                        </a:cubicBezTo>
                        <a:cubicBezTo>
                          <a:pt x="1751" y="77834"/>
                          <a:pt x="0" y="69742"/>
                          <a:pt x="0" y="61605"/>
                        </a:cubicBezTo>
                        <a:cubicBezTo>
                          <a:pt x="0" y="37525"/>
                          <a:pt x="13235" y="12520"/>
                          <a:pt x="40574" y="3434"/>
                        </a:cubicBezTo>
                        <a:cubicBezTo>
                          <a:pt x="59955" y="-3005"/>
                          <a:pt x="78207" y="-314"/>
                          <a:pt x="94713" y="10937"/>
                        </a:cubicBezTo>
                        <a:cubicBezTo>
                          <a:pt x="107604" y="19725"/>
                          <a:pt x="115823" y="31657"/>
                          <a:pt x="119049" y="46200"/>
                        </a:cubicBezTo>
                        <a:cubicBezTo>
                          <a:pt x="120122" y="51022"/>
                          <a:pt x="120111" y="56154"/>
                          <a:pt x="119860" y="61108"/>
                        </a:cubicBezTo>
                        <a:cubicBezTo>
                          <a:pt x="119594" y="66365"/>
                          <a:pt x="115289" y="69834"/>
                          <a:pt x="109650" y="70194"/>
                        </a:cubicBezTo>
                        <a:cubicBezTo>
                          <a:pt x="107720" y="70320"/>
                          <a:pt x="105785" y="70302"/>
                          <a:pt x="103855" y="70302"/>
                        </a:cubicBezTo>
                        <a:cubicBezTo>
                          <a:pt x="82990" y="70308"/>
                          <a:pt x="62124" y="70302"/>
                          <a:pt x="41258" y="70297"/>
                        </a:cubicBezTo>
                        <a:cubicBezTo>
                          <a:pt x="39373" y="70297"/>
                          <a:pt x="37493" y="70297"/>
                          <a:pt x="34785" y="70297"/>
                        </a:cubicBezTo>
                        <a:close/>
                      </a:path>
                    </a:pathLst>
                  </a:custGeom>
                  <a:solidFill>
                    <a:srgbClr val="686868"/>
                  </a:solidFill>
                  <a:ln>
                    <a:noFill/>
                  </a:ln>
                </p:spPr>
                <p:txBody>
                  <a:bodyPr anchorCtr="0" anchor="ctr" bIns="19025" lIns="19025" spcFirstLastPara="1" rIns="19025" wrap="square" tIns="19025">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chemeClr val="accent1"/>
                      </a:solidFill>
                      <a:latin typeface="Arial"/>
                      <a:ea typeface="Arial"/>
                      <a:cs typeface="Arial"/>
                      <a:sym typeface="Arial"/>
                    </a:endParaRPr>
                  </a:p>
                </p:txBody>
              </p:sp>
              <p:sp>
                <p:nvSpPr>
                  <p:cNvPr id="1614" name="Google Shape;1614;p117"/>
                  <p:cNvSpPr/>
                  <p:nvPr/>
                </p:nvSpPr>
                <p:spPr>
                  <a:xfrm>
                    <a:off x="4885844" y="950639"/>
                    <a:ext cx="642300" cy="2419200"/>
                  </a:xfrm>
                  <a:custGeom>
                    <a:rect b="b" l="l" r="r" t="t"/>
                    <a:pathLst>
                      <a:path extrusionOk="0" h="120000" w="120000">
                        <a:moveTo>
                          <a:pt x="119910" y="60271"/>
                        </a:moveTo>
                        <a:cubicBezTo>
                          <a:pt x="119910" y="74704"/>
                          <a:pt x="119726" y="89142"/>
                          <a:pt x="120000" y="103575"/>
                        </a:cubicBezTo>
                        <a:cubicBezTo>
                          <a:pt x="120105" y="109290"/>
                          <a:pt x="112656" y="113938"/>
                          <a:pt x="94619" y="117130"/>
                        </a:cubicBezTo>
                        <a:cubicBezTo>
                          <a:pt x="57000" y="123792"/>
                          <a:pt x="6874" y="118510"/>
                          <a:pt x="351" y="104943"/>
                        </a:cubicBezTo>
                        <a:cubicBezTo>
                          <a:pt x="-167" y="103864"/>
                          <a:pt x="44" y="102755"/>
                          <a:pt x="44" y="101658"/>
                        </a:cubicBezTo>
                        <a:cubicBezTo>
                          <a:pt x="44" y="74253"/>
                          <a:pt x="-55" y="46843"/>
                          <a:pt x="256" y="19438"/>
                        </a:cubicBezTo>
                        <a:cubicBezTo>
                          <a:pt x="289" y="16563"/>
                          <a:pt x="1343" y="13578"/>
                          <a:pt x="4415" y="10841"/>
                        </a:cubicBezTo>
                        <a:cubicBezTo>
                          <a:pt x="12718" y="3435"/>
                          <a:pt x="39604" y="-906"/>
                          <a:pt x="68240" y="161"/>
                        </a:cubicBezTo>
                        <a:cubicBezTo>
                          <a:pt x="97251" y="1241"/>
                          <a:pt x="119029" y="7100"/>
                          <a:pt x="119442" y="14779"/>
                        </a:cubicBezTo>
                        <a:cubicBezTo>
                          <a:pt x="120267" y="29939"/>
                          <a:pt x="119687" y="45105"/>
                          <a:pt x="119687" y="60271"/>
                        </a:cubicBezTo>
                        <a:cubicBezTo>
                          <a:pt x="119760" y="60271"/>
                          <a:pt x="119832" y="60271"/>
                          <a:pt x="119910" y="60271"/>
                        </a:cubicBezTo>
                        <a:close/>
                      </a:path>
                    </a:pathLst>
                  </a:custGeom>
                  <a:solidFill>
                    <a:srgbClr val="FF4300"/>
                  </a:solidFill>
                  <a:ln>
                    <a:noFill/>
                  </a:ln>
                </p:spPr>
                <p:txBody>
                  <a:bodyPr anchorCtr="0" anchor="ctr" bIns="19025" lIns="19025" spcFirstLastPara="1" rIns="19025" wrap="square" tIns="19025">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chemeClr val="accent1"/>
                      </a:solidFill>
                      <a:latin typeface="Arial"/>
                      <a:ea typeface="Arial"/>
                      <a:cs typeface="Arial"/>
                      <a:sym typeface="Arial"/>
                    </a:endParaRPr>
                  </a:p>
                </p:txBody>
              </p:sp>
            </p:grpSp>
            <p:sp>
              <p:nvSpPr>
                <p:cNvPr id="1615" name="Google Shape;1615;p117"/>
                <p:cNvSpPr/>
                <p:nvPr/>
              </p:nvSpPr>
              <p:spPr>
                <a:xfrm>
                  <a:off x="4004985" y="1794759"/>
                  <a:ext cx="262500" cy="265200"/>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rgbClr val="FF43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chemeClr val="accent1"/>
                    </a:solidFill>
                    <a:latin typeface="Helvetica Neue Light"/>
                    <a:ea typeface="Helvetica Neue Light"/>
                    <a:cs typeface="Helvetica Neue Light"/>
                    <a:sym typeface="Helvetica Neue Light"/>
                  </a:endParaRPr>
                </a:p>
              </p:txBody>
            </p:sp>
          </p:grpSp>
        </p:grpSp>
        <p:grpSp>
          <p:nvGrpSpPr>
            <p:cNvPr id="1616" name="Google Shape;1616;p117"/>
            <p:cNvGrpSpPr/>
            <p:nvPr/>
          </p:nvGrpSpPr>
          <p:grpSpPr>
            <a:xfrm>
              <a:off x="4339239" y="2827305"/>
              <a:ext cx="206024" cy="206024"/>
              <a:chOff x="445860" y="5931399"/>
              <a:chExt cx="652800" cy="652800"/>
            </a:xfrm>
          </p:grpSpPr>
          <p:sp>
            <p:nvSpPr>
              <p:cNvPr id="1617" name="Google Shape;1617;p117"/>
              <p:cNvSpPr/>
              <p:nvPr/>
            </p:nvSpPr>
            <p:spPr>
              <a:xfrm>
                <a:off x="445860" y="5931399"/>
                <a:ext cx="652800" cy="652800"/>
              </a:xfrm>
              <a:prstGeom prst="ellipse">
                <a:avLst/>
              </a:prstGeom>
              <a:solidFill>
                <a:srgbClr val="FFFFFF"/>
              </a:solidFill>
              <a:ln cap="flat" cmpd="sng" w="28575">
                <a:solidFill>
                  <a:srgbClr val="B2B7B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grpSp>
            <p:nvGrpSpPr>
              <p:cNvPr id="1618" name="Google Shape;1618;p117"/>
              <p:cNvGrpSpPr/>
              <p:nvPr/>
            </p:nvGrpSpPr>
            <p:grpSpPr>
              <a:xfrm>
                <a:off x="549139" y="6183775"/>
                <a:ext cx="445851" cy="147845"/>
                <a:chOff x="2180079" y="1794759"/>
                <a:chExt cx="4783811" cy="1586318"/>
              </a:xfrm>
            </p:grpSpPr>
            <p:grpSp>
              <p:nvGrpSpPr>
                <p:cNvPr id="1619" name="Google Shape;1619;p117"/>
                <p:cNvGrpSpPr/>
                <p:nvPr/>
              </p:nvGrpSpPr>
              <p:grpSpPr>
                <a:xfrm>
                  <a:off x="2180079" y="2110614"/>
                  <a:ext cx="4783811" cy="1270463"/>
                  <a:chOff x="0" y="928531"/>
                  <a:chExt cx="12756830" cy="3387900"/>
                </a:xfrm>
              </p:grpSpPr>
              <p:sp>
                <p:nvSpPr>
                  <p:cNvPr id="1620" name="Google Shape;1620;p117"/>
                  <p:cNvSpPr/>
                  <p:nvPr/>
                </p:nvSpPr>
                <p:spPr>
                  <a:xfrm>
                    <a:off x="5681728" y="928531"/>
                    <a:ext cx="2274900" cy="3387900"/>
                  </a:xfrm>
                  <a:custGeom>
                    <a:rect b="b" l="l" r="r" t="t"/>
                    <a:pathLst>
                      <a:path extrusionOk="0" h="120000" w="120000">
                        <a:moveTo>
                          <a:pt x="33663" y="43697"/>
                        </a:moveTo>
                        <a:cubicBezTo>
                          <a:pt x="33529" y="48323"/>
                          <a:pt x="34770" y="52766"/>
                          <a:pt x="37719" y="56919"/>
                        </a:cubicBezTo>
                        <a:cubicBezTo>
                          <a:pt x="41741" y="62591"/>
                          <a:pt x="48350" y="66232"/>
                          <a:pt x="57819" y="66704"/>
                        </a:cubicBezTo>
                        <a:cubicBezTo>
                          <a:pt x="67477" y="67188"/>
                          <a:pt x="75004" y="64406"/>
                          <a:pt x="80289" y="58876"/>
                        </a:cubicBezTo>
                        <a:cubicBezTo>
                          <a:pt x="83616" y="55394"/>
                          <a:pt x="85040" y="51560"/>
                          <a:pt x="85680" y="47515"/>
                        </a:cubicBezTo>
                        <a:cubicBezTo>
                          <a:pt x="86803" y="40432"/>
                          <a:pt x="84806" y="33770"/>
                          <a:pt x="78848" y="27893"/>
                        </a:cubicBezTo>
                        <a:cubicBezTo>
                          <a:pt x="69095" y="18279"/>
                          <a:pt x="50019" y="19286"/>
                          <a:pt x="41413" y="27336"/>
                        </a:cubicBezTo>
                        <a:cubicBezTo>
                          <a:pt x="36066" y="32336"/>
                          <a:pt x="33902" y="37752"/>
                          <a:pt x="33663" y="43697"/>
                        </a:cubicBezTo>
                        <a:close/>
                        <a:moveTo>
                          <a:pt x="85897" y="9261"/>
                        </a:moveTo>
                        <a:cubicBezTo>
                          <a:pt x="86564" y="8465"/>
                          <a:pt x="87093" y="7930"/>
                          <a:pt x="87482" y="7355"/>
                        </a:cubicBezTo>
                        <a:cubicBezTo>
                          <a:pt x="91566" y="1354"/>
                          <a:pt x="100611" y="-68"/>
                          <a:pt x="109101" y="1814"/>
                        </a:cubicBezTo>
                        <a:cubicBezTo>
                          <a:pt x="114592" y="3032"/>
                          <a:pt x="117574" y="5876"/>
                          <a:pt x="118970" y="9409"/>
                        </a:cubicBezTo>
                        <a:cubicBezTo>
                          <a:pt x="119755" y="11395"/>
                          <a:pt x="119944" y="13528"/>
                          <a:pt x="119949" y="15593"/>
                        </a:cubicBezTo>
                        <a:cubicBezTo>
                          <a:pt x="120016" y="36597"/>
                          <a:pt x="120000" y="57602"/>
                          <a:pt x="119988" y="78606"/>
                        </a:cubicBezTo>
                        <a:cubicBezTo>
                          <a:pt x="119983" y="84357"/>
                          <a:pt x="118926" y="90035"/>
                          <a:pt x="116016" y="95451"/>
                        </a:cubicBezTo>
                        <a:cubicBezTo>
                          <a:pt x="109335" y="107893"/>
                          <a:pt x="95493" y="115113"/>
                          <a:pt x="76934" y="118207"/>
                        </a:cubicBezTo>
                        <a:cubicBezTo>
                          <a:pt x="55504" y="121780"/>
                          <a:pt x="34636" y="119886"/>
                          <a:pt x="14709" y="113645"/>
                        </a:cubicBezTo>
                        <a:cubicBezTo>
                          <a:pt x="9034" y="111870"/>
                          <a:pt x="4033" y="109401"/>
                          <a:pt x="2286" y="104923"/>
                        </a:cubicBezTo>
                        <a:cubicBezTo>
                          <a:pt x="-44" y="98944"/>
                          <a:pt x="8600" y="92066"/>
                          <a:pt x="17613" y="93158"/>
                        </a:cubicBezTo>
                        <a:cubicBezTo>
                          <a:pt x="22870" y="93796"/>
                          <a:pt x="28033" y="95036"/>
                          <a:pt x="33040" y="96339"/>
                        </a:cubicBezTo>
                        <a:cubicBezTo>
                          <a:pt x="41796" y="98626"/>
                          <a:pt x="50720" y="100196"/>
                          <a:pt x="60166" y="99815"/>
                        </a:cubicBezTo>
                        <a:cubicBezTo>
                          <a:pt x="69808" y="99416"/>
                          <a:pt x="77707" y="96834"/>
                          <a:pt x="82737" y="91008"/>
                        </a:cubicBezTo>
                        <a:cubicBezTo>
                          <a:pt x="85379" y="87953"/>
                          <a:pt x="86242" y="83669"/>
                          <a:pt x="85123" y="78469"/>
                        </a:cubicBezTo>
                        <a:cubicBezTo>
                          <a:pt x="81874" y="80119"/>
                          <a:pt x="78748" y="81803"/>
                          <a:pt x="75482" y="83356"/>
                        </a:cubicBezTo>
                        <a:cubicBezTo>
                          <a:pt x="70114" y="85905"/>
                          <a:pt x="63983" y="86798"/>
                          <a:pt x="57524" y="87327"/>
                        </a:cubicBezTo>
                        <a:cubicBezTo>
                          <a:pt x="51248" y="87845"/>
                          <a:pt x="45240" y="87424"/>
                          <a:pt x="39159" y="86519"/>
                        </a:cubicBezTo>
                        <a:cubicBezTo>
                          <a:pt x="25335" y="84471"/>
                          <a:pt x="15794" y="78708"/>
                          <a:pt x="9057" y="70698"/>
                        </a:cubicBezTo>
                        <a:cubicBezTo>
                          <a:pt x="3154" y="63683"/>
                          <a:pt x="272" y="56048"/>
                          <a:pt x="61" y="47970"/>
                        </a:cubicBezTo>
                        <a:cubicBezTo>
                          <a:pt x="-100" y="41848"/>
                          <a:pt x="-150" y="35721"/>
                          <a:pt x="2547" y="29788"/>
                        </a:cubicBezTo>
                        <a:cubicBezTo>
                          <a:pt x="8105" y="17573"/>
                          <a:pt x="17941" y="7634"/>
                          <a:pt x="36255" y="2622"/>
                        </a:cubicBezTo>
                        <a:cubicBezTo>
                          <a:pt x="49880" y="-1103"/>
                          <a:pt x="63477" y="-1080"/>
                          <a:pt x="76389" y="4153"/>
                        </a:cubicBezTo>
                        <a:cubicBezTo>
                          <a:pt x="79643" y="5472"/>
                          <a:pt x="82392" y="7350"/>
                          <a:pt x="85897" y="9261"/>
                        </a:cubicBezTo>
                        <a:close/>
                      </a:path>
                    </a:pathLst>
                  </a:custGeom>
                  <a:solidFill>
                    <a:srgbClr val="686868"/>
                  </a:solidFill>
                  <a:ln>
                    <a:noFill/>
                  </a:ln>
                </p:spPr>
                <p:txBody>
                  <a:bodyPr anchorCtr="0" anchor="ctr" bIns="19025" lIns="19025" spcFirstLastPara="1" rIns="19025" wrap="square" tIns="19025">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chemeClr val="accent1"/>
                      </a:solidFill>
                      <a:latin typeface="Arial"/>
                      <a:ea typeface="Arial"/>
                      <a:cs typeface="Arial"/>
                      <a:sym typeface="Arial"/>
                    </a:endParaRPr>
                  </a:p>
                </p:txBody>
              </p:sp>
              <p:sp>
                <p:nvSpPr>
                  <p:cNvPr id="1621" name="Google Shape;1621;p117"/>
                  <p:cNvSpPr/>
                  <p:nvPr/>
                </p:nvSpPr>
                <p:spPr>
                  <a:xfrm>
                    <a:off x="2453975" y="928531"/>
                    <a:ext cx="2287500" cy="3383400"/>
                  </a:xfrm>
                  <a:custGeom>
                    <a:rect b="b" l="l" r="r" t="t"/>
                    <a:pathLst>
                      <a:path extrusionOk="0" h="120000" w="120000">
                        <a:moveTo>
                          <a:pt x="85674" y="44531"/>
                        </a:moveTo>
                        <a:cubicBezTo>
                          <a:pt x="86092" y="37894"/>
                          <a:pt x="83436" y="32087"/>
                          <a:pt x="78502" y="27480"/>
                        </a:cubicBezTo>
                        <a:cubicBezTo>
                          <a:pt x="70470" y="19979"/>
                          <a:pt x="57137" y="19827"/>
                          <a:pt x="48009" y="23171"/>
                        </a:cubicBezTo>
                        <a:cubicBezTo>
                          <a:pt x="42876" y="25051"/>
                          <a:pt x="39350" y="28271"/>
                          <a:pt x="37117" y="32036"/>
                        </a:cubicBezTo>
                        <a:cubicBezTo>
                          <a:pt x="34014" y="37271"/>
                          <a:pt x="33426" y="42747"/>
                          <a:pt x="34641" y="48184"/>
                        </a:cubicBezTo>
                        <a:cubicBezTo>
                          <a:pt x="35755" y="53183"/>
                          <a:pt x="37999" y="58025"/>
                          <a:pt x="43532" y="61873"/>
                        </a:cubicBezTo>
                        <a:cubicBezTo>
                          <a:pt x="52734" y="68281"/>
                          <a:pt x="67350" y="68359"/>
                          <a:pt x="76314" y="61913"/>
                        </a:cubicBezTo>
                        <a:cubicBezTo>
                          <a:pt x="83159" y="56998"/>
                          <a:pt x="85917" y="51056"/>
                          <a:pt x="85674" y="44531"/>
                        </a:cubicBezTo>
                        <a:close/>
                        <a:moveTo>
                          <a:pt x="34568" y="80663"/>
                        </a:moveTo>
                        <a:cubicBezTo>
                          <a:pt x="34443" y="82128"/>
                          <a:pt x="34274" y="83233"/>
                          <a:pt x="34274" y="84333"/>
                        </a:cubicBezTo>
                        <a:cubicBezTo>
                          <a:pt x="34251" y="91784"/>
                          <a:pt x="34449" y="99235"/>
                          <a:pt x="34161" y="106680"/>
                        </a:cubicBezTo>
                        <a:cubicBezTo>
                          <a:pt x="34070" y="109081"/>
                          <a:pt x="33228" y="111606"/>
                          <a:pt x="31844" y="113822"/>
                        </a:cubicBezTo>
                        <a:cubicBezTo>
                          <a:pt x="28955" y="118440"/>
                          <a:pt x="22766" y="120471"/>
                          <a:pt x="14802" y="119910"/>
                        </a:cubicBezTo>
                        <a:cubicBezTo>
                          <a:pt x="7946" y="119422"/>
                          <a:pt x="2362" y="115994"/>
                          <a:pt x="1073" y="111202"/>
                        </a:cubicBezTo>
                        <a:cubicBezTo>
                          <a:pt x="423" y="108784"/>
                          <a:pt x="45" y="106298"/>
                          <a:pt x="39" y="103841"/>
                        </a:cubicBezTo>
                        <a:cubicBezTo>
                          <a:pt x="-16" y="74699"/>
                          <a:pt x="-28" y="45558"/>
                          <a:pt x="107" y="16416"/>
                        </a:cubicBezTo>
                        <a:cubicBezTo>
                          <a:pt x="118" y="13594"/>
                          <a:pt x="469" y="10592"/>
                          <a:pt x="1904" y="7989"/>
                        </a:cubicBezTo>
                        <a:cubicBezTo>
                          <a:pt x="4126" y="3983"/>
                          <a:pt x="8794" y="1481"/>
                          <a:pt x="15402" y="1049"/>
                        </a:cubicBezTo>
                        <a:cubicBezTo>
                          <a:pt x="22337" y="600"/>
                          <a:pt x="27915" y="2188"/>
                          <a:pt x="31759" y="6205"/>
                        </a:cubicBezTo>
                        <a:cubicBezTo>
                          <a:pt x="32578" y="7058"/>
                          <a:pt x="33121" y="8034"/>
                          <a:pt x="33980" y="9218"/>
                        </a:cubicBezTo>
                        <a:cubicBezTo>
                          <a:pt x="35082" y="8640"/>
                          <a:pt x="36015" y="8242"/>
                          <a:pt x="36778" y="7731"/>
                        </a:cubicBezTo>
                        <a:cubicBezTo>
                          <a:pt x="43453" y="3265"/>
                          <a:pt x="51439" y="763"/>
                          <a:pt x="60799" y="173"/>
                        </a:cubicBezTo>
                        <a:cubicBezTo>
                          <a:pt x="74963" y="-718"/>
                          <a:pt x="87573" y="1812"/>
                          <a:pt x="98307" y="8118"/>
                        </a:cubicBezTo>
                        <a:cubicBezTo>
                          <a:pt x="106333" y="12837"/>
                          <a:pt x="111657" y="18913"/>
                          <a:pt x="115048" y="25623"/>
                        </a:cubicBezTo>
                        <a:cubicBezTo>
                          <a:pt x="121136" y="37669"/>
                          <a:pt x="122057" y="49934"/>
                          <a:pt x="115269" y="61969"/>
                        </a:cubicBezTo>
                        <a:cubicBezTo>
                          <a:pt x="108486" y="73998"/>
                          <a:pt x="96673" y="82863"/>
                          <a:pt x="77727" y="86555"/>
                        </a:cubicBezTo>
                        <a:cubicBezTo>
                          <a:pt x="65875" y="88861"/>
                          <a:pt x="54475" y="87918"/>
                          <a:pt x="43549" y="84181"/>
                        </a:cubicBezTo>
                        <a:cubicBezTo>
                          <a:pt x="40689" y="83205"/>
                          <a:pt x="37987" y="82010"/>
                          <a:pt x="34568" y="80663"/>
                        </a:cubicBezTo>
                        <a:close/>
                      </a:path>
                    </a:pathLst>
                  </a:custGeom>
                  <a:solidFill>
                    <a:srgbClr val="FF4300"/>
                  </a:solidFill>
                  <a:ln>
                    <a:noFill/>
                  </a:ln>
                </p:spPr>
                <p:txBody>
                  <a:bodyPr anchorCtr="0" anchor="ctr" bIns="19025" lIns="19025" spcFirstLastPara="1" rIns="19025" wrap="square" tIns="19025">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chemeClr val="accent1"/>
                      </a:solidFill>
                      <a:latin typeface="Arial"/>
                      <a:ea typeface="Arial"/>
                      <a:cs typeface="Arial"/>
                      <a:sym typeface="Arial"/>
                    </a:endParaRPr>
                  </a:p>
                </p:txBody>
              </p:sp>
              <p:sp>
                <p:nvSpPr>
                  <p:cNvPr id="1622" name="Google Shape;1622;p117"/>
                  <p:cNvSpPr/>
                  <p:nvPr/>
                </p:nvSpPr>
                <p:spPr>
                  <a:xfrm>
                    <a:off x="0" y="928531"/>
                    <a:ext cx="2286000" cy="2479800"/>
                  </a:xfrm>
                  <a:custGeom>
                    <a:rect b="b" l="l" r="r" t="t"/>
                    <a:pathLst>
                      <a:path extrusionOk="0" h="120000" w="120000">
                        <a:moveTo>
                          <a:pt x="34208" y="56341"/>
                        </a:moveTo>
                        <a:cubicBezTo>
                          <a:pt x="34214" y="72659"/>
                          <a:pt x="37771" y="79526"/>
                          <a:pt x="44920" y="85652"/>
                        </a:cubicBezTo>
                        <a:cubicBezTo>
                          <a:pt x="54409" y="93785"/>
                          <a:pt x="70221" y="92627"/>
                          <a:pt x="77839" y="83536"/>
                        </a:cubicBezTo>
                        <a:cubicBezTo>
                          <a:pt x="88890" y="70360"/>
                          <a:pt x="89093" y="51316"/>
                          <a:pt x="78953" y="37775"/>
                        </a:cubicBezTo>
                        <a:cubicBezTo>
                          <a:pt x="70538" y="26533"/>
                          <a:pt x="52594" y="25877"/>
                          <a:pt x="42963" y="36098"/>
                        </a:cubicBezTo>
                        <a:cubicBezTo>
                          <a:pt x="36499" y="42960"/>
                          <a:pt x="34316" y="50922"/>
                          <a:pt x="34208" y="56341"/>
                        </a:cubicBezTo>
                        <a:close/>
                        <a:moveTo>
                          <a:pt x="87238" y="105626"/>
                        </a:moveTo>
                        <a:cubicBezTo>
                          <a:pt x="81990" y="111798"/>
                          <a:pt x="75882" y="115459"/>
                          <a:pt x="68892" y="117781"/>
                        </a:cubicBezTo>
                        <a:cubicBezTo>
                          <a:pt x="56734" y="121813"/>
                          <a:pt x="44863" y="120005"/>
                          <a:pt x="33564" y="115186"/>
                        </a:cubicBezTo>
                        <a:cubicBezTo>
                          <a:pt x="16490" y="107902"/>
                          <a:pt x="6707" y="94601"/>
                          <a:pt x="2493" y="78414"/>
                        </a:cubicBezTo>
                        <a:cubicBezTo>
                          <a:pt x="-2109" y="60704"/>
                          <a:pt x="-633" y="42925"/>
                          <a:pt x="9331" y="26704"/>
                        </a:cubicBezTo>
                        <a:cubicBezTo>
                          <a:pt x="17542" y="13335"/>
                          <a:pt x="29684" y="3855"/>
                          <a:pt x="46447" y="906"/>
                        </a:cubicBezTo>
                        <a:cubicBezTo>
                          <a:pt x="59442" y="-1385"/>
                          <a:pt x="71839" y="490"/>
                          <a:pt x="82341" y="8726"/>
                        </a:cubicBezTo>
                        <a:cubicBezTo>
                          <a:pt x="83919" y="9964"/>
                          <a:pt x="85231" y="11498"/>
                          <a:pt x="87103" y="13318"/>
                        </a:cubicBezTo>
                        <a:cubicBezTo>
                          <a:pt x="88714" y="8863"/>
                          <a:pt x="91350" y="5669"/>
                          <a:pt x="95433" y="3445"/>
                        </a:cubicBezTo>
                        <a:cubicBezTo>
                          <a:pt x="103339" y="-866"/>
                          <a:pt x="114039" y="1346"/>
                          <a:pt x="117856" y="8692"/>
                        </a:cubicBezTo>
                        <a:cubicBezTo>
                          <a:pt x="119293" y="11458"/>
                          <a:pt x="119869" y="14846"/>
                          <a:pt x="119886" y="17955"/>
                        </a:cubicBezTo>
                        <a:cubicBezTo>
                          <a:pt x="120033" y="45931"/>
                          <a:pt x="120045" y="73908"/>
                          <a:pt x="119875" y="101885"/>
                        </a:cubicBezTo>
                        <a:cubicBezTo>
                          <a:pt x="119847" y="106442"/>
                          <a:pt x="119146" y="111016"/>
                          <a:pt x="115170" y="114615"/>
                        </a:cubicBezTo>
                        <a:cubicBezTo>
                          <a:pt x="107677" y="121397"/>
                          <a:pt x="93578" y="119269"/>
                          <a:pt x="89206" y="110509"/>
                        </a:cubicBezTo>
                        <a:cubicBezTo>
                          <a:pt x="88567" y="109231"/>
                          <a:pt x="88132" y="107873"/>
                          <a:pt x="87238" y="105626"/>
                        </a:cubicBezTo>
                        <a:close/>
                      </a:path>
                    </a:pathLst>
                  </a:custGeom>
                  <a:solidFill>
                    <a:srgbClr val="FF4300"/>
                  </a:solidFill>
                  <a:ln>
                    <a:noFill/>
                  </a:ln>
                </p:spPr>
                <p:txBody>
                  <a:bodyPr anchorCtr="0" anchor="ctr" bIns="19025" lIns="19025" spcFirstLastPara="1" rIns="19025" wrap="square" tIns="19025">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chemeClr val="accent1"/>
                      </a:solidFill>
                      <a:latin typeface="Arial"/>
                      <a:ea typeface="Arial"/>
                      <a:cs typeface="Arial"/>
                      <a:sym typeface="Arial"/>
                    </a:endParaRPr>
                  </a:p>
                </p:txBody>
              </p:sp>
              <p:sp>
                <p:nvSpPr>
                  <p:cNvPr id="1623" name="Google Shape;1623;p117"/>
                  <p:cNvSpPr/>
                  <p:nvPr/>
                </p:nvSpPr>
                <p:spPr>
                  <a:xfrm>
                    <a:off x="10457030" y="928531"/>
                    <a:ext cx="2299800" cy="2475000"/>
                  </a:xfrm>
                  <a:custGeom>
                    <a:rect b="b" l="l" r="r" t="t"/>
                    <a:pathLst>
                      <a:path extrusionOk="0" h="120000" w="120000">
                        <a:moveTo>
                          <a:pt x="85397" y="48998"/>
                        </a:moveTo>
                        <a:cubicBezTo>
                          <a:pt x="85381" y="37791"/>
                          <a:pt x="74934" y="25543"/>
                          <a:pt x="59520" y="26234"/>
                        </a:cubicBezTo>
                        <a:cubicBezTo>
                          <a:pt x="45939" y="26838"/>
                          <a:pt x="34075" y="37106"/>
                          <a:pt x="34400" y="48998"/>
                        </a:cubicBezTo>
                        <a:cubicBezTo>
                          <a:pt x="51395" y="48998"/>
                          <a:pt x="68396" y="48998"/>
                          <a:pt x="85397" y="48998"/>
                        </a:cubicBezTo>
                        <a:close/>
                        <a:moveTo>
                          <a:pt x="34394" y="70489"/>
                        </a:moveTo>
                        <a:cubicBezTo>
                          <a:pt x="36043" y="78628"/>
                          <a:pt x="40074" y="84424"/>
                          <a:pt x="47156" y="88096"/>
                        </a:cubicBezTo>
                        <a:cubicBezTo>
                          <a:pt x="58320" y="93886"/>
                          <a:pt x="69888" y="93639"/>
                          <a:pt x="81366" y="88988"/>
                        </a:cubicBezTo>
                        <a:cubicBezTo>
                          <a:pt x="86620" y="86864"/>
                          <a:pt x="91582" y="84124"/>
                          <a:pt x="96640" y="81592"/>
                        </a:cubicBezTo>
                        <a:cubicBezTo>
                          <a:pt x="107664" y="76078"/>
                          <a:pt x="118121" y="86444"/>
                          <a:pt x="116826" y="94536"/>
                        </a:cubicBezTo>
                        <a:cubicBezTo>
                          <a:pt x="116231" y="98255"/>
                          <a:pt x="114230" y="101161"/>
                          <a:pt x="111493" y="103769"/>
                        </a:cubicBezTo>
                        <a:cubicBezTo>
                          <a:pt x="105864" y="109121"/>
                          <a:pt x="98793" y="112298"/>
                          <a:pt x="91408" y="114814"/>
                        </a:cubicBezTo>
                        <a:cubicBezTo>
                          <a:pt x="74379" y="120627"/>
                          <a:pt x="56930" y="122152"/>
                          <a:pt x="39699" y="116293"/>
                        </a:cubicBezTo>
                        <a:cubicBezTo>
                          <a:pt x="18391" y="109041"/>
                          <a:pt x="5943" y="94358"/>
                          <a:pt x="1513" y="73741"/>
                        </a:cubicBezTo>
                        <a:cubicBezTo>
                          <a:pt x="-1014" y="61971"/>
                          <a:pt x="-487" y="50316"/>
                          <a:pt x="3913" y="39034"/>
                        </a:cubicBezTo>
                        <a:cubicBezTo>
                          <a:pt x="11848" y="18700"/>
                          <a:pt x="26438" y="5082"/>
                          <a:pt x="49977" y="966"/>
                        </a:cubicBezTo>
                        <a:cubicBezTo>
                          <a:pt x="67937" y="-2169"/>
                          <a:pt x="83564" y="2434"/>
                          <a:pt x="97346" y="13307"/>
                        </a:cubicBezTo>
                        <a:cubicBezTo>
                          <a:pt x="110557" y="23724"/>
                          <a:pt x="117527" y="37152"/>
                          <a:pt x="119887" y="52877"/>
                        </a:cubicBezTo>
                        <a:cubicBezTo>
                          <a:pt x="119966" y="53406"/>
                          <a:pt x="119988" y="53947"/>
                          <a:pt x="119994" y="54483"/>
                        </a:cubicBezTo>
                        <a:cubicBezTo>
                          <a:pt x="120100" y="65493"/>
                          <a:pt x="116220" y="70489"/>
                          <a:pt x="103912" y="70495"/>
                        </a:cubicBezTo>
                        <a:cubicBezTo>
                          <a:pt x="82392" y="70501"/>
                          <a:pt x="60871" y="70489"/>
                          <a:pt x="39357" y="70489"/>
                        </a:cubicBezTo>
                        <a:cubicBezTo>
                          <a:pt x="38039" y="70489"/>
                          <a:pt x="36721" y="70489"/>
                          <a:pt x="34394" y="70489"/>
                        </a:cubicBezTo>
                        <a:close/>
                      </a:path>
                    </a:pathLst>
                  </a:custGeom>
                  <a:solidFill>
                    <a:srgbClr val="686868"/>
                  </a:solidFill>
                  <a:ln>
                    <a:noFill/>
                  </a:ln>
                </p:spPr>
                <p:txBody>
                  <a:bodyPr anchorCtr="0" anchor="ctr" bIns="19025" lIns="19025" spcFirstLastPara="1" rIns="19025" wrap="square" tIns="19025">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chemeClr val="accent1"/>
                      </a:solidFill>
                      <a:latin typeface="Arial"/>
                      <a:ea typeface="Arial"/>
                      <a:cs typeface="Arial"/>
                      <a:sym typeface="Arial"/>
                    </a:endParaRPr>
                  </a:p>
                </p:txBody>
              </p:sp>
              <p:sp>
                <p:nvSpPr>
                  <p:cNvPr id="1624" name="Google Shape;1624;p117"/>
                  <p:cNvSpPr/>
                  <p:nvPr/>
                </p:nvSpPr>
                <p:spPr>
                  <a:xfrm>
                    <a:off x="8047273" y="928531"/>
                    <a:ext cx="2288400" cy="2469600"/>
                  </a:xfrm>
                  <a:custGeom>
                    <a:rect b="b" l="l" r="r" t="t"/>
                    <a:pathLst>
                      <a:path extrusionOk="0" h="120000" w="120000">
                        <a:moveTo>
                          <a:pt x="34368" y="49811"/>
                        </a:moveTo>
                        <a:cubicBezTo>
                          <a:pt x="51613" y="49834"/>
                          <a:pt x="68836" y="49811"/>
                          <a:pt x="86065" y="49817"/>
                        </a:cubicBezTo>
                        <a:cubicBezTo>
                          <a:pt x="85998" y="37257"/>
                          <a:pt x="75343" y="26777"/>
                          <a:pt x="61718" y="26120"/>
                        </a:cubicBezTo>
                        <a:cubicBezTo>
                          <a:pt x="47709" y="25445"/>
                          <a:pt x="34946" y="36062"/>
                          <a:pt x="34368" y="49811"/>
                        </a:cubicBezTo>
                        <a:close/>
                        <a:moveTo>
                          <a:pt x="34785" y="70297"/>
                        </a:moveTo>
                        <a:cubicBezTo>
                          <a:pt x="35324" y="72628"/>
                          <a:pt x="35475" y="74371"/>
                          <a:pt x="36131" y="75937"/>
                        </a:cubicBezTo>
                        <a:cubicBezTo>
                          <a:pt x="39857" y="84817"/>
                          <a:pt x="46986" y="89674"/>
                          <a:pt x="56958" y="91828"/>
                        </a:cubicBezTo>
                        <a:cubicBezTo>
                          <a:pt x="69148" y="94462"/>
                          <a:pt x="79653" y="90880"/>
                          <a:pt x="89974" y="85600"/>
                        </a:cubicBezTo>
                        <a:cubicBezTo>
                          <a:pt x="93489" y="83811"/>
                          <a:pt x="97115" y="82120"/>
                          <a:pt x="100869" y="80845"/>
                        </a:cubicBezTo>
                        <a:cubicBezTo>
                          <a:pt x="106035" y="79097"/>
                          <a:pt x="110423" y="81085"/>
                          <a:pt x="113710" y="84657"/>
                        </a:cubicBezTo>
                        <a:cubicBezTo>
                          <a:pt x="117247" y="88497"/>
                          <a:pt x="118943" y="93011"/>
                          <a:pt x="116590" y="98074"/>
                        </a:cubicBezTo>
                        <a:cubicBezTo>
                          <a:pt x="114438" y="102697"/>
                          <a:pt x="110534" y="106045"/>
                          <a:pt x="106147" y="108588"/>
                        </a:cubicBezTo>
                        <a:cubicBezTo>
                          <a:pt x="94729" y="115217"/>
                          <a:pt x="82272" y="118977"/>
                          <a:pt x="68703" y="119805"/>
                        </a:cubicBezTo>
                        <a:cubicBezTo>
                          <a:pt x="58581" y="120422"/>
                          <a:pt x="48771" y="119685"/>
                          <a:pt x="39273" y="116360"/>
                        </a:cubicBezTo>
                        <a:cubicBezTo>
                          <a:pt x="23101" y="110691"/>
                          <a:pt x="11867" y="100394"/>
                          <a:pt x="5216" y="85565"/>
                        </a:cubicBezTo>
                        <a:cubicBezTo>
                          <a:pt x="1751" y="77834"/>
                          <a:pt x="0" y="69742"/>
                          <a:pt x="0" y="61605"/>
                        </a:cubicBezTo>
                        <a:cubicBezTo>
                          <a:pt x="0" y="37525"/>
                          <a:pt x="13235" y="12520"/>
                          <a:pt x="40574" y="3434"/>
                        </a:cubicBezTo>
                        <a:cubicBezTo>
                          <a:pt x="59955" y="-3005"/>
                          <a:pt x="78207" y="-314"/>
                          <a:pt x="94713" y="10937"/>
                        </a:cubicBezTo>
                        <a:cubicBezTo>
                          <a:pt x="107604" y="19725"/>
                          <a:pt x="115823" y="31657"/>
                          <a:pt x="119049" y="46200"/>
                        </a:cubicBezTo>
                        <a:cubicBezTo>
                          <a:pt x="120122" y="51022"/>
                          <a:pt x="120111" y="56154"/>
                          <a:pt x="119860" y="61108"/>
                        </a:cubicBezTo>
                        <a:cubicBezTo>
                          <a:pt x="119594" y="66365"/>
                          <a:pt x="115289" y="69834"/>
                          <a:pt x="109650" y="70194"/>
                        </a:cubicBezTo>
                        <a:cubicBezTo>
                          <a:pt x="107720" y="70320"/>
                          <a:pt x="105785" y="70302"/>
                          <a:pt x="103855" y="70302"/>
                        </a:cubicBezTo>
                        <a:cubicBezTo>
                          <a:pt x="82990" y="70308"/>
                          <a:pt x="62124" y="70302"/>
                          <a:pt x="41258" y="70297"/>
                        </a:cubicBezTo>
                        <a:cubicBezTo>
                          <a:pt x="39373" y="70297"/>
                          <a:pt x="37493" y="70297"/>
                          <a:pt x="34785" y="70297"/>
                        </a:cubicBezTo>
                        <a:close/>
                      </a:path>
                    </a:pathLst>
                  </a:custGeom>
                  <a:solidFill>
                    <a:srgbClr val="686868"/>
                  </a:solidFill>
                  <a:ln>
                    <a:noFill/>
                  </a:ln>
                </p:spPr>
                <p:txBody>
                  <a:bodyPr anchorCtr="0" anchor="ctr" bIns="19025" lIns="19025" spcFirstLastPara="1" rIns="19025" wrap="square" tIns="19025">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chemeClr val="accent1"/>
                      </a:solidFill>
                      <a:latin typeface="Arial"/>
                      <a:ea typeface="Arial"/>
                      <a:cs typeface="Arial"/>
                      <a:sym typeface="Arial"/>
                    </a:endParaRPr>
                  </a:p>
                </p:txBody>
              </p:sp>
              <p:sp>
                <p:nvSpPr>
                  <p:cNvPr id="1625" name="Google Shape;1625;p117"/>
                  <p:cNvSpPr/>
                  <p:nvPr/>
                </p:nvSpPr>
                <p:spPr>
                  <a:xfrm>
                    <a:off x="4885844" y="950639"/>
                    <a:ext cx="642300" cy="2419200"/>
                  </a:xfrm>
                  <a:custGeom>
                    <a:rect b="b" l="l" r="r" t="t"/>
                    <a:pathLst>
                      <a:path extrusionOk="0" h="120000" w="120000">
                        <a:moveTo>
                          <a:pt x="119910" y="60271"/>
                        </a:moveTo>
                        <a:cubicBezTo>
                          <a:pt x="119910" y="74704"/>
                          <a:pt x="119726" y="89142"/>
                          <a:pt x="120000" y="103575"/>
                        </a:cubicBezTo>
                        <a:cubicBezTo>
                          <a:pt x="120105" y="109290"/>
                          <a:pt x="112656" y="113938"/>
                          <a:pt x="94619" y="117130"/>
                        </a:cubicBezTo>
                        <a:cubicBezTo>
                          <a:pt x="57000" y="123792"/>
                          <a:pt x="6874" y="118510"/>
                          <a:pt x="351" y="104943"/>
                        </a:cubicBezTo>
                        <a:cubicBezTo>
                          <a:pt x="-167" y="103864"/>
                          <a:pt x="44" y="102755"/>
                          <a:pt x="44" y="101658"/>
                        </a:cubicBezTo>
                        <a:cubicBezTo>
                          <a:pt x="44" y="74253"/>
                          <a:pt x="-55" y="46843"/>
                          <a:pt x="256" y="19438"/>
                        </a:cubicBezTo>
                        <a:cubicBezTo>
                          <a:pt x="289" y="16563"/>
                          <a:pt x="1343" y="13578"/>
                          <a:pt x="4415" y="10841"/>
                        </a:cubicBezTo>
                        <a:cubicBezTo>
                          <a:pt x="12718" y="3435"/>
                          <a:pt x="39604" y="-906"/>
                          <a:pt x="68240" y="161"/>
                        </a:cubicBezTo>
                        <a:cubicBezTo>
                          <a:pt x="97251" y="1241"/>
                          <a:pt x="119029" y="7100"/>
                          <a:pt x="119442" y="14779"/>
                        </a:cubicBezTo>
                        <a:cubicBezTo>
                          <a:pt x="120267" y="29939"/>
                          <a:pt x="119687" y="45105"/>
                          <a:pt x="119687" y="60271"/>
                        </a:cubicBezTo>
                        <a:cubicBezTo>
                          <a:pt x="119760" y="60271"/>
                          <a:pt x="119832" y="60271"/>
                          <a:pt x="119910" y="60271"/>
                        </a:cubicBezTo>
                        <a:close/>
                      </a:path>
                    </a:pathLst>
                  </a:custGeom>
                  <a:solidFill>
                    <a:srgbClr val="FF4300"/>
                  </a:solidFill>
                  <a:ln>
                    <a:noFill/>
                  </a:ln>
                </p:spPr>
                <p:txBody>
                  <a:bodyPr anchorCtr="0" anchor="ctr" bIns="19025" lIns="19025" spcFirstLastPara="1" rIns="19025" wrap="square" tIns="19025">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chemeClr val="accent1"/>
                      </a:solidFill>
                      <a:latin typeface="Arial"/>
                      <a:ea typeface="Arial"/>
                      <a:cs typeface="Arial"/>
                      <a:sym typeface="Arial"/>
                    </a:endParaRPr>
                  </a:p>
                </p:txBody>
              </p:sp>
            </p:grpSp>
            <p:sp>
              <p:nvSpPr>
                <p:cNvPr id="1626" name="Google Shape;1626;p117"/>
                <p:cNvSpPr/>
                <p:nvPr/>
              </p:nvSpPr>
              <p:spPr>
                <a:xfrm>
                  <a:off x="4004985" y="1794759"/>
                  <a:ext cx="262500" cy="265200"/>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rgbClr val="FF43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chemeClr val="accent1"/>
                    </a:solidFill>
                    <a:latin typeface="Helvetica Neue Light"/>
                    <a:ea typeface="Helvetica Neue Light"/>
                    <a:cs typeface="Helvetica Neue Light"/>
                    <a:sym typeface="Helvetica Neue Light"/>
                  </a:endParaRPr>
                </a:p>
              </p:txBody>
            </p:sp>
          </p:grpSp>
        </p:grpSp>
        <p:grpSp>
          <p:nvGrpSpPr>
            <p:cNvPr id="1627" name="Google Shape;1627;p117"/>
            <p:cNvGrpSpPr/>
            <p:nvPr/>
          </p:nvGrpSpPr>
          <p:grpSpPr>
            <a:xfrm>
              <a:off x="5329397" y="2940145"/>
              <a:ext cx="206024" cy="206024"/>
              <a:chOff x="445860" y="5931399"/>
              <a:chExt cx="652800" cy="652800"/>
            </a:xfrm>
          </p:grpSpPr>
          <p:sp>
            <p:nvSpPr>
              <p:cNvPr id="1628" name="Google Shape;1628;p117"/>
              <p:cNvSpPr/>
              <p:nvPr/>
            </p:nvSpPr>
            <p:spPr>
              <a:xfrm>
                <a:off x="445860" y="5931399"/>
                <a:ext cx="652800" cy="652800"/>
              </a:xfrm>
              <a:prstGeom prst="ellipse">
                <a:avLst/>
              </a:prstGeom>
              <a:solidFill>
                <a:srgbClr val="FFFFFF"/>
              </a:solidFill>
              <a:ln cap="flat" cmpd="sng" w="28575">
                <a:solidFill>
                  <a:srgbClr val="B2B7B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grpSp>
            <p:nvGrpSpPr>
              <p:cNvPr id="1629" name="Google Shape;1629;p117"/>
              <p:cNvGrpSpPr/>
              <p:nvPr/>
            </p:nvGrpSpPr>
            <p:grpSpPr>
              <a:xfrm>
                <a:off x="549139" y="6183775"/>
                <a:ext cx="445851" cy="147845"/>
                <a:chOff x="2180079" y="1794759"/>
                <a:chExt cx="4783811" cy="1586318"/>
              </a:xfrm>
            </p:grpSpPr>
            <p:grpSp>
              <p:nvGrpSpPr>
                <p:cNvPr id="1630" name="Google Shape;1630;p117"/>
                <p:cNvGrpSpPr/>
                <p:nvPr/>
              </p:nvGrpSpPr>
              <p:grpSpPr>
                <a:xfrm>
                  <a:off x="2180079" y="2110614"/>
                  <a:ext cx="4783811" cy="1270463"/>
                  <a:chOff x="0" y="928531"/>
                  <a:chExt cx="12756830" cy="3387900"/>
                </a:xfrm>
              </p:grpSpPr>
              <p:sp>
                <p:nvSpPr>
                  <p:cNvPr id="1631" name="Google Shape;1631;p117"/>
                  <p:cNvSpPr/>
                  <p:nvPr/>
                </p:nvSpPr>
                <p:spPr>
                  <a:xfrm>
                    <a:off x="5681728" y="928531"/>
                    <a:ext cx="2274900" cy="3387900"/>
                  </a:xfrm>
                  <a:custGeom>
                    <a:rect b="b" l="l" r="r" t="t"/>
                    <a:pathLst>
                      <a:path extrusionOk="0" h="120000" w="120000">
                        <a:moveTo>
                          <a:pt x="33663" y="43697"/>
                        </a:moveTo>
                        <a:cubicBezTo>
                          <a:pt x="33529" y="48323"/>
                          <a:pt x="34770" y="52766"/>
                          <a:pt x="37719" y="56919"/>
                        </a:cubicBezTo>
                        <a:cubicBezTo>
                          <a:pt x="41741" y="62591"/>
                          <a:pt x="48350" y="66232"/>
                          <a:pt x="57819" y="66704"/>
                        </a:cubicBezTo>
                        <a:cubicBezTo>
                          <a:pt x="67477" y="67188"/>
                          <a:pt x="75004" y="64406"/>
                          <a:pt x="80289" y="58876"/>
                        </a:cubicBezTo>
                        <a:cubicBezTo>
                          <a:pt x="83616" y="55394"/>
                          <a:pt x="85040" y="51560"/>
                          <a:pt x="85680" y="47515"/>
                        </a:cubicBezTo>
                        <a:cubicBezTo>
                          <a:pt x="86803" y="40432"/>
                          <a:pt x="84806" y="33770"/>
                          <a:pt x="78848" y="27893"/>
                        </a:cubicBezTo>
                        <a:cubicBezTo>
                          <a:pt x="69095" y="18279"/>
                          <a:pt x="50019" y="19286"/>
                          <a:pt x="41413" y="27336"/>
                        </a:cubicBezTo>
                        <a:cubicBezTo>
                          <a:pt x="36066" y="32336"/>
                          <a:pt x="33902" y="37752"/>
                          <a:pt x="33663" y="43697"/>
                        </a:cubicBezTo>
                        <a:close/>
                        <a:moveTo>
                          <a:pt x="85897" y="9261"/>
                        </a:moveTo>
                        <a:cubicBezTo>
                          <a:pt x="86564" y="8465"/>
                          <a:pt x="87093" y="7930"/>
                          <a:pt x="87482" y="7355"/>
                        </a:cubicBezTo>
                        <a:cubicBezTo>
                          <a:pt x="91566" y="1354"/>
                          <a:pt x="100611" y="-68"/>
                          <a:pt x="109101" y="1814"/>
                        </a:cubicBezTo>
                        <a:cubicBezTo>
                          <a:pt x="114592" y="3032"/>
                          <a:pt x="117574" y="5876"/>
                          <a:pt x="118970" y="9409"/>
                        </a:cubicBezTo>
                        <a:cubicBezTo>
                          <a:pt x="119755" y="11395"/>
                          <a:pt x="119944" y="13528"/>
                          <a:pt x="119949" y="15593"/>
                        </a:cubicBezTo>
                        <a:cubicBezTo>
                          <a:pt x="120016" y="36597"/>
                          <a:pt x="120000" y="57602"/>
                          <a:pt x="119988" y="78606"/>
                        </a:cubicBezTo>
                        <a:cubicBezTo>
                          <a:pt x="119983" y="84357"/>
                          <a:pt x="118926" y="90035"/>
                          <a:pt x="116016" y="95451"/>
                        </a:cubicBezTo>
                        <a:cubicBezTo>
                          <a:pt x="109335" y="107893"/>
                          <a:pt x="95493" y="115113"/>
                          <a:pt x="76934" y="118207"/>
                        </a:cubicBezTo>
                        <a:cubicBezTo>
                          <a:pt x="55504" y="121780"/>
                          <a:pt x="34636" y="119886"/>
                          <a:pt x="14709" y="113645"/>
                        </a:cubicBezTo>
                        <a:cubicBezTo>
                          <a:pt x="9034" y="111870"/>
                          <a:pt x="4033" y="109401"/>
                          <a:pt x="2286" y="104923"/>
                        </a:cubicBezTo>
                        <a:cubicBezTo>
                          <a:pt x="-44" y="98944"/>
                          <a:pt x="8600" y="92066"/>
                          <a:pt x="17613" y="93158"/>
                        </a:cubicBezTo>
                        <a:cubicBezTo>
                          <a:pt x="22870" y="93796"/>
                          <a:pt x="28033" y="95036"/>
                          <a:pt x="33040" y="96339"/>
                        </a:cubicBezTo>
                        <a:cubicBezTo>
                          <a:pt x="41796" y="98626"/>
                          <a:pt x="50720" y="100196"/>
                          <a:pt x="60166" y="99815"/>
                        </a:cubicBezTo>
                        <a:cubicBezTo>
                          <a:pt x="69808" y="99416"/>
                          <a:pt x="77707" y="96834"/>
                          <a:pt x="82737" y="91008"/>
                        </a:cubicBezTo>
                        <a:cubicBezTo>
                          <a:pt x="85379" y="87953"/>
                          <a:pt x="86242" y="83669"/>
                          <a:pt x="85123" y="78469"/>
                        </a:cubicBezTo>
                        <a:cubicBezTo>
                          <a:pt x="81874" y="80119"/>
                          <a:pt x="78748" y="81803"/>
                          <a:pt x="75482" y="83356"/>
                        </a:cubicBezTo>
                        <a:cubicBezTo>
                          <a:pt x="70114" y="85905"/>
                          <a:pt x="63983" y="86798"/>
                          <a:pt x="57524" y="87327"/>
                        </a:cubicBezTo>
                        <a:cubicBezTo>
                          <a:pt x="51248" y="87845"/>
                          <a:pt x="45240" y="87424"/>
                          <a:pt x="39159" y="86519"/>
                        </a:cubicBezTo>
                        <a:cubicBezTo>
                          <a:pt x="25335" y="84471"/>
                          <a:pt x="15794" y="78708"/>
                          <a:pt x="9057" y="70698"/>
                        </a:cubicBezTo>
                        <a:cubicBezTo>
                          <a:pt x="3154" y="63683"/>
                          <a:pt x="272" y="56048"/>
                          <a:pt x="61" y="47970"/>
                        </a:cubicBezTo>
                        <a:cubicBezTo>
                          <a:pt x="-100" y="41848"/>
                          <a:pt x="-150" y="35721"/>
                          <a:pt x="2547" y="29788"/>
                        </a:cubicBezTo>
                        <a:cubicBezTo>
                          <a:pt x="8105" y="17573"/>
                          <a:pt x="17941" y="7634"/>
                          <a:pt x="36255" y="2622"/>
                        </a:cubicBezTo>
                        <a:cubicBezTo>
                          <a:pt x="49880" y="-1103"/>
                          <a:pt x="63477" y="-1080"/>
                          <a:pt x="76389" y="4153"/>
                        </a:cubicBezTo>
                        <a:cubicBezTo>
                          <a:pt x="79643" y="5472"/>
                          <a:pt x="82392" y="7350"/>
                          <a:pt x="85897" y="9261"/>
                        </a:cubicBezTo>
                        <a:close/>
                      </a:path>
                    </a:pathLst>
                  </a:custGeom>
                  <a:solidFill>
                    <a:srgbClr val="686868"/>
                  </a:solidFill>
                  <a:ln>
                    <a:noFill/>
                  </a:ln>
                </p:spPr>
                <p:txBody>
                  <a:bodyPr anchorCtr="0" anchor="ctr" bIns="19025" lIns="19025" spcFirstLastPara="1" rIns="19025" wrap="square" tIns="19025">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chemeClr val="accent1"/>
                      </a:solidFill>
                      <a:latin typeface="Arial"/>
                      <a:ea typeface="Arial"/>
                      <a:cs typeface="Arial"/>
                      <a:sym typeface="Arial"/>
                    </a:endParaRPr>
                  </a:p>
                </p:txBody>
              </p:sp>
              <p:sp>
                <p:nvSpPr>
                  <p:cNvPr id="1632" name="Google Shape;1632;p117"/>
                  <p:cNvSpPr/>
                  <p:nvPr/>
                </p:nvSpPr>
                <p:spPr>
                  <a:xfrm>
                    <a:off x="2453975" y="928531"/>
                    <a:ext cx="2287500" cy="3383400"/>
                  </a:xfrm>
                  <a:custGeom>
                    <a:rect b="b" l="l" r="r" t="t"/>
                    <a:pathLst>
                      <a:path extrusionOk="0" h="120000" w="120000">
                        <a:moveTo>
                          <a:pt x="85674" y="44531"/>
                        </a:moveTo>
                        <a:cubicBezTo>
                          <a:pt x="86092" y="37894"/>
                          <a:pt x="83436" y="32087"/>
                          <a:pt x="78502" y="27480"/>
                        </a:cubicBezTo>
                        <a:cubicBezTo>
                          <a:pt x="70470" y="19979"/>
                          <a:pt x="57137" y="19827"/>
                          <a:pt x="48009" y="23171"/>
                        </a:cubicBezTo>
                        <a:cubicBezTo>
                          <a:pt x="42876" y="25051"/>
                          <a:pt x="39350" y="28271"/>
                          <a:pt x="37117" y="32036"/>
                        </a:cubicBezTo>
                        <a:cubicBezTo>
                          <a:pt x="34014" y="37271"/>
                          <a:pt x="33426" y="42747"/>
                          <a:pt x="34641" y="48184"/>
                        </a:cubicBezTo>
                        <a:cubicBezTo>
                          <a:pt x="35755" y="53183"/>
                          <a:pt x="37999" y="58025"/>
                          <a:pt x="43532" y="61873"/>
                        </a:cubicBezTo>
                        <a:cubicBezTo>
                          <a:pt x="52734" y="68281"/>
                          <a:pt x="67350" y="68359"/>
                          <a:pt x="76314" y="61913"/>
                        </a:cubicBezTo>
                        <a:cubicBezTo>
                          <a:pt x="83159" y="56998"/>
                          <a:pt x="85917" y="51056"/>
                          <a:pt x="85674" y="44531"/>
                        </a:cubicBezTo>
                        <a:close/>
                        <a:moveTo>
                          <a:pt x="34568" y="80663"/>
                        </a:moveTo>
                        <a:cubicBezTo>
                          <a:pt x="34443" y="82128"/>
                          <a:pt x="34274" y="83233"/>
                          <a:pt x="34274" y="84333"/>
                        </a:cubicBezTo>
                        <a:cubicBezTo>
                          <a:pt x="34251" y="91784"/>
                          <a:pt x="34449" y="99235"/>
                          <a:pt x="34161" y="106680"/>
                        </a:cubicBezTo>
                        <a:cubicBezTo>
                          <a:pt x="34070" y="109081"/>
                          <a:pt x="33228" y="111606"/>
                          <a:pt x="31844" y="113822"/>
                        </a:cubicBezTo>
                        <a:cubicBezTo>
                          <a:pt x="28955" y="118440"/>
                          <a:pt x="22766" y="120471"/>
                          <a:pt x="14802" y="119910"/>
                        </a:cubicBezTo>
                        <a:cubicBezTo>
                          <a:pt x="7946" y="119422"/>
                          <a:pt x="2362" y="115994"/>
                          <a:pt x="1073" y="111202"/>
                        </a:cubicBezTo>
                        <a:cubicBezTo>
                          <a:pt x="423" y="108784"/>
                          <a:pt x="45" y="106298"/>
                          <a:pt x="39" y="103841"/>
                        </a:cubicBezTo>
                        <a:cubicBezTo>
                          <a:pt x="-16" y="74699"/>
                          <a:pt x="-28" y="45558"/>
                          <a:pt x="107" y="16416"/>
                        </a:cubicBezTo>
                        <a:cubicBezTo>
                          <a:pt x="118" y="13594"/>
                          <a:pt x="469" y="10592"/>
                          <a:pt x="1904" y="7989"/>
                        </a:cubicBezTo>
                        <a:cubicBezTo>
                          <a:pt x="4126" y="3983"/>
                          <a:pt x="8794" y="1481"/>
                          <a:pt x="15402" y="1049"/>
                        </a:cubicBezTo>
                        <a:cubicBezTo>
                          <a:pt x="22337" y="600"/>
                          <a:pt x="27915" y="2188"/>
                          <a:pt x="31759" y="6205"/>
                        </a:cubicBezTo>
                        <a:cubicBezTo>
                          <a:pt x="32578" y="7058"/>
                          <a:pt x="33121" y="8034"/>
                          <a:pt x="33980" y="9218"/>
                        </a:cubicBezTo>
                        <a:cubicBezTo>
                          <a:pt x="35082" y="8640"/>
                          <a:pt x="36015" y="8242"/>
                          <a:pt x="36778" y="7731"/>
                        </a:cubicBezTo>
                        <a:cubicBezTo>
                          <a:pt x="43453" y="3265"/>
                          <a:pt x="51439" y="763"/>
                          <a:pt x="60799" y="173"/>
                        </a:cubicBezTo>
                        <a:cubicBezTo>
                          <a:pt x="74963" y="-718"/>
                          <a:pt x="87573" y="1812"/>
                          <a:pt x="98307" y="8118"/>
                        </a:cubicBezTo>
                        <a:cubicBezTo>
                          <a:pt x="106333" y="12837"/>
                          <a:pt x="111657" y="18913"/>
                          <a:pt x="115048" y="25623"/>
                        </a:cubicBezTo>
                        <a:cubicBezTo>
                          <a:pt x="121136" y="37669"/>
                          <a:pt x="122057" y="49934"/>
                          <a:pt x="115269" y="61969"/>
                        </a:cubicBezTo>
                        <a:cubicBezTo>
                          <a:pt x="108486" y="73998"/>
                          <a:pt x="96673" y="82863"/>
                          <a:pt x="77727" y="86555"/>
                        </a:cubicBezTo>
                        <a:cubicBezTo>
                          <a:pt x="65875" y="88861"/>
                          <a:pt x="54475" y="87918"/>
                          <a:pt x="43549" y="84181"/>
                        </a:cubicBezTo>
                        <a:cubicBezTo>
                          <a:pt x="40689" y="83205"/>
                          <a:pt x="37987" y="82010"/>
                          <a:pt x="34568" y="80663"/>
                        </a:cubicBezTo>
                        <a:close/>
                      </a:path>
                    </a:pathLst>
                  </a:custGeom>
                  <a:solidFill>
                    <a:srgbClr val="FF4300"/>
                  </a:solidFill>
                  <a:ln>
                    <a:noFill/>
                  </a:ln>
                </p:spPr>
                <p:txBody>
                  <a:bodyPr anchorCtr="0" anchor="ctr" bIns="19025" lIns="19025" spcFirstLastPara="1" rIns="19025" wrap="square" tIns="19025">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chemeClr val="accent1"/>
                      </a:solidFill>
                      <a:latin typeface="Arial"/>
                      <a:ea typeface="Arial"/>
                      <a:cs typeface="Arial"/>
                      <a:sym typeface="Arial"/>
                    </a:endParaRPr>
                  </a:p>
                </p:txBody>
              </p:sp>
              <p:sp>
                <p:nvSpPr>
                  <p:cNvPr id="1633" name="Google Shape;1633;p117"/>
                  <p:cNvSpPr/>
                  <p:nvPr/>
                </p:nvSpPr>
                <p:spPr>
                  <a:xfrm>
                    <a:off x="0" y="928531"/>
                    <a:ext cx="2286000" cy="2479800"/>
                  </a:xfrm>
                  <a:custGeom>
                    <a:rect b="b" l="l" r="r" t="t"/>
                    <a:pathLst>
                      <a:path extrusionOk="0" h="120000" w="120000">
                        <a:moveTo>
                          <a:pt x="34208" y="56341"/>
                        </a:moveTo>
                        <a:cubicBezTo>
                          <a:pt x="34214" y="72659"/>
                          <a:pt x="37771" y="79526"/>
                          <a:pt x="44920" y="85652"/>
                        </a:cubicBezTo>
                        <a:cubicBezTo>
                          <a:pt x="54409" y="93785"/>
                          <a:pt x="70221" y="92627"/>
                          <a:pt x="77839" y="83536"/>
                        </a:cubicBezTo>
                        <a:cubicBezTo>
                          <a:pt x="88890" y="70360"/>
                          <a:pt x="89093" y="51316"/>
                          <a:pt x="78953" y="37775"/>
                        </a:cubicBezTo>
                        <a:cubicBezTo>
                          <a:pt x="70538" y="26533"/>
                          <a:pt x="52594" y="25877"/>
                          <a:pt x="42963" y="36098"/>
                        </a:cubicBezTo>
                        <a:cubicBezTo>
                          <a:pt x="36499" y="42960"/>
                          <a:pt x="34316" y="50922"/>
                          <a:pt x="34208" y="56341"/>
                        </a:cubicBezTo>
                        <a:close/>
                        <a:moveTo>
                          <a:pt x="87238" y="105626"/>
                        </a:moveTo>
                        <a:cubicBezTo>
                          <a:pt x="81990" y="111798"/>
                          <a:pt x="75882" y="115459"/>
                          <a:pt x="68892" y="117781"/>
                        </a:cubicBezTo>
                        <a:cubicBezTo>
                          <a:pt x="56734" y="121813"/>
                          <a:pt x="44863" y="120005"/>
                          <a:pt x="33564" y="115186"/>
                        </a:cubicBezTo>
                        <a:cubicBezTo>
                          <a:pt x="16490" y="107902"/>
                          <a:pt x="6707" y="94601"/>
                          <a:pt x="2493" y="78414"/>
                        </a:cubicBezTo>
                        <a:cubicBezTo>
                          <a:pt x="-2109" y="60704"/>
                          <a:pt x="-633" y="42925"/>
                          <a:pt x="9331" y="26704"/>
                        </a:cubicBezTo>
                        <a:cubicBezTo>
                          <a:pt x="17542" y="13335"/>
                          <a:pt x="29684" y="3855"/>
                          <a:pt x="46447" y="906"/>
                        </a:cubicBezTo>
                        <a:cubicBezTo>
                          <a:pt x="59442" y="-1385"/>
                          <a:pt x="71839" y="490"/>
                          <a:pt x="82341" y="8726"/>
                        </a:cubicBezTo>
                        <a:cubicBezTo>
                          <a:pt x="83919" y="9964"/>
                          <a:pt x="85231" y="11498"/>
                          <a:pt x="87103" y="13318"/>
                        </a:cubicBezTo>
                        <a:cubicBezTo>
                          <a:pt x="88714" y="8863"/>
                          <a:pt x="91350" y="5669"/>
                          <a:pt x="95433" y="3445"/>
                        </a:cubicBezTo>
                        <a:cubicBezTo>
                          <a:pt x="103339" y="-866"/>
                          <a:pt x="114039" y="1346"/>
                          <a:pt x="117856" y="8692"/>
                        </a:cubicBezTo>
                        <a:cubicBezTo>
                          <a:pt x="119293" y="11458"/>
                          <a:pt x="119869" y="14846"/>
                          <a:pt x="119886" y="17955"/>
                        </a:cubicBezTo>
                        <a:cubicBezTo>
                          <a:pt x="120033" y="45931"/>
                          <a:pt x="120045" y="73908"/>
                          <a:pt x="119875" y="101885"/>
                        </a:cubicBezTo>
                        <a:cubicBezTo>
                          <a:pt x="119847" y="106442"/>
                          <a:pt x="119146" y="111016"/>
                          <a:pt x="115170" y="114615"/>
                        </a:cubicBezTo>
                        <a:cubicBezTo>
                          <a:pt x="107677" y="121397"/>
                          <a:pt x="93578" y="119269"/>
                          <a:pt x="89206" y="110509"/>
                        </a:cubicBezTo>
                        <a:cubicBezTo>
                          <a:pt x="88567" y="109231"/>
                          <a:pt x="88132" y="107873"/>
                          <a:pt x="87238" y="105626"/>
                        </a:cubicBezTo>
                        <a:close/>
                      </a:path>
                    </a:pathLst>
                  </a:custGeom>
                  <a:solidFill>
                    <a:srgbClr val="FF4300"/>
                  </a:solidFill>
                  <a:ln>
                    <a:noFill/>
                  </a:ln>
                </p:spPr>
                <p:txBody>
                  <a:bodyPr anchorCtr="0" anchor="ctr" bIns="19025" lIns="19025" spcFirstLastPara="1" rIns="19025" wrap="square" tIns="19025">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chemeClr val="accent1"/>
                      </a:solidFill>
                      <a:latin typeface="Arial"/>
                      <a:ea typeface="Arial"/>
                      <a:cs typeface="Arial"/>
                      <a:sym typeface="Arial"/>
                    </a:endParaRPr>
                  </a:p>
                </p:txBody>
              </p:sp>
              <p:sp>
                <p:nvSpPr>
                  <p:cNvPr id="1634" name="Google Shape;1634;p117"/>
                  <p:cNvSpPr/>
                  <p:nvPr/>
                </p:nvSpPr>
                <p:spPr>
                  <a:xfrm>
                    <a:off x="10457030" y="928531"/>
                    <a:ext cx="2299800" cy="2475000"/>
                  </a:xfrm>
                  <a:custGeom>
                    <a:rect b="b" l="l" r="r" t="t"/>
                    <a:pathLst>
                      <a:path extrusionOk="0" h="120000" w="120000">
                        <a:moveTo>
                          <a:pt x="85397" y="48998"/>
                        </a:moveTo>
                        <a:cubicBezTo>
                          <a:pt x="85381" y="37791"/>
                          <a:pt x="74934" y="25543"/>
                          <a:pt x="59520" y="26234"/>
                        </a:cubicBezTo>
                        <a:cubicBezTo>
                          <a:pt x="45939" y="26838"/>
                          <a:pt x="34075" y="37106"/>
                          <a:pt x="34400" y="48998"/>
                        </a:cubicBezTo>
                        <a:cubicBezTo>
                          <a:pt x="51395" y="48998"/>
                          <a:pt x="68396" y="48998"/>
                          <a:pt x="85397" y="48998"/>
                        </a:cubicBezTo>
                        <a:close/>
                        <a:moveTo>
                          <a:pt x="34394" y="70489"/>
                        </a:moveTo>
                        <a:cubicBezTo>
                          <a:pt x="36043" y="78628"/>
                          <a:pt x="40074" y="84424"/>
                          <a:pt x="47156" y="88096"/>
                        </a:cubicBezTo>
                        <a:cubicBezTo>
                          <a:pt x="58320" y="93886"/>
                          <a:pt x="69888" y="93639"/>
                          <a:pt x="81366" y="88988"/>
                        </a:cubicBezTo>
                        <a:cubicBezTo>
                          <a:pt x="86620" y="86864"/>
                          <a:pt x="91582" y="84124"/>
                          <a:pt x="96640" y="81592"/>
                        </a:cubicBezTo>
                        <a:cubicBezTo>
                          <a:pt x="107664" y="76078"/>
                          <a:pt x="118121" y="86444"/>
                          <a:pt x="116826" y="94536"/>
                        </a:cubicBezTo>
                        <a:cubicBezTo>
                          <a:pt x="116231" y="98255"/>
                          <a:pt x="114230" y="101161"/>
                          <a:pt x="111493" y="103769"/>
                        </a:cubicBezTo>
                        <a:cubicBezTo>
                          <a:pt x="105864" y="109121"/>
                          <a:pt x="98793" y="112298"/>
                          <a:pt x="91408" y="114814"/>
                        </a:cubicBezTo>
                        <a:cubicBezTo>
                          <a:pt x="74379" y="120627"/>
                          <a:pt x="56930" y="122152"/>
                          <a:pt x="39699" y="116293"/>
                        </a:cubicBezTo>
                        <a:cubicBezTo>
                          <a:pt x="18391" y="109041"/>
                          <a:pt x="5943" y="94358"/>
                          <a:pt x="1513" y="73741"/>
                        </a:cubicBezTo>
                        <a:cubicBezTo>
                          <a:pt x="-1014" y="61971"/>
                          <a:pt x="-487" y="50316"/>
                          <a:pt x="3913" y="39034"/>
                        </a:cubicBezTo>
                        <a:cubicBezTo>
                          <a:pt x="11848" y="18700"/>
                          <a:pt x="26438" y="5082"/>
                          <a:pt x="49977" y="966"/>
                        </a:cubicBezTo>
                        <a:cubicBezTo>
                          <a:pt x="67937" y="-2169"/>
                          <a:pt x="83564" y="2434"/>
                          <a:pt x="97346" y="13307"/>
                        </a:cubicBezTo>
                        <a:cubicBezTo>
                          <a:pt x="110557" y="23724"/>
                          <a:pt x="117527" y="37152"/>
                          <a:pt x="119887" y="52877"/>
                        </a:cubicBezTo>
                        <a:cubicBezTo>
                          <a:pt x="119966" y="53406"/>
                          <a:pt x="119988" y="53947"/>
                          <a:pt x="119994" y="54483"/>
                        </a:cubicBezTo>
                        <a:cubicBezTo>
                          <a:pt x="120100" y="65493"/>
                          <a:pt x="116220" y="70489"/>
                          <a:pt x="103912" y="70495"/>
                        </a:cubicBezTo>
                        <a:cubicBezTo>
                          <a:pt x="82392" y="70501"/>
                          <a:pt x="60871" y="70489"/>
                          <a:pt x="39357" y="70489"/>
                        </a:cubicBezTo>
                        <a:cubicBezTo>
                          <a:pt x="38039" y="70489"/>
                          <a:pt x="36721" y="70489"/>
                          <a:pt x="34394" y="70489"/>
                        </a:cubicBezTo>
                        <a:close/>
                      </a:path>
                    </a:pathLst>
                  </a:custGeom>
                  <a:solidFill>
                    <a:srgbClr val="686868"/>
                  </a:solidFill>
                  <a:ln>
                    <a:noFill/>
                  </a:ln>
                </p:spPr>
                <p:txBody>
                  <a:bodyPr anchorCtr="0" anchor="ctr" bIns="19025" lIns="19025" spcFirstLastPara="1" rIns="19025" wrap="square" tIns="19025">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chemeClr val="accent1"/>
                      </a:solidFill>
                      <a:latin typeface="Arial"/>
                      <a:ea typeface="Arial"/>
                      <a:cs typeface="Arial"/>
                      <a:sym typeface="Arial"/>
                    </a:endParaRPr>
                  </a:p>
                </p:txBody>
              </p:sp>
              <p:sp>
                <p:nvSpPr>
                  <p:cNvPr id="1635" name="Google Shape;1635;p117"/>
                  <p:cNvSpPr/>
                  <p:nvPr/>
                </p:nvSpPr>
                <p:spPr>
                  <a:xfrm>
                    <a:off x="8047273" y="928531"/>
                    <a:ext cx="2288400" cy="2469600"/>
                  </a:xfrm>
                  <a:custGeom>
                    <a:rect b="b" l="l" r="r" t="t"/>
                    <a:pathLst>
                      <a:path extrusionOk="0" h="120000" w="120000">
                        <a:moveTo>
                          <a:pt x="34368" y="49811"/>
                        </a:moveTo>
                        <a:cubicBezTo>
                          <a:pt x="51613" y="49834"/>
                          <a:pt x="68836" y="49811"/>
                          <a:pt x="86065" y="49817"/>
                        </a:cubicBezTo>
                        <a:cubicBezTo>
                          <a:pt x="85998" y="37257"/>
                          <a:pt x="75343" y="26777"/>
                          <a:pt x="61718" y="26120"/>
                        </a:cubicBezTo>
                        <a:cubicBezTo>
                          <a:pt x="47709" y="25445"/>
                          <a:pt x="34946" y="36062"/>
                          <a:pt x="34368" y="49811"/>
                        </a:cubicBezTo>
                        <a:close/>
                        <a:moveTo>
                          <a:pt x="34785" y="70297"/>
                        </a:moveTo>
                        <a:cubicBezTo>
                          <a:pt x="35324" y="72628"/>
                          <a:pt x="35475" y="74371"/>
                          <a:pt x="36131" y="75937"/>
                        </a:cubicBezTo>
                        <a:cubicBezTo>
                          <a:pt x="39857" y="84817"/>
                          <a:pt x="46986" y="89674"/>
                          <a:pt x="56958" y="91828"/>
                        </a:cubicBezTo>
                        <a:cubicBezTo>
                          <a:pt x="69148" y="94462"/>
                          <a:pt x="79653" y="90880"/>
                          <a:pt x="89974" y="85600"/>
                        </a:cubicBezTo>
                        <a:cubicBezTo>
                          <a:pt x="93489" y="83811"/>
                          <a:pt x="97115" y="82120"/>
                          <a:pt x="100869" y="80845"/>
                        </a:cubicBezTo>
                        <a:cubicBezTo>
                          <a:pt x="106035" y="79097"/>
                          <a:pt x="110423" y="81085"/>
                          <a:pt x="113710" y="84657"/>
                        </a:cubicBezTo>
                        <a:cubicBezTo>
                          <a:pt x="117247" y="88497"/>
                          <a:pt x="118943" y="93011"/>
                          <a:pt x="116590" y="98074"/>
                        </a:cubicBezTo>
                        <a:cubicBezTo>
                          <a:pt x="114438" y="102697"/>
                          <a:pt x="110534" y="106045"/>
                          <a:pt x="106147" y="108588"/>
                        </a:cubicBezTo>
                        <a:cubicBezTo>
                          <a:pt x="94729" y="115217"/>
                          <a:pt x="82272" y="118977"/>
                          <a:pt x="68703" y="119805"/>
                        </a:cubicBezTo>
                        <a:cubicBezTo>
                          <a:pt x="58581" y="120422"/>
                          <a:pt x="48771" y="119685"/>
                          <a:pt x="39273" y="116360"/>
                        </a:cubicBezTo>
                        <a:cubicBezTo>
                          <a:pt x="23101" y="110691"/>
                          <a:pt x="11867" y="100394"/>
                          <a:pt x="5216" y="85565"/>
                        </a:cubicBezTo>
                        <a:cubicBezTo>
                          <a:pt x="1751" y="77834"/>
                          <a:pt x="0" y="69742"/>
                          <a:pt x="0" y="61605"/>
                        </a:cubicBezTo>
                        <a:cubicBezTo>
                          <a:pt x="0" y="37525"/>
                          <a:pt x="13235" y="12520"/>
                          <a:pt x="40574" y="3434"/>
                        </a:cubicBezTo>
                        <a:cubicBezTo>
                          <a:pt x="59955" y="-3005"/>
                          <a:pt x="78207" y="-314"/>
                          <a:pt x="94713" y="10937"/>
                        </a:cubicBezTo>
                        <a:cubicBezTo>
                          <a:pt x="107604" y="19725"/>
                          <a:pt x="115823" y="31657"/>
                          <a:pt x="119049" y="46200"/>
                        </a:cubicBezTo>
                        <a:cubicBezTo>
                          <a:pt x="120122" y="51022"/>
                          <a:pt x="120111" y="56154"/>
                          <a:pt x="119860" y="61108"/>
                        </a:cubicBezTo>
                        <a:cubicBezTo>
                          <a:pt x="119594" y="66365"/>
                          <a:pt x="115289" y="69834"/>
                          <a:pt x="109650" y="70194"/>
                        </a:cubicBezTo>
                        <a:cubicBezTo>
                          <a:pt x="107720" y="70320"/>
                          <a:pt x="105785" y="70302"/>
                          <a:pt x="103855" y="70302"/>
                        </a:cubicBezTo>
                        <a:cubicBezTo>
                          <a:pt x="82990" y="70308"/>
                          <a:pt x="62124" y="70302"/>
                          <a:pt x="41258" y="70297"/>
                        </a:cubicBezTo>
                        <a:cubicBezTo>
                          <a:pt x="39373" y="70297"/>
                          <a:pt x="37493" y="70297"/>
                          <a:pt x="34785" y="70297"/>
                        </a:cubicBezTo>
                        <a:close/>
                      </a:path>
                    </a:pathLst>
                  </a:custGeom>
                  <a:solidFill>
                    <a:srgbClr val="686868"/>
                  </a:solidFill>
                  <a:ln>
                    <a:noFill/>
                  </a:ln>
                </p:spPr>
                <p:txBody>
                  <a:bodyPr anchorCtr="0" anchor="ctr" bIns="19025" lIns="19025" spcFirstLastPara="1" rIns="19025" wrap="square" tIns="19025">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chemeClr val="accent1"/>
                      </a:solidFill>
                      <a:latin typeface="Arial"/>
                      <a:ea typeface="Arial"/>
                      <a:cs typeface="Arial"/>
                      <a:sym typeface="Arial"/>
                    </a:endParaRPr>
                  </a:p>
                </p:txBody>
              </p:sp>
              <p:sp>
                <p:nvSpPr>
                  <p:cNvPr id="1636" name="Google Shape;1636;p117"/>
                  <p:cNvSpPr/>
                  <p:nvPr/>
                </p:nvSpPr>
                <p:spPr>
                  <a:xfrm>
                    <a:off x="4885844" y="950639"/>
                    <a:ext cx="642300" cy="2419200"/>
                  </a:xfrm>
                  <a:custGeom>
                    <a:rect b="b" l="l" r="r" t="t"/>
                    <a:pathLst>
                      <a:path extrusionOk="0" h="120000" w="120000">
                        <a:moveTo>
                          <a:pt x="119910" y="60271"/>
                        </a:moveTo>
                        <a:cubicBezTo>
                          <a:pt x="119910" y="74704"/>
                          <a:pt x="119726" y="89142"/>
                          <a:pt x="120000" y="103575"/>
                        </a:cubicBezTo>
                        <a:cubicBezTo>
                          <a:pt x="120105" y="109290"/>
                          <a:pt x="112656" y="113938"/>
                          <a:pt x="94619" y="117130"/>
                        </a:cubicBezTo>
                        <a:cubicBezTo>
                          <a:pt x="57000" y="123792"/>
                          <a:pt x="6874" y="118510"/>
                          <a:pt x="351" y="104943"/>
                        </a:cubicBezTo>
                        <a:cubicBezTo>
                          <a:pt x="-167" y="103864"/>
                          <a:pt x="44" y="102755"/>
                          <a:pt x="44" y="101658"/>
                        </a:cubicBezTo>
                        <a:cubicBezTo>
                          <a:pt x="44" y="74253"/>
                          <a:pt x="-55" y="46843"/>
                          <a:pt x="256" y="19438"/>
                        </a:cubicBezTo>
                        <a:cubicBezTo>
                          <a:pt x="289" y="16563"/>
                          <a:pt x="1343" y="13578"/>
                          <a:pt x="4415" y="10841"/>
                        </a:cubicBezTo>
                        <a:cubicBezTo>
                          <a:pt x="12718" y="3435"/>
                          <a:pt x="39604" y="-906"/>
                          <a:pt x="68240" y="161"/>
                        </a:cubicBezTo>
                        <a:cubicBezTo>
                          <a:pt x="97251" y="1241"/>
                          <a:pt x="119029" y="7100"/>
                          <a:pt x="119442" y="14779"/>
                        </a:cubicBezTo>
                        <a:cubicBezTo>
                          <a:pt x="120267" y="29939"/>
                          <a:pt x="119687" y="45105"/>
                          <a:pt x="119687" y="60271"/>
                        </a:cubicBezTo>
                        <a:cubicBezTo>
                          <a:pt x="119760" y="60271"/>
                          <a:pt x="119832" y="60271"/>
                          <a:pt x="119910" y="60271"/>
                        </a:cubicBezTo>
                        <a:close/>
                      </a:path>
                    </a:pathLst>
                  </a:custGeom>
                  <a:solidFill>
                    <a:srgbClr val="FF4300"/>
                  </a:solidFill>
                  <a:ln>
                    <a:noFill/>
                  </a:ln>
                </p:spPr>
                <p:txBody>
                  <a:bodyPr anchorCtr="0" anchor="ctr" bIns="19025" lIns="19025" spcFirstLastPara="1" rIns="19025" wrap="square" tIns="19025">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chemeClr val="accent1"/>
                      </a:solidFill>
                      <a:latin typeface="Arial"/>
                      <a:ea typeface="Arial"/>
                      <a:cs typeface="Arial"/>
                      <a:sym typeface="Arial"/>
                    </a:endParaRPr>
                  </a:p>
                </p:txBody>
              </p:sp>
            </p:grpSp>
            <p:sp>
              <p:nvSpPr>
                <p:cNvPr id="1637" name="Google Shape;1637;p117"/>
                <p:cNvSpPr/>
                <p:nvPr/>
              </p:nvSpPr>
              <p:spPr>
                <a:xfrm>
                  <a:off x="4004985" y="1794759"/>
                  <a:ext cx="262500" cy="265200"/>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rgbClr val="FF43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chemeClr val="accent1"/>
                    </a:solidFill>
                    <a:latin typeface="Helvetica Neue Light"/>
                    <a:ea typeface="Helvetica Neue Light"/>
                    <a:cs typeface="Helvetica Neue Light"/>
                    <a:sym typeface="Helvetica Neue Light"/>
                  </a:endParaRPr>
                </a:p>
              </p:txBody>
            </p:sp>
          </p:grpSp>
        </p:grpSp>
        <p:grpSp>
          <p:nvGrpSpPr>
            <p:cNvPr id="1638" name="Google Shape;1638;p117"/>
            <p:cNvGrpSpPr/>
            <p:nvPr/>
          </p:nvGrpSpPr>
          <p:grpSpPr>
            <a:xfrm>
              <a:off x="5399771" y="3600293"/>
              <a:ext cx="206024" cy="206024"/>
              <a:chOff x="445860" y="5931399"/>
              <a:chExt cx="652800" cy="652800"/>
            </a:xfrm>
          </p:grpSpPr>
          <p:sp>
            <p:nvSpPr>
              <p:cNvPr id="1639" name="Google Shape;1639;p117"/>
              <p:cNvSpPr/>
              <p:nvPr/>
            </p:nvSpPr>
            <p:spPr>
              <a:xfrm>
                <a:off x="445860" y="5931399"/>
                <a:ext cx="652800" cy="652800"/>
              </a:xfrm>
              <a:prstGeom prst="ellipse">
                <a:avLst/>
              </a:prstGeom>
              <a:solidFill>
                <a:srgbClr val="FFFFFF"/>
              </a:solidFill>
              <a:ln cap="flat" cmpd="sng" w="28575">
                <a:solidFill>
                  <a:srgbClr val="B2B7B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grpSp>
            <p:nvGrpSpPr>
              <p:cNvPr id="1640" name="Google Shape;1640;p117"/>
              <p:cNvGrpSpPr/>
              <p:nvPr/>
            </p:nvGrpSpPr>
            <p:grpSpPr>
              <a:xfrm>
                <a:off x="549139" y="6183775"/>
                <a:ext cx="445851" cy="147845"/>
                <a:chOff x="2180079" y="1794759"/>
                <a:chExt cx="4783811" cy="1586318"/>
              </a:xfrm>
            </p:grpSpPr>
            <p:grpSp>
              <p:nvGrpSpPr>
                <p:cNvPr id="1641" name="Google Shape;1641;p117"/>
                <p:cNvGrpSpPr/>
                <p:nvPr/>
              </p:nvGrpSpPr>
              <p:grpSpPr>
                <a:xfrm>
                  <a:off x="2180079" y="2110614"/>
                  <a:ext cx="4783811" cy="1270463"/>
                  <a:chOff x="0" y="928531"/>
                  <a:chExt cx="12756830" cy="3387900"/>
                </a:xfrm>
              </p:grpSpPr>
              <p:sp>
                <p:nvSpPr>
                  <p:cNvPr id="1642" name="Google Shape;1642;p117"/>
                  <p:cNvSpPr/>
                  <p:nvPr/>
                </p:nvSpPr>
                <p:spPr>
                  <a:xfrm>
                    <a:off x="5681728" y="928531"/>
                    <a:ext cx="2274900" cy="3387900"/>
                  </a:xfrm>
                  <a:custGeom>
                    <a:rect b="b" l="l" r="r" t="t"/>
                    <a:pathLst>
                      <a:path extrusionOk="0" h="120000" w="120000">
                        <a:moveTo>
                          <a:pt x="33663" y="43697"/>
                        </a:moveTo>
                        <a:cubicBezTo>
                          <a:pt x="33529" y="48323"/>
                          <a:pt x="34770" y="52766"/>
                          <a:pt x="37719" y="56919"/>
                        </a:cubicBezTo>
                        <a:cubicBezTo>
                          <a:pt x="41741" y="62591"/>
                          <a:pt x="48350" y="66232"/>
                          <a:pt x="57819" y="66704"/>
                        </a:cubicBezTo>
                        <a:cubicBezTo>
                          <a:pt x="67477" y="67188"/>
                          <a:pt x="75004" y="64406"/>
                          <a:pt x="80289" y="58876"/>
                        </a:cubicBezTo>
                        <a:cubicBezTo>
                          <a:pt x="83616" y="55394"/>
                          <a:pt x="85040" y="51560"/>
                          <a:pt x="85680" y="47515"/>
                        </a:cubicBezTo>
                        <a:cubicBezTo>
                          <a:pt x="86803" y="40432"/>
                          <a:pt x="84806" y="33770"/>
                          <a:pt x="78848" y="27893"/>
                        </a:cubicBezTo>
                        <a:cubicBezTo>
                          <a:pt x="69095" y="18279"/>
                          <a:pt x="50019" y="19286"/>
                          <a:pt x="41413" y="27336"/>
                        </a:cubicBezTo>
                        <a:cubicBezTo>
                          <a:pt x="36066" y="32336"/>
                          <a:pt x="33902" y="37752"/>
                          <a:pt x="33663" y="43697"/>
                        </a:cubicBezTo>
                        <a:close/>
                        <a:moveTo>
                          <a:pt x="85897" y="9261"/>
                        </a:moveTo>
                        <a:cubicBezTo>
                          <a:pt x="86564" y="8465"/>
                          <a:pt x="87093" y="7930"/>
                          <a:pt x="87482" y="7355"/>
                        </a:cubicBezTo>
                        <a:cubicBezTo>
                          <a:pt x="91566" y="1354"/>
                          <a:pt x="100611" y="-68"/>
                          <a:pt x="109101" y="1814"/>
                        </a:cubicBezTo>
                        <a:cubicBezTo>
                          <a:pt x="114592" y="3032"/>
                          <a:pt x="117574" y="5876"/>
                          <a:pt x="118970" y="9409"/>
                        </a:cubicBezTo>
                        <a:cubicBezTo>
                          <a:pt x="119755" y="11395"/>
                          <a:pt x="119944" y="13528"/>
                          <a:pt x="119949" y="15593"/>
                        </a:cubicBezTo>
                        <a:cubicBezTo>
                          <a:pt x="120016" y="36597"/>
                          <a:pt x="120000" y="57602"/>
                          <a:pt x="119988" y="78606"/>
                        </a:cubicBezTo>
                        <a:cubicBezTo>
                          <a:pt x="119983" y="84357"/>
                          <a:pt x="118926" y="90035"/>
                          <a:pt x="116016" y="95451"/>
                        </a:cubicBezTo>
                        <a:cubicBezTo>
                          <a:pt x="109335" y="107893"/>
                          <a:pt x="95493" y="115113"/>
                          <a:pt x="76934" y="118207"/>
                        </a:cubicBezTo>
                        <a:cubicBezTo>
                          <a:pt x="55504" y="121780"/>
                          <a:pt x="34636" y="119886"/>
                          <a:pt x="14709" y="113645"/>
                        </a:cubicBezTo>
                        <a:cubicBezTo>
                          <a:pt x="9034" y="111870"/>
                          <a:pt x="4033" y="109401"/>
                          <a:pt x="2286" y="104923"/>
                        </a:cubicBezTo>
                        <a:cubicBezTo>
                          <a:pt x="-44" y="98944"/>
                          <a:pt x="8600" y="92066"/>
                          <a:pt x="17613" y="93158"/>
                        </a:cubicBezTo>
                        <a:cubicBezTo>
                          <a:pt x="22870" y="93796"/>
                          <a:pt x="28033" y="95036"/>
                          <a:pt x="33040" y="96339"/>
                        </a:cubicBezTo>
                        <a:cubicBezTo>
                          <a:pt x="41796" y="98626"/>
                          <a:pt x="50720" y="100196"/>
                          <a:pt x="60166" y="99815"/>
                        </a:cubicBezTo>
                        <a:cubicBezTo>
                          <a:pt x="69808" y="99416"/>
                          <a:pt x="77707" y="96834"/>
                          <a:pt x="82737" y="91008"/>
                        </a:cubicBezTo>
                        <a:cubicBezTo>
                          <a:pt x="85379" y="87953"/>
                          <a:pt x="86242" y="83669"/>
                          <a:pt x="85123" y="78469"/>
                        </a:cubicBezTo>
                        <a:cubicBezTo>
                          <a:pt x="81874" y="80119"/>
                          <a:pt x="78748" y="81803"/>
                          <a:pt x="75482" y="83356"/>
                        </a:cubicBezTo>
                        <a:cubicBezTo>
                          <a:pt x="70114" y="85905"/>
                          <a:pt x="63983" y="86798"/>
                          <a:pt x="57524" y="87327"/>
                        </a:cubicBezTo>
                        <a:cubicBezTo>
                          <a:pt x="51248" y="87845"/>
                          <a:pt x="45240" y="87424"/>
                          <a:pt x="39159" y="86519"/>
                        </a:cubicBezTo>
                        <a:cubicBezTo>
                          <a:pt x="25335" y="84471"/>
                          <a:pt x="15794" y="78708"/>
                          <a:pt x="9057" y="70698"/>
                        </a:cubicBezTo>
                        <a:cubicBezTo>
                          <a:pt x="3154" y="63683"/>
                          <a:pt x="272" y="56048"/>
                          <a:pt x="61" y="47970"/>
                        </a:cubicBezTo>
                        <a:cubicBezTo>
                          <a:pt x="-100" y="41848"/>
                          <a:pt x="-150" y="35721"/>
                          <a:pt x="2547" y="29788"/>
                        </a:cubicBezTo>
                        <a:cubicBezTo>
                          <a:pt x="8105" y="17573"/>
                          <a:pt x="17941" y="7634"/>
                          <a:pt x="36255" y="2622"/>
                        </a:cubicBezTo>
                        <a:cubicBezTo>
                          <a:pt x="49880" y="-1103"/>
                          <a:pt x="63477" y="-1080"/>
                          <a:pt x="76389" y="4153"/>
                        </a:cubicBezTo>
                        <a:cubicBezTo>
                          <a:pt x="79643" y="5472"/>
                          <a:pt x="82392" y="7350"/>
                          <a:pt x="85897" y="9261"/>
                        </a:cubicBezTo>
                        <a:close/>
                      </a:path>
                    </a:pathLst>
                  </a:custGeom>
                  <a:solidFill>
                    <a:srgbClr val="686868"/>
                  </a:solidFill>
                  <a:ln>
                    <a:noFill/>
                  </a:ln>
                </p:spPr>
                <p:txBody>
                  <a:bodyPr anchorCtr="0" anchor="ctr" bIns="19025" lIns="19025" spcFirstLastPara="1" rIns="19025" wrap="square" tIns="19025">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chemeClr val="accent1"/>
                      </a:solidFill>
                      <a:latin typeface="Arial"/>
                      <a:ea typeface="Arial"/>
                      <a:cs typeface="Arial"/>
                      <a:sym typeface="Arial"/>
                    </a:endParaRPr>
                  </a:p>
                </p:txBody>
              </p:sp>
              <p:sp>
                <p:nvSpPr>
                  <p:cNvPr id="1643" name="Google Shape;1643;p117"/>
                  <p:cNvSpPr/>
                  <p:nvPr/>
                </p:nvSpPr>
                <p:spPr>
                  <a:xfrm>
                    <a:off x="2453975" y="928531"/>
                    <a:ext cx="2287500" cy="3383400"/>
                  </a:xfrm>
                  <a:custGeom>
                    <a:rect b="b" l="l" r="r" t="t"/>
                    <a:pathLst>
                      <a:path extrusionOk="0" h="120000" w="120000">
                        <a:moveTo>
                          <a:pt x="85674" y="44531"/>
                        </a:moveTo>
                        <a:cubicBezTo>
                          <a:pt x="86092" y="37894"/>
                          <a:pt x="83436" y="32087"/>
                          <a:pt x="78502" y="27480"/>
                        </a:cubicBezTo>
                        <a:cubicBezTo>
                          <a:pt x="70470" y="19979"/>
                          <a:pt x="57137" y="19827"/>
                          <a:pt x="48009" y="23171"/>
                        </a:cubicBezTo>
                        <a:cubicBezTo>
                          <a:pt x="42876" y="25051"/>
                          <a:pt x="39350" y="28271"/>
                          <a:pt x="37117" y="32036"/>
                        </a:cubicBezTo>
                        <a:cubicBezTo>
                          <a:pt x="34014" y="37271"/>
                          <a:pt x="33426" y="42747"/>
                          <a:pt x="34641" y="48184"/>
                        </a:cubicBezTo>
                        <a:cubicBezTo>
                          <a:pt x="35755" y="53183"/>
                          <a:pt x="37999" y="58025"/>
                          <a:pt x="43532" y="61873"/>
                        </a:cubicBezTo>
                        <a:cubicBezTo>
                          <a:pt x="52734" y="68281"/>
                          <a:pt x="67350" y="68359"/>
                          <a:pt x="76314" y="61913"/>
                        </a:cubicBezTo>
                        <a:cubicBezTo>
                          <a:pt x="83159" y="56998"/>
                          <a:pt x="85917" y="51056"/>
                          <a:pt x="85674" y="44531"/>
                        </a:cubicBezTo>
                        <a:close/>
                        <a:moveTo>
                          <a:pt x="34568" y="80663"/>
                        </a:moveTo>
                        <a:cubicBezTo>
                          <a:pt x="34443" y="82128"/>
                          <a:pt x="34274" y="83233"/>
                          <a:pt x="34274" y="84333"/>
                        </a:cubicBezTo>
                        <a:cubicBezTo>
                          <a:pt x="34251" y="91784"/>
                          <a:pt x="34449" y="99235"/>
                          <a:pt x="34161" y="106680"/>
                        </a:cubicBezTo>
                        <a:cubicBezTo>
                          <a:pt x="34070" y="109081"/>
                          <a:pt x="33228" y="111606"/>
                          <a:pt x="31844" y="113822"/>
                        </a:cubicBezTo>
                        <a:cubicBezTo>
                          <a:pt x="28955" y="118440"/>
                          <a:pt x="22766" y="120471"/>
                          <a:pt x="14802" y="119910"/>
                        </a:cubicBezTo>
                        <a:cubicBezTo>
                          <a:pt x="7946" y="119422"/>
                          <a:pt x="2362" y="115994"/>
                          <a:pt x="1073" y="111202"/>
                        </a:cubicBezTo>
                        <a:cubicBezTo>
                          <a:pt x="423" y="108784"/>
                          <a:pt x="45" y="106298"/>
                          <a:pt x="39" y="103841"/>
                        </a:cubicBezTo>
                        <a:cubicBezTo>
                          <a:pt x="-16" y="74699"/>
                          <a:pt x="-28" y="45558"/>
                          <a:pt x="107" y="16416"/>
                        </a:cubicBezTo>
                        <a:cubicBezTo>
                          <a:pt x="118" y="13594"/>
                          <a:pt x="469" y="10592"/>
                          <a:pt x="1904" y="7989"/>
                        </a:cubicBezTo>
                        <a:cubicBezTo>
                          <a:pt x="4126" y="3983"/>
                          <a:pt x="8794" y="1481"/>
                          <a:pt x="15402" y="1049"/>
                        </a:cubicBezTo>
                        <a:cubicBezTo>
                          <a:pt x="22337" y="600"/>
                          <a:pt x="27915" y="2188"/>
                          <a:pt x="31759" y="6205"/>
                        </a:cubicBezTo>
                        <a:cubicBezTo>
                          <a:pt x="32578" y="7058"/>
                          <a:pt x="33121" y="8034"/>
                          <a:pt x="33980" y="9218"/>
                        </a:cubicBezTo>
                        <a:cubicBezTo>
                          <a:pt x="35082" y="8640"/>
                          <a:pt x="36015" y="8242"/>
                          <a:pt x="36778" y="7731"/>
                        </a:cubicBezTo>
                        <a:cubicBezTo>
                          <a:pt x="43453" y="3265"/>
                          <a:pt x="51439" y="763"/>
                          <a:pt x="60799" y="173"/>
                        </a:cubicBezTo>
                        <a:cubicBezTo>
                          <a:pt x="74963" y="-718"/>
                          <a:pt x="87573" y="1812"/>
                          <a:pt x="98307" y="8118"/>
                        </a:cubicBezTo>
                        <a:cubicBezTo>
                          <a:pt x="106333" y="12837"/>
                          <a:pt x="111657" y="18913"/>
                          <a:pt x="115048" y="25623"/>
                        </a:cubicBezTo>
                        <a:cubicBezTo>
                          <a:pt x="121136" y="37669"/>
                          <a:pt x="122057" y="49934"/>
                          <a:pt x="115269" y="61969"/>
                        </a:cubicBezTo>
                        <a:cubicBezTo>
                          <a:pt x="108486" y="73998"/>
                          <a:pt x="96673" y="82863"/>
                          <a:pt x="77727" y="86555"/>
                        </a:cubicBezTo>
                        <a:cubicBezTo>
                          <a:pt x="65875" y="88861"/>
                          <a:pt x="54475" y="87918"/>
                          <a:pt x="43549" y="84181"/>
                        </a:cubicBezTo>
                        <a:cubicBezTo>
                          <a:pt x="40689" y="83205"/>
                          <a:pt x="37987" y="82010"/>
                          <a:pt x="34568" y="80663"/>
                        </a:cubicBezTo>
                        <a:close/>
                      </a:path>
                    </a:pathLst>
                  </a:custGeom>
                  <a:solidFill>
                    <a:srgbClr val="FF4300"/>
                  </a:solidFill>
                  <a:ln>
                    <a:noFill/>
                  </a:ln>
                </p:spPr>
                <p:txBody>
                  <a:bodyPr anchorCtr="0" anchor="ctr" bIns="19025" lIns="19025" spcFirstLastPara="1" rIns="19025" wrap="square" tIns="19025">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chemeClr val="accent1"/>
                      </a:solidFill>
                      <a:latin typeface="Arial"/>
                      <a:ea typeface="Arial"/>
                      <a:cs typeface="Arial"/>
                      <a:sym typeface="Arial"/>
                    </a:endParaRPr>
                  </a:p>
                </p:txBody>
              </p:sp>
              <p:sp>
                <p:nvSpPr>
                  <p:cNvPr id="1644" name="Google Shape;1644;p117"/>
                  <p:cNvSpPr/>
                  <p:nvPr/>
                </p:nvSpPr>
                <p:spPr>
                  <a:xfrm>
                    <a:off x="0" y="928531"/>
                    <a:ext cx="2286000" cy="2479800"/>
                  </a:xfrm>
                  <a:custGeom>
                    <a:rect b="b" l="l" r="r" t="t"/>
                    <a:pathLst>
                      <a:path extrusionOk="0" h="120000" w="120000">
                        <a:moveTo>
                          <a:pt x="34208" y="56341"/>
                        </a:moveTo>
                        <a:cubicBezTo>
                          <a:pt x="34214" y="72659"/>
                          <a:pt x="37771" y="79526"/>
                          <a:pt x="44920" y="85652"/>
                        </a:cubicBezTo>
                        <a:cubicBezTo>
                          <a:pt x="54409" y="93785"/>
                          <a:pt x="70221" y="92627"/>
                          <a:pt x="77839" y="83536"/>
                        </a:cubicBezTo>
                        <a:cubicBezTo>
                          <a:pt x="88890" y="70360"/>
                          <a:pt x="89093" y="51316"/>
                          <a:pt x="78953" y="37775"/>
                        </a:cubicBezTo>
                        <a:cubicBezTo>
                          <a:pt x="70538" y="26533"/>
                          <a:pt x="52594" y="25877"/>
                          <a:pt x="42963" y="36098"/>
                        </a:cubicBezTo>
                        <a:cubicBezTo>
                          <a:pt x="36499" y="42960"/>
                          <a:pt x="34316" y="50922"/>
                          <a:pt x="34208" y="56341"/>
                        </a:cubicBezTo>
                        <a:close/>
                        <a:moveTo>
                          <a:pt x="87238" y="105626"/>
                        </a:moveTo>
                        <a:cubicBezTo>
                          <a:pt x="81990" y="111798"/>
                          <a:pt x="75882" y="115459"/>
                          <a:pt x="68892" y="117781"/>
                        </a:cubicBezTo>
                        <a:cubicBezTo>
                          <a:pt x="56734" y="121813"/>
                          <a:pt x="44863" y="120005"/>
                          <a:pt x="33564" y="115186"/>
                        </a:cubicBezTo>
                        <a:cubicBezTo>
                          <a:pt x="16490" y="107902"/>
                          <a:pt x="6707" y="94601"/>
                          <a:pt x="2493" y="78414"/>
                        </a:cubicBezTo>
                        <a:cubicBezTo>
                          <a:pt x="-2109" y="60704"/>
                          <a:pt x="-633" y="42925"/>
                          <a:pt x="9331" y="26704"/>
                        </a:cubicBezTo>
                        <a:cubicBezTo>
                          <a:pt x="17542" y="13335"/>
                          <a:pt x="29684" y="3855"/>
                          <a:pt x="46447" y="906"/>
                        </a:cubicBezTo>
                        <a:cubicBezTo>
                          <a:pt x="59442" y="-1385"/>
                          <a:pt x="71839" y="490"/>
                          <a:pt x="82341" y="8726"/>
                        </a:cubicBezTo>
                        <a:cubicBezTo>
                          <a:pt x="83919" y="9964"/>
                          <a:pt x="85231" y="11498"/>
                          <a:pt x="87103" y="13318"/>
                        </a:cubicBezTo>
                        <a:cubicBezTo>
                          <a:pt x="88714" y="8863"/>
                          <a:pt x="91350" y="5669"/>
                          <a:pt x="95433" y="3445"/>
                        </a:cubicBezTo>
                        <a:cubicBezTo>
                          <a:pt x="103339" y="-866"/>
                          <a:pt x="114039" y="1346"/>
                          <a:pt x="117856" y="8692"/>
                        </a:cubicBezTo>
                        <a:cubicBezTo>
                          <a:pt x="119293" y="11458"/>
                          <a:pt x="119869" y="14846"/>
                          <a:pt x="119886" y="17955"/>
                        </a:cubicBezTo>
                        <a:cubicBezTo>
                          <a:pt x="120033" y="45931"/>
                          <a:pt x="120045" y="73908"/>
                          <a:pt x="119875" y="101885"/>
                        </a:cubicBezTo>
                        <a:cubicBezTo>
                          <a:pt x="119847" y="106442"/>
                          <a:pt x="119146" y="111016"/>
                          <a:pt x="115170" y="114615"/>
                        </a:cubicBezTo>
                        <a:cubicBezTo>
                          <a:pt x="107677" y="121397"/>
                          <a:pt x="93578" y="119269"/>
                          <a:pt x="89206" y="110509"/>
                        </a:cubicBezTo>
                        <a:cubicBezTo>
                          <a:pt x="88567" y="109231"/>
                          <a:pt x="88132" y="107873"/>
                          <a:pt x="87238" y="105626"/>
                        </a:cubicBezTo>
                        <a:close/>
                      </a:path>
                    </a:pathLst>
                  </a:custGeom>
                  <a:solidFill>
                    <a:srgbClr val="FF4300"/>
                  </a:solidFill>
                  <a:ln>
                    <a:noFill/>
                  </a:ln>
                </p:spPr>
                <p:txBody>
                  <a:bodyPr anchorCtr="0" anchor="ctr" bIns="19025" lIns="19025" spcFirstLastPara="1" rIns="19025" wrap="square" tIns="19025">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chemeClr val="accent1"/>
                      </a:solidFill>
                      <a:latin typeface="Arial"/>
                      <a:ea typeface="Arial"/>
                      <a:cs typeface="Arial"/>
                      <a:sym typeface="Arial"/>
                    </a:endParaRPr>
                  </a:p>
                </p:txBody>
              </p:sp>
              <p:sp>
                <p:nvSpPr>
                  <p:cNvPr id="1645" name="Google Shape;1645;p117"/>
                  <p:cNvSpPr/>
                  <p:nvPr/>
                </p:nvSpPr>
                <p:spPr>
                  <a:xfrm>
                    <a:off x="10457030" y="928531"/>
                    <a:ext cx="2299800" cy="2475000"/>
                  </a:xfrm>
                  <a:custGeom>
                    <a:rect b="b" l="l" r="r" t="t"/>
                    <a:pathLst>
                      <a:path extrusionOk="0" h="120000" w="120000">
                        <a:moveTo>
                          <a:pt x="85397" y="48998"/>
                        </a:moveTo>
                        <a:cubicBezTo>
                          <a:pt x="85381" y="37791"/>
                          <a:pt x="74934" y="25543"/>
                          <a:pt x="59520" y="26234"/>
                        </a:cubicBezTo>
                        <a:cubicBezTo>
                          <a:pt x="45939" y="26838"/>
                          <a:pt x="34075" y="37106"/>
                          <a:pt x="34400" y="48998"/>
                        </a:cubicBezTo>
                        <a:cubicBezTo>
                          <a:pt x="51395" y="48998"/>
                          <a:pt x="68396" y="48998"/>
                          <a:pt x="85397" y="48998"/>
                        </a:cubicBezTo>
                        <a:close/>
                        <a:moveTo>
                          <a:pt x="34394" y="70489"/>
                        </a:moveTo>
                        <a:cubicBezTo>
                          <a:pt x="36043" y="78628"/>
                          <a:pt x="40074" y="84424"/>
                          <a:pt x="47156" y="88096"/>
                        </a:cubicBezTo>
                        <a:cubicBezTo>
                          <a:pt x="58320" y="93886"/>
                          <a:pt x="69888" y="93639"/>
                          <a:pt x="81366" y="88988"/>
                        </a:cubicBezTo>
                        <a:cubicBezTo>
                          <a:pt x="86620" y="86864"/>
                          <a:pt x="91582" y="84124"/>
                          <a:pt x="96640" y="81592"/>
                        </a:cubicBezTo>
                        <a:cubicBezTo>
                          <a:pt x="107664" y="76078"/>
                          <a:pt x="118121" y="86444"/>
                          <a:pt x="116826" y="94536"/>
                        </a:cubicBezTo>
                        <a:cubicBezTo>
                          <a:pt x="116231" y="98255"/>
                          <a:pt x="114230" y="101161"/>
                          <a:pt x="111493" y="103769"/>
                        </a:cubicBezTo>
                        <a:cubicBezTo>
                          <a:pt x="105864" y="109121"/>
                          <a:pt x="98793" y="112298"/>
                          <a:pt x="91408" y="114814"/>
                        </a:cubicBezTo>
                        <a:cubicBezTo>
                          <a:pt x="74379" y="120627"/>
                          <a:pt x="56930" y="122152"/>
                          <a:pt x="39699" y="116293"/>
                        </a:cubicBezTo>
                        <a:cubicBezTo>
                          <a:pt x="18391" y="109041"/>
                          <a:pt x="5943" y="94358"/>
                          <a:pt x="1513" y="73741"/>
                        </a:cubicBezTo>
                        <a:cubicBezTo>
                          <a:pt x="-1014" y="61971"/>
                          <a:pt x="-487" y="50316"/>
                          <a:pt x="3913" y="39034"/>
                        </a:cubicBezTo>
                        <a:cubicBezTo>
                          <a:pt x="11848" y="18700"/>
                          <a:pt x="26438" y="5082"/>
                          <a:pt x="49977" y="966"/>
                        </a:cubicBezTo>
                        <a:cubicBezTo>
                          <a:pt x="67937" y="-2169"/>
                          <a:pt x="83564" y="2434"/>
                          <a:pt x="97346" y="13307"/>
                        </a:cubicBezTo>
                        <a:cubicBezTo>
                          <a:pt x="110557" y="23724"/>
                          <a:pt x="117527" y="37152"/>
                          <a:pt x="119887" y="52877"/>
                        </a:cubicBezTo>
                        <a:cubicBezTo>
                          <a:pt x="119966" y="53406"/>
                          <a:pt x="119988" y="53947"/>
                          <a:pt x="119994" y="54483"/>
                        </a:cubicBezTo>
                        <a:cubicBezTo>
                          <a:pt x="120100" y="65493"/>
                          <a:pt x="116220" y="70489"/>
                          <a:pt x="103912" y="70495"/>
                        </a:cubicBezTo>
                        <a:cubicBezTo>
                          <a:pt x="82392" y="70501"/>
                          <a:pt x="60871" y="70489"/>
                          <a:pt x="39357" y="70489"/>
                        </a:cubicBezTo>
                        <a:cubicBezTo>
                          <a:pt x="38039" y="70489"/>
                          <a:pt x="36721" y="70489"/>
                          <a:pt x="34394" y="70489"/>
                        </a:cubicBezTo>
                        <a:close/>
                      </a:path>
                    </a:pathLst>
                  </a:custGeom>
                  <a:solidFill>
                    <a:srgbClr val="686868"/>
                  </a:solidFill>
                  <a:ln>
                    <a:noFill/>
                  </a:ln>
                </p:spPr>
                <p:txBody>
                  <a:bodyPr anchorCtr="0" anchor="ctr" bIns="19025" lIns="19025" spcFirstLastPara="1" rIns="19025" wrap="square" tIns="19025">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chemeClr val="accent1"/>
                      </a:solidFill>
                      <a:latin typeface="Arial"/>
                      <a:ea typeface="Arial"/>
                      <a:cs typeface="Arial"/>
                      <a:sym typeface="Arial"/>
                    </a:endParaRPr>
                  </a:p>
                </p:txBody>
              </p:sp>
              <p:sp>
                <p:nvSpPr>
                  <p:cNvPr id="1646" name="Google Shape;1646;p117"/>
                  <p:cNvSpPr/>
                  <p:nvPr/>
                </p:nvSpPr>
                <p:spPr>
                  <a:xfrm>
                    <a:off x="8047273" y="928531"/>
                    <a:ext cx="2288400" cy="2469600"/>
                  </a:xfrm>
                  <a:custGeom>
                    <a:rect b="b" l="l" r="r" t="t"/>
                    <a:pathLst>
                      <a:path extrusionOk="0" h="120000" w="120000">
                        <a:moveTo>
                          <a:pt x="34368" y="49811"/>
                        </a:moveTo>
                        <a:cubicBezTo>
                          <a:pt x="51613" y="49834"/>
                          <a:pt x="68836" y="49811"/>
                          <a:pt x="86065" y="49817"/>
                        </a:cubicBezTo>
                        <a:cubicBezTo>
                          <a:pt x="85998" y="37257"/>
                          <a:pt x="75343" y="26777"/>
                          <a:pt x="61718" y="26120"/>
                        </a:cubicBezTo>
                        <a:cubicBezTo>
                          <a:pt x="47709" y="25445"/>
                          <a:pt x="34946" y="36062"/>
                          <a:pt x="34368" y="49811"/>
                        </a:cubicBezTo>
                        <a:close/>
                        <a:moveTo>
                          <a:pt x="34785" y="70297"/>
                        </a:moveTo>
                        <a:cubicBezTo>
                          <a:pt x="35324" y="72628"/>
                          <a:pt x="35475" y="74371"/>
                          <a:pt x="36131" y="75937"/>
                        </a:cubicBezTo>
                        <a:cubicBezTo>
                          <a:pt x="39857" y="84817"/>
                          <a:pt x="46986" y="89674"/>
                          <a:pt x="56958" y="91828"/>
                        </a:cubicBezTo>
                        <a:cubicBezTo>
                          <a:pt x="69148" y="94462"/>
                          <a:pt x="79653" y="90880"/>
                          <a:pt x="89974" y="85600"/>
                        </a:cubicBezTo>
                        <a:cubicBezTo>
                          <a:pt x="93489" y="83811"/>
                          <a:pt x="97115" y="82120"/>
                          <a:pt x="100869" y="80845"/>
                        </a:cubicBezTo>
                        <a:cubicBezTo>
                          <a:pt x="106035" y="79097"/>
                          <a:pt x="110423" y="81085"/>
                          <a:pt x="113710" y="84657"/>
                        </a:cubicBezTo>
                        <a:cubicBezTo>
                          <a:pt x="117247" y="88497"/>
                          <a:pt x="118943" y="93011"/>
                          <a:pt x="116590" y="98074"/>
                        </a:cubicBezTo>
                        <a:cubicBezTo>
                          <a:pt x="114438" y="102697"/>
                          <a:pt x="110534" y="106045"/>
                          <a:pt x="106147" y="108588"/>
                        </a:cubicBezTo>
                        <a:cubicBezTo>
                          <a:pt x="94729" y="115217"/>
                          <a:pt x="82272" y="118977"/>
                          <a:pt x="68703" y="119805"/>
                        </a:cubicBezTo>
                        <a:cubicBezTo>
                          <a:pt x="58581" y="120422"/>
                          <a:pt x="48771" y="119685"/>
                          <a:pt x="39273" y="116360"/>
                        </a:cubicBezTo>
                        <a:cubicBezTo>
                          <a:pt x="23101" y="110691"/>
                          <a:pt x="11867" y="100394"/>
                          <a:pt x="5216" y="85565"/>
                        </a:cubicBezTo>
                        <a:cubicBezTo>
                          <a:pt x="1751" y="77834"/>
                          <a:pt x="0" y="69742"/>
                          <a:pt x="0" y="61605"/>
                        </a:cubicBezTo>
                        <a:cubicBezTo>
                          <a:pt x="0" y="37525"/>
                          <a:pt x="13235" y="12520"/>
                          <a:pt x="40574" y="3434"/>
                        </a:cubicBezTo>
                        <a:cubicBezTo>
                          <a:pt x="59955" y="-3005"/>
                          <a:pt x="78207" y="-314"/>
                          <a:pt x="94713" y="10937"/>
                        </a:cubicBezTo>
                        <a:cubicBezTo>
                          <a:pt x="107604" y="19725"/>
                          <a:pt x="115823" y="31657"/>
                          <a:pt x="119049" y="46200"/>
                        </a:cubicBezTo>
                        <a:cubicBezTo>
                          <a:pt x="120122" y="51022"/>
                          <a:pt x="120111" y="56154"/>
                          <a:pt x="119860" y="61108"/>
                        </a:cubicBezTo>
                        <a:cubicBezTo>
                          <a:pt x="119594" y="66365"/>
                          <a:pt x="115289" y="69834"/>
                          <a:pt x="109650" y="70194"/>
                        </a:cubicBezTo>
                        <a:cubicBezTo>
                          <a:pt x="107720" y="70320"/>
                          <a:pt x="105785" y="70302"/>
                          <a:pt x="103855" y="70302"/>
                        </a:cubicBezTo>
                        <a:cubicBezTo>
                          <a:pt x="82990" y="70308"/>
                          <a:pt x="62124" y="70302"/>
                          <a:pt x="41258" y="70297"/>
                        </a:cubicBezTo>
                        <a:cubicBezTo>
                          <a:pt x="39373" y="70297"/>
                          <a:pt x="37493" y="70297"/>
                          <a:pt x="34785" y="70297"/>
                        </a:cubicBezTo>
                        <a:close/>
                      </a:path>
                    </a:pathLst>
                  </a:custGeom>
                  <a:solidFill>
                    <a:srgbClr val="686868"/>
                  </a:solidFill>
                  <a:ln>
                    <a:noFill/>
                  </a:ln>
                </p:spPr>
                <p:txBody>
                  <a:bodyPr anchorCtr="0" anchor="ctr" bIns="19025" lIns="19025" spcFirstLastPara="1" rIns="19025" wrap="square" tIns="19025">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chemeClr val="accent1"/>
                      </a:solidFill>
                      <a:latin typeface="Arial"/>
                      <a:ea typeface="Arial"/>
                      <a:cs typeface="Arial"/>
                      <a:sym typeface="Arial"/>
                    </a:endParaRPr>
                  </a:p>
                </p:txBody>
              </p:sp>
              <p:sp>
                <p:nvSpPr>
                  <p:cNvPr id="1647" name="Google Shape;1647;p117"/>
                  <p:cNvSpPr/>
                  <p:nvPr/>
                </p:nvSpPr>
                <p:spPr>
                  <a:xfrm>
                    <a:off x="4885844" y="950639"/>
                    <a:ext cx="642300" cy="2419200"/>
                  </a:xfrm>
                  <a:custGeom>
                    <a:rect b="b" l="l" r="r" t="t"/>
                    <a:pathLst>
                      <a:path extrusionOk="0" h="120000" w="120000">
                        <a:moveTo>
                          <a:pt x="119910" y="60271"/>
                        </a:moveTo>
                        <a:cubicBezTo>
                          <a:pt x="119910" y="74704"/>
                          <a:pt x="119726" y="89142"/>
                          <a:pt x="120000" y="103575"/>
                        </a:cubicBezTo>
                        <a:cubicBezTo>
                          <a:pt x="120105" y="109290"/>
                          <a:pt x="112656" y="113938"/>
                          <a:pt x="94619" y="117130"/>
                        </a:cubicBezTo>
                        <a:cubicBezTo>
                          <a:pt x="57000" y="123792"/>
                          <a:pt x="6874" y="118510"/>
                          <a:pt x="351" y="104943"/>
                        </a:cubicBezTo>
                        <a:cubicBezTo>
                          <a:pt x="-167" y="103864"/>
                          <a:pt x="44" y="102755"/>
                          <a:pt x="44" y="101658"/>
                        </a:cubicBezTo>
                        <a:cubicBezTo>
                          <a:pt x="44" y="74253"/>
                          <a:pt x="-55" y="46843"/>
                          <a:pt x="256" y="19438"/>
                        </a:cubicBezTo>
                        <a:cubicBezTo>
                          <a:pt x="289" y="16563"/>
                          <a:pt x="1343" y="13578"/>
                          <a:pt x="4415" y="10841"/>
                        </a:cubicBezTo>
                        <a:cubicBezTo>
                          <a:pt x="12718" y="3435"/>
                          <a:pt x="39604" y="-906"/>
                          <a:pt x="68240" y="161"/>
                        </a:cubicBezTo>
                        <a:cubicBezTo>
                          <a:pt x="97251" y="1241"/>
                          <a:pt x="119029" y="7100"/>
                          <a:pt x="119442" y="14779"/>
                        </a:cubicBezTo>
                        <a:cubicBezTo>
                          <a:pt x="120267" y="29939"/>
                          <a:pt x="119687" y="45105"/>
                          <a:pt x="119687" y="60271"/>
                        </a:cubicBezTo>
                        <a:cubicBezTo>
                          <a:pt x="119760" y="60271"/>
                          <a:pt x="119832" y="60271"/>
                          <a:pt x="119910" y="60271"/>
                        </a:cubicBezTo>
                        <a:close/>
                      </a:path>
                    </a:pathLst>
                  </a:custGeom>
                  <a:solidFill>
                    <a:srgbClr val="FF4300"/>
                  </a:solidFill>
                  <a:ln>
                    <a:noFill/>
                  </a:ln>
                </p:spPr>
                <p:txBody>
                  <a:bodyPr anchorCtr="0" anchor="ctr" bIns="19025" lIns="19025" spcFirstLastPara="1" rIns="19025" wrap="square" tIns="19025">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chemeClr val="accent1"/>
                      </a:solidFill>
                      <a:latin typeface="Arial"/>
                      <a:ea typeface="Arial"/>
                      <a:cs typeface="Arial"/>
                      <a:sym typeface="Arial"/>
                    </a:endParaRPr>
                  </a:p>
                </p:txBody>
              </p:sp>
            </p:grpSp>
            <p:sp>
              <p:nvSpPr>
                <p:cNvPr id="1648" name="Google Shape;1648;p117"/>
                <p:cNvSpPr/>
                <p:nvPr/>
              </p:nvSpPr>
              <p:spPr>
                <a:xfrm>
                  <a:off x="4004985" y="1794759"/>
                  <a:ext cx="262500" cy="265200"/>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rgbClr val="FF43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chemeClr val="accent1"/>
                    </a:solidFill>
                    <a:latin typeface="Helvetica Neue Light"/>
                    <a:ea typeface="Helvetica Neue Light"/>
                    <a:cs typeface="Helvetica Neue Light"/>
                    <a:sym typeface="Helvetica Neue Light"/>
                  </a:endParaRPr>
                </a:p>
              </p:txBody>
            </p:sp>
          </p:grpSp>
        </p:grpSp>
        <p:grpSp>
          <p:nvGrpSpPr>
            <p:cNvPr id="1649" name="Google Shape;1649;p117"/>
            <p:cNvGrpSpPr/>
            <p:nvPr/>
          </p:nvGrpSpPr>
          <p:grpSpPr>
            <a:xfrm>
              <a:off x="4886082" y="3151709"/>
              <a:ext cx="206024" cy="206024"/>
              <a:chOff x="445860" y="5931399"/>
              <a:chExt cx="652800" cy="652800"/>
            </a:xfrm>
          </p:grpSpPr>
          <p:sp>
            <p:nvSpPr>
              <p:cNvPr id="1650" name="Google Shape;1650;p117"/>
              <p:cNvSpPr/>
              <p:nvPr/>
            </p:nvSpPr>
            <p:spPr>
              <a:xfrm>
                <a:off x="445860" y="5931399"/>
                <a:ext cx="652800" cy="652800"/>
              </a:xfrm>
              <a:prstGeom prst="ellipse">
                <a:avLst/>
              </a:prstGeom>
              <a:solidFill>
                <a:srgbClr val="FFFFFF"/>
              </a:solidFill>
              <a:ln cap="flat" cmpd="sng" w="28575">
                <a:solidFill>
                  <a:srgbClr val="B2B7B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grpSp>
            <p:nvGrpSpPr>
              <p:cNvPr id="1651" name="Google Shape;1651;p117"/>
              <p:cNvGrpSpPr/>
              <p:nvPr/>
            </p:nvGrpSpPr>
            <p:grpSpPr>
              <a:xfrm>
                <a:off x="549139" y="6183775"/>
                <a:ext cx="445851" cy="147845"/>
                <a:chOff x="2180079" y="1794759"/>
                <a:chExt cx="4783811" cy="1586318"/>
              </a:xfrm>
            </p:grpSpPr>
            <p:grpSp>
              <p:nvGrpSpPr>
                <p:cNvPr id="1652" name="Google Shape;1652;p117"/>
                <p:cNvGrpSpPr/>
                <p:nvPr/>
              </p:nvGrpSpPr>
              <p:grpSpPr>
                <a:xfrm>
                  <a:off x="2180079" y="2110614"/>
                  <a:ext cx="4783811" cy="1270463"/>
                  <a:chOff x="0" y="928531"/>
                  <a:chExt cx="12756830" cy="3387900"/>
                </a:xfrm>
              </p:grpSpPr>
              <p:sp>
                <p:nvSpPr>
                  <p:cNvPr id="1653" name="Google Shape;1653;p117"/>
                  <p:cNvSpPr/>
                  <p:nvPr/>
                </p:nvSpPr>
                <p:spPr>
                  <a:xfrm>
                    <a:off x="5681728" y="928531"/>
                    <a:ext cx="2274900" cy="3387900"/>
                  </a:xfrm>
                  <a:custGeom>
                    <a:rect b="b" l="l" r="r" t="t"/>
                    <a:pathLst>
                      <a:path extrusionOk="0" h="120000" w="120000">
                        <a:moveTo>
                          <a:pt x="33663" y="43697"/>
                        </a:moveTo>
                        <a:cubicBezTo>
                          <a:pt x="33529" y="48323"/>
                          <a:pt x="34770" y="52766"/>
                          <a:pt x="37719" y="56919"/>
                        </a:cubicBezTo>
                        <a:cubicBezTo>
                          <a:pt x="41741" y="62591"/>
                          <a:pt x="48350" y="66232"/>
                          <a:pt x="57819" y="66704"/>
                        </a:cubicBezTo>
                        <a:cubicBezTo>
                          <a:pt x="67477" y="67188"/>
                          <a:pt x="75004" y="64406"/>
                          <a:pt x="80289" y="58876"/>
                        </a:cubicBezTo>
                        <a:cubicBezTo>
                          <a:pt x="83616" y="55394"/>
                          <a:pt x="85040" y="51560"/>
                          <a:pt x="85680" y="47515"/>
                        </a:cubicBezTo>
                        <a:cubicBezTo>
                          <a:pt x="86803" y="40432"/>
                          <a:pt x="84806" y="33770"/>
                          <a:pt x="78848" y="27893"/>
                        </a:cubicBezTo>
                        <a:cubicBezTo>
                          <a:pt x="69095" y="18279"/>
                          <a:pt x="50019" y="19286"/>
                          <a:pt x="41413" y="27336"/>
                        </a:cubicBezTo>
                        <a:cubicBezTo>
                          <a:pt x="36066" y="32336"/>
                          <a:pt x="33902" y="37752"/>
                          <a:pt x="33663" y="43697"/>
                        </a:cubicBezTo>
                        <a:close/>
                        <a:moveTo>
                          <a:pt x="85897" y="9261"/>
                        </a:moveTo>
                        <a:cubicBezTo>
                          <a:pt x="86564" y="8465"/>
                          <a:pt x="87093" y="7930"/>
                          <a:pt x="87482" y="7355"/>
                        </a:cubicBezTo>
                        <a:cubicBezTo>
                          <a:pt x="91566" y="1354"/>
                          <a:pt x="100611" y="-68"/>
                          <a:pt x="109101" y="1814"/>
                        </a:cubicBezTo>
                        <a:cubicBezTo>
                          <a:pt x="114592" y="3032"/>
                          <a:pt x="117574" y="5876"/>
                          <a:pt x="118970" y="9409"/>
                        </a:cubicBezTo>
                        <a:cubicBezTo>
                          <a:pt x="119755" y="11395"/>
                          <a:pt x="119944" y="13528"/>
                          <a:pt x="119949" y="15593"/>
                        </a:cubicBezTo>
                        <a:cubicBezTo>
                          <a:pt x="120016" y="36597"/>
                          <a:pt x="120000" y="57602"/>
                          <a:pt x="119988" y="78606"/>
                        </a:cubicBezTo>
                        <a:cubicBezTo>
                          <a:pt x="119983" y="84357"/>
                          <a:pt x="118926" y="90035"/>
                          <a:pt x="116016" y="95451"/>
                        </a:cubicBezTo>
                        <a:cubicBezTo>
                          <a:pt x="109335" y="107893"/>
                          <a:pt x="95493" y="115113"/>
                          <a:pt x="76934" y="118207"/>
                        </a:cubicBezTo>
                        <a:cubicBezTo>
                          <a:pt x="55504" y="121780"/>
                          <a:pt x="34636" y="119886"/>
                          <a:pt x="14709" y="113645"/>
                        </a:cubicBezTo>
                        <a:cubicBezTo>
                          <a:pt x="9034" y="111870"/>
                          <a:pt x="4033" y="109401"/>
                          <a:pt x="2286" y="104923"/>
                        </a:cubicBezTo>
                        <a:cubicBezTo>
                          <a:pt x="-44" y="98944"/>
                          <a:pt x="8600" y="92066"/>
                          <a:pt x="17613" y="93158"/>
                        </a:cubicBezTo>
                        <a:cubicBezTo>
                          <a:pt x="22870" y="93796"/>
                          <a:pt x="28033" y="95036"/>
                          <a:pt x="33040" y="96339"/>
                        </a:cubicBezTo>
                        <a:cubicBezTo>
                          <a:pt x="41796" y="98626"/>
                          <a:pt x="50720" y="100196"/>
                          <a:pt x="60166" y="99815"/>
                        </a:cubicBezTo>
                        <a:cubicBezTo>
                          <a:pt x="69808" y="99416"/>
                          <a:pt x="77707" y="96834"/>
                          <a:pt x="82737" y="91008"/>
                        </a:cubicBezTo>
                        <a:cubicBezTo>
                          <a:pt x="85379" y="87953"/>
                          <a:pt x="86242" y="83669"/>
                          <a:pt x="85123" y="78469"/>
                        </a:cubicBezTo>
                        <a:cubicBezTo>
                          <a:pt x="81874" y="80119"/>
                          <a:pt x="78748" y="81803"/>
                          <a:pt x="75482" y="83356"/>
                        </a:cubicBezTo>
                        <a:cubicBezTo>
                          <a:pt x="70114" y="85905"/>
                          <a:pt x="63983" y="86798"/>
                          <a:pt x="57524" y="87327"/>
                        </a:cubicBezTo>
                        <a:cubicBezTo>
                          <a:pt x="51248" y="87845"/>
                          <a:pt x="45240" y="87424"/>
                          <a:pt x="39159" y="86519"/>
                        </a:cubicBezTo>
                        <a:cubicBezTo>
                          <a:pt x="25335" y="84471"/>
                          <a:pt x="15794" y="78708"/>
                          <a:pt x="9057" y="70698"/>
                        </a:cubicBezTo>
                        <a:cubicBezTo>
                          <a:pt x="3154" y="63683"/>
                          <a:pt x="272" y="56048"/>
                          <a:pt x="61" y="47970"/>
                        </a:cubicBezTo>
                        <a:cubicBezTo>
                          <a:pt x="-100" y="41848"/>
                          <a:pt x="-150" y="35721"/>
                          <a:pt x="2547" y="29788"/>
                        </a:cubicBezTo>
                        <a:cubicBezTo>
                          <a:pt x="8105" y="17573"/>
                          <a:pt x="17941" y="7634"/>
                          <a:pt x="36255" y="2622"/>
                        </a:cubicBezTo>
                        <a:cubicBezTo>
                          <a:pt x="49880" y="-1103"/>
                          <a:pt x="63477" y="-1080"/>
                          <a:pt x="76389" y="4153"/>
                        </a:cubicBezTo>
                        <a:cubicBezTo>
                          <a:pt x="79643" y="5472"/>
                          <a:pt x="82392" y="7350"/>
                          <a:pt x="85897" y="9261"/>
                        </a:cubicBezTo>
                        <a:close/>
                      </a:path>
                    </a:pathLst>
                  </a:custGeom>
                  <a:solidFill>
                    <a:srgbClr val="686868"/>
                  </a:solidFill>
                  <a:ln>
                    <a:noFill/>
                  </a:ln>
                </p:spPr>
                <p:txBody>
                  <a:bodyPr anchorCtr="0" anchor="ctr" bIns="19025" lIns="19025" spcFirstLastPara="1" rIns="19025" wrap="square" tIns="19025">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chemeClr val="accent1"/>
                      </a:solidFill>
                      <a:latin typeface="Arial"/>
                      <a:ea typeface="Arial"/>
                      <a:cs typeface="Arial"/>
                      <a:sym typeface="Arial"/>
                    </a:endParaRPr>
                  </a:p>
                </p:txBody>
              </p:sp>
              <p:sp>
                <p:nvSpPr>
                  <p:cNvPr id="1654" name="Google Shape;1654;p117"/>
                  <p:cNvSpPr/>
                  <p:nvPr/>
                </p:nvSpPr>
                <p:spPr>
                  <a:xfrm>
                    <a:off x="2453975" y="928531"/>
                    <a:ext cx="2287500" cy="3383400"/>
                  </a:xfrm>
                  <a:custGeom>
                    <a:rect b="b" l="l" r="r" t="t"/>
                    <a:pathLst>
                      <a:path extrusionOk="0" h="120000" w="120000">
                        <a:moveTo>
                          <a:pt x="85674" y="44531"/>
                        </a:moveTo>
                        <a:cubicBezTo>
                          <a:pt x="86092" y="37894"/>
                          <a:pt x="83436" y="32087"/>
                          <a:pt x="78502" y="27480"/>
                        </a:cubicBezTo>
                        <a:cubicBezTo>
                          <a:pt x="70470" y="19979"/>
                          <a:pt x="57137" y="19827"/>
                          <a:pt x="48009" y="23171"/>
                        </a:cubicBezTo>
                        <a:cubicBezTo>
                          <a:pt x="42876" y="25051"/>
                          <a:pt x="39350" y="28271"/>
                          <a:pt x="37117" y="32036"/>
                        </a:cubicBezTo>
                        <a:cubicBezTo>
                          <a:pt x="34014" y="37271"/>
                          <a:pt x="33426" y="42747"/>
                          <a:pt x="34641" y="48184"/>
                        </a:cubicBezTo>
                        <a:cubicBezTo>
                          <a:pt x="35755" y="53183"/>
                          <a:pt x="37999" y="58025"/>
                          <a:pt x="43532" y="61873"/>
                        </a:cubicBezTo>
                        <a:cubicBezTo>
                          <a:pt x="52734" y="68281"/>
                          <a:pt x="67350" y="68359"/>
                          <a:pt x="76314" y="61913"/>
                        </a:cubicBezTo>
                        <a:cubicBezTo>
                          <a:pt x="83159" y="56998"/>
                          <a:pt x="85917" y="51056"/>
                          <a:pt x="85674" y="44531"/>
                        </a:cubicBezTo>
                        <a:close/>
                        <a:moveTo>
                          <a:pt x="34568" y="80663"/>
                        </a:moveTo>
                        <a:cubicBezTo>
                          <a:pt x="34443" y="82128"/>
                          <a:pt x="34274" y="83233"/>
                          <a:pt x="34274" y="84333"/>
                        </a:cubicBezTo>
                        <a:cubicBezTo>
                          <a:pt x="34251" y="91784"/>
                          <a:pt x="34449" y="99235"/>
                          <a:pt x="34161" y="106680"/>
                        </a:cubicBezTo>
                        <a:cubicBezTo>
                          <a:pt x="34070" y="109081"/>
                          <a:pt x="33228" y="111606"/>
                          <a:pt x="31844" y="113822"/>
                        </a:cubicBezTo>
                        <a:cubicBezTo>
                          <a:pt x="28955" y="118440"/>
                          <a:pt x="22766" y="120471"/>
                          <a:pt x="14802" y="119910"/>
                        </a:cubicBezTo>
                        <a:cubicBezTo>
                          <a:pt x="7946" y="119422"/>
                          <a:pt x="2362" y="115994"/>
                          <a:pt x="1073" y="111202"/>
                        </a:cubicBezTo>
                        <a:cubicBezTo>
                          <a:pt x="423" y="108784"/>
                          <a:pt x="45" y="106298"/>
                          <a:pt x="39" y="103841"/>
                        </a:cubicBezTo>
                        <a:cubicBezTo>
                          <a:pt x="-16" y="74699"/>
                          <a:pt x="-28" y="45558"/>
                          <a:pt x="107" y="16416"/>
                        </a:cubicBezTo>
                        <a:cubicBezTo>
                          <a:pt x="118" y="13594"/>
                          <a:pt x="469" y="10592"/>
                          <a:pt x="1904" y="7989"/>
                        </a:cubicBezTo>
                        <a:cubicBezTo>
                          <a:pt x="4126" y="3983"/>
                          <a:pt x="8794" y="1481"/>
                          <a:pt x="15402" y="1049"/>
                        </a:cubicBezTo>
                        <a:cubicBezTo>
                          <a:pt x="22337" y="600"/>
                          <a:pt x="27915" y="2188"/>
                          <a:pt x="31759" y="6205"/>
                        </a:cubicBezTo>
                        <a:cubicBezTo>
                          <a:pt x="32578" y="7058"/>
                          <a:pt x="33121" y="8034"/>
                          <a:pt x="33980" y="9218"/>
                        </a:cubicBezTo>
                        <a:cubicBezTo>
                          <a:pt x="35082" y="8640"/>
                          <a:pt x="36015" y="8242"/>
                          <a:pt x="36778" y="7731"/>
                        </a:cubicBezTo>
                        <a:cubicBezTo>
                          <a:pt x="43453" y="3265"/>
                          <a:pt x="51439" y="763"/>
                          <a:pt x="60799" y="173"/>
                        </a:cubicBezTo>
                        <a:cubicBezTo>
                          <a:pt x="74963" y="-718"/>
                          <a:pt x="87573" y="1812"/>
                          <a:pt x="98307" y="8118"/>
                        </a:cubicBezTo>
                        <a:cubicBezTo>
                          <a:pt x="106333" y="12837"/>
                          <a:pt x="111657" y="18913"/>
                          <a:pt x="115048" y="25623"/>
                        </a:cubicBezTo>
                        <a:cubicBezTo>
                          <a:pt x="121136" y="37669"/>
                          <a:pt x="122057" y="49934"/>
                          <a:pt x="115269" y="61969"/>
                        </a:cubicBezTo>
                        <a:cubicBezTo>
                          <a:pt x="108486" y="73998"/>
                          <a:pt x="96673" y="82863"/>
                          <a:pt x="77727" y="86555"/>
                        </a:cubicBezTo>
                        <a:cubicBezTo>
                          <a:pt x="65875" y="88861"/>
                          <a:pt x="54475" y="87918"/>
                          <a:pt x="43549" y="84181"/>
                        </a:cubicBezTo>
                        <a:cubicBezTo>
                          <a:pt x="40689" y="83205"/>
                          <a:pt x="37987" y="82010"/>
                          <a:pt x="34568" y="80663"/>
                        </a:cubicBezTo>
                        <a:close/>
                      </a:path>
                    </a:pathLst>
                  </a:custGeom>
                  <a:solidFill>
                    <a:srgbClr val="FF4300"/>
                  </a:solidFill>
                  <a:ln>
                    <a:noFill/>
                  </a:ln>
                </p:spPr>
                <p:txBody>
                  <a:bodyPr anchorCtr="0" anchor="ctr" bIns="19025" lIns="19025" spcFirstLastPara="1" rIns="19025" wrap="square" tIns="19025">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chemeClr val="accent1"/>
                      </a:solidFill>
                      <a:latin typeface="Arial"/>
                      <a:ea typeface="Arial"/>
                      <a:cs typeface="Arial"/>
                      <a:sym typeface="Arial"/>
                    </a:endParaRPr>
                  </a:p>
                </p:txBody>
              </p:sp>
              <p:sp>
                <p:nvSpPr>
                  <p:cNvPr id="1655" name="Google Shape;1655;p117"/>
                  <p:cNvSpPr/>
                  <p:nvPr/>
                </p:nvSpPr>
                <p:spPr>
                  <a:xfrm>
                    <a:off x="0" y="928531"/>
                    <a:ext cx="2286000" cy="2479800"/>
                  </a:xfrm>
                  <a:custGeom>
                    <a:rect b="b" l="l" r="r" t="t"/>
                    <a:pathLst>
                      <a:path extrusionOk="0" h="120000" w="120000">
                        <a:moveTo>
                          <a:pt x="34208" y="56341"/>
                        </a:moveTo>
                        <a:cubicBezTo>
                          <a:pt x="34214" y="72659"/>
                          <a:pt x="37771" y="79526"/>
                          <a:pt x="44920" y="85652"/>
                        </a:cubicBezTo>
                        <a:cubicBezTo>
                          <a:pt x="54409" y="93785"/>
                          <a:pt x="70221" y="92627"/>
                          <a:pt x="77839" y="83536"/>
                        </a:cubicBezTo>
                        <a:cubicBezTo>
                          <a:pt x="88890" y="70360"/>
                          <a:pt x="89093" y="51316"/>
                          <a:pt x="78953" y="37775"/>
                        </a:cubicBezTo>
                        <a:cubicBezTo>
                          <a:pt x="70538" y="26533"/>
                          <a:pt x="52594" y="25877"/>
                          <a:pt x="42963" y="36098"/>
                        </a:cubicBezTo>
                        <a:cubicBezTo>
                          <a:pt x="36499" y="42960"/>
                          <a:pt x="34316" y="50922"/>
                          <a:pt x="34208" y="56341"/>
                        </a:cubicBezTo>
                        <a:close/>
                        <a:moveTo>
                          <a:pt x="87238" y="105626"/>
                        </a:moveTo>
                        <a:cubicBezTo>
                          <a:pt x="81990" y="111798"/>
                          <a:pt x="75882" y="115459"/>
                          <a:pt x="68892" y="117781"/>
                        </a:cubicBezTo>
                        <a:cubicBezTo>
                          <a:pt x="56734" y="121813"/>
                          <a:pt x="44863" y="120005"/>
                          <a:pt x="33564" y="115186"/>
                        </a:cubicBezTo>
                        <a:cubicBezTo>
                          <a:pt x="16490" y="107902"/>
                          <a:pt x="6707" y="94601"/>
                          <a:pt x="2493" y="78414"/>
                        </a:cubicBezTo>
                        <a:cubicBezTo>
                          <a:pt x="-2109" y="60704"/>
                          <a:pt x="-633" y="42925"/>
                          <a:pt x="9331" y="26704"/>
                        </a:cubicBezTo>
                        <a:cubicBezTo>
                          <a:pt x="17542" y="13335"/>
                          <a:pt x="29684" y="3855"/>
                          <a:pt x="46447" y="906"/>
                        </a:cubicBezTo>
                        <a:cubicBezTo>
                          <a:pt x="59442" y="-1385"/>
                          <a:pt x="71839" y="490"/>
                          <a:pt x="82341" y="8726"/>
                        </a:cubicBezTo>
                        <a:cubicBezTo>
                          <a:pt x="83919" y="9964"/>
                          <a:pt x="85231" y="11498"/>
                          <a:pt x="87103" y="13318"/>
                        </a:cubicBezTo>
                        <a:cubicBezTo>
                          <a:pt x="88714" y="8863"/>
                          <a:pt x="91350" y="5669"/>
                          <a:pt x="95433" y="3445"/>
                        </a:cubicBezTo>
                        <a:cubicBezTo>
                          <a:pt x="103339" y="-866"/>
                          <a:pt x="114039" y="1346"/>
                          <a:pt x="117856" y="8692"/>
                        </a:cubicBezTo>
                        <a:cubicBezTo>
                          <a:pt x="119293" y="11458"/>
                          <a:pt x="119869" y="14846"/>
                          <a:pt x="119886" y="17955"/>
                        </a:cubicBezTo>
                        <a:cubicBezTo>
                          <a:pt x="120033" y="45931"/>
                          <a:pt x="120045" y="73908"/>
                          <a:pt x="119875" y="101885"/>
                        </a:cubicBezTo>
                        <a:cubicBezTo>
                          <a:pt x="119847" y="106442"/>
                          <a:pt x="119146" y="111016"/>
                          <a:pt x="115170" y="114615"/>
                        </a:cubicBezTo>
                        <a:cubicBezTo>
                          <a:pt x="107677" y="121397"/>
                          <a:pt x="93578" y="119269"/>
                          <a:pt x="89206" y="110509"/>
                        </a:cubicBezTo>
                        <a:cubicBezTo>
                          <a:pt x="88567" y="109231"/>
                          <a:pt x="88132" y="107873"/>
                          <a:pt x="87238" y="105626"/>
                        </a:cubicBezTo>
                        <a:close/>
                      </a:path>
                    </a:pathLst>
                  </a:custGeom>
                  <a:solidFill>
                    <a:srgbClr val="FF4300"/>
                  </a:solidFill>
                  <a:ln>
                    <a:noFill/>
                  </a:ln>
                </p:spPr>
                <p:txBody>
                  <a:bodyPr anchorCtr="0" anchor="ctr" bIns="19025" lIns="19025" spcFirstLastPara="1" rIns="19025" wrap="square" tIns="19025">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chemeClr val="accent1"/>
                      </a:solidFill>
                      <a:latin typeface="Arial"/>
                      <a:ea typeface="Arial"/>
                      <a:cs typeface="Arial"/>
                      <a:sym typeface="Arial"/>
                    </a:endParaRPr>
                  </a:p>
                </p:txBody>
              </p:sp>
              <p:sp>
                <p:nvSpPr>
                  <p:cNvPr id="1656" name="Google Shape;1656;p117"/>
                  <p:cNvSpPr/>
                  <p:nvPr/>
                </p:nvSpPr>
                <p:spPr>
                  <a:xfrm>
                    <a:off x="10457030" y="928531"/>
                    <a:ext cx="2299800" cy="2475000"/>
                  </a:xfrm>
                  <a:custGeom>
                    <a:rect b="b" l="l" r="r" t="t"/>
                    <a:pathLst>
                      <a:path extrusionOk="0" h="120000" w="120000">
                        <a:moveTo>
                          <a:pt x="85397" y="48998"/>
                        </a:moveTo>
                        <a:cubicBezTo>
                          <a:pt x="85381" y="37791"/>
                          <a:pt x="74934" y="25543"/>
                          <a:pt x="59520" y="26234"/>
                        </a:cubicBezTo>
                        <a:cubicBezTo>
                          <a:pt x="45939" y="26838"/>
                          <a:pt x="34075" y="37106"/>
                          <a:pt x="34400" y="48998"/>
                        </a:cubicBezTo>
                        <a:cubicBezTo>
                          <a:pt x="51395" y="48998"/>
                          <a:pt x="68396" y="48998"/>
                          <a:pt x="85397" y="48998"/>
                        </a:cubicBezTo>
                        <a:close/>
                        <a:moveTo>
                          <a:pt x="34394" y="70489"/>
                        </a:moveTo>
                        <a:cubicBezTo>
                          <a:pt x="36043" y="78628"/>
                          <a:pt x="40074" y="84424"/>
                          <a:pt x="47156" y="88096"/>
                        </a:cubicBezTo>
                        <a:cubicBezTo>
                          <a:pt x="58320" y="93886"/>
                          <a:pt x="69888" y="93639"/>
                          <a:pt x="81366" y="88988"/>
                        </a:cubicBezTo>
                        <a:cubicBezTo>
                          <a:pt x="86620" y="86864"/>
                          <a:pt x="91582" y="84124"/>
                          <a:pt x="96640" y="81592"/>
                        </a:cubicBezTo>
                        <a:cubicBezTo>
                          <a:pt x="107664" y="76078"/>
                          <a:pt x="118121" y="86444"/>
                          <a:pt x="116826" y="94536"/>
                        </a:cubicBezTo>
                        <a:cubicBezTo>
                          <a:pt x="116231" y="98255"/>
                          <a:pt x="114230" y="101161"/>
                          <a:pt x="111493" y="103769"/>
                        </a:cubicBezTo>
                        <a:cubicBezTo>
                          <a:pt x="105864" y="109121"/>
                          <a:pt x="98793" y="112298"/>
                          <a:pt x="91408" y="114814"/>
                        </a:cubicBezTo>
                        <a:cubicBezTo>
                          <a:pt x="74379" y="120627"/>
                          <a:pt x="56930" y="122152"/>
                          <a:pt x="39699" y="116293"/>
                        </a:cubicBezTo>
                        <a:cubicBezTo>
                          <a:pt x="18391" y="109041"/>
                          <a:pt x="5943" y="94358"/>
                          <a:pt x="1513" y="73741"/>
                        </a:cubicBezTo>
                        <a:cubicBezTo>
                          <a:pt x="-1014" y="61971"/>
                          <a:pt x="-487" y="50316"/>
                          <a:pt x="3913" y="39034"/>
                        </a:cubicBezTo>
                        <a:cubicBezTo>
                          <a:pt x="11848" y="18700"/>
                          <a:pt x="26438" y="5082"/>
                          <a:pt x="49977" y="966"/>
                        </a:cubicBezTo>
                        <a:cubicBezTo>
                          <a:pt x="67937" y="-2169"/>
                          <a:pt x="83564" y="2434"/>
                          <a:pt x="97346" y="13307"/>
                        </a:cubicBezTo>
                        <a:cubicBezTo>
                          <a:pt x="110557" y="23724"/>
                          <a:pt x="117527" y="37152"/>
                          <a:pt x="119887" y="52877"/>
                        </a:cubicBezTo>
                        <a:cubicBezTo>
                          <a:pt x="119966" y="53406"/>
                          <a:pt x="119988" y="53947"/>
                          <a:pt x="119994" y="54483"/>
                        </a:cubicBezTo>
                        <a:cubicBezTo>
                          <a:pt x="120100" y="65493"/>
                          <a:pt x="116220" y="70489"/>
                          <a:pt x="103912" y="70495"/>
                        </a:cubicBezTo>
                        <a:cubicBezTo>
                          <a:pt x="82392" y="70501"/>
                          <a:pt x="60871" y="70489"/>
                          <a:pt x="39357" y="70489"/>
                        </a:cubicBezTo>
                        <a:cubicBezTo>
                          <a:pt x="38039" y="70489"/>
                          <a:pt x="36721" y="70489"/>
                          <a:pt x="34394" y="70489"/>
                        </a:cubicBezTo>
                        <a:close/>
                      </a:path>
                    </a:pathLst>
                  </a:custGeom>
                  <a:solidFill>
                    <a:srgbClr val="686868"/>
                  </a:solidFill>
                  <a:ln>
                    <a:noFill/>
                  </a:ln>
                </p:spPr>
                <p:txBody>
                  <a:bodyPr anchorCtr="0" anchor="ctr" bIns="19025" lIns="19025" spcFirstLastPara="1" rIns="19025" wrap="square" tIns="19025">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chemeClr val="accent1"/>
                      </a:solidFill>
                      <a:latin typeface="Arial"/>
                      <a:ea typeface="Arial"/>
                      <a:cs typeface="Arial"/>
                      <a:sym typeface="Arial"/>
                    </a:endParaRPr>
                  </a:p>
                </p:txBody>
              </p:sp>
              <p:sp>
                <p:nvSpPr>
                  <p:cNvPr id="1657" name="Google Shape;1657;p117"/>
                  <p:cNvSpPr/>
                  <p:nvPr/>
                </p:nvSpPr>
                <p:spPr>
                  <a:xfrm>
                    <a:off x="8047273" y="928531"/>
                    <a:ext cx="2288400" cy="2469600"/>
                  </a:xfrm>
                  <a:custGeom>
                    <a:rect b="b" l="l" r="r" t="t"/>
                    <a:pathLst>
                      <a:path extrusionOk="0" h="120000" w="120000">
                        <a:moveTo>
                          <a:pt x="34368" y="49811"/>
                        </a:moveTo>
                        <a:cubicBezTo>
                          <a:pt x="51613" y="49834"/>
                          <a:pt x="68836" y="49811"/>
                          <a:pt x="86065" y="49817"/>
                        </a:cubicBezTo>
                        <a:cubicBezTo>
                          <a:pt x="85998" y="37257"/>
                          <a:pt x="75343" y="26777"/>
                          <a:pt x="61718" y="26120"/>
                        </a:cubicBezTo>
                        <a:cubicBezTo>
                          <a:pt x="47709" y="25445"/>
                          <a:pt x="34946" y="36062"/>
                          <a:pt x="34368" y="49811"/>
                        </a:cubicBezTo>
                        <a:close/>
                        <a:moveTo>
                          <a:pt x="34785" y="70297"/>
                        </a:moveTo>
                        <a:cubicBezTo>
                          <a:pt x="35324" y="72628"/>
                          <a:pt x="35475" y="74371"/>
                          <a:pt x="36131" y="75937"/>
                        </a:cubicBezTo>
                        <a:cubicBezTo>
                          <a:pt x="39857" y="84817"/>
                          <a:pt x="46986" y="89674"/>
                          <a:pt x="56958" y="91828"/>
                        </a:cubicBezTo>
                        <a:cubicBezTo>
                          <a:pt x="69148" y="94462"/>
                          <a:pt x="79653" y="90880"/>
                          <a:pt x="89974" y="85600"/>
                        </a:cubicBezTo>
                        <a:cubicBezTo>
                          <a:pt x="93489" y="83811"/>
                          <a:pt x="97115" y="82120"/>
                          <a:pt x="100869" y="80845"/>
                        </a:cubicBezTo>
                        <a:cubicBezTo>
                          <a:pt x="106035" y="79097"/>
                          <a:pt x="110423" y="81085"/>
                          <a:pt x="113710" y="84657"/>
                        </a:cubicBezTo>
                        <a:cubicBezTo>
                          <a:pt x="117247" y="88497"/>
                          <a:pt x="118943" y="93011"/>
                          <a:pt x="116590" y="98074"/>
                        </a:cubicBezTo>
                        <a:cubicBezTo>
                          <a:pt x="114438" y="102697"/>
                          <a:pt x="110534" y="106045"/>
                          <a:pt x="106147" y="108588"/>
                        </a:cubicBezTo>
                        <a:cubicBezTo>
                          <a:pt x="94729" y="115217"/>
                          <a:pt x="82272" y="118977"/>
                          <a:pt x="68703" y="119805"/>
                        </a:cubicBezTo>
                        <a:cubicBezTo>
                          <a:pt x="58581" y="120422"/>
                          <a:pt x="48771" y="119685"/>
                          <a:pt x="39273" y="116360"/>
                        </a:cubicBezTo>
                        <a:cubicBezTo>
                          <a:pt x="23101" y="110691"/>
                          <a:pt x="11867" y="100394"/>
                          <a:pt x="5216" y="85565"/>
                        </a:cubicBezTo>
                        <a:cubicBezTo>
                          <a:pt x="1751" y="77834"/>
                          <a:pt x="0" y="69742"/>
                          <a:pt x="0" y="61605"/>
                        </a:cubicBezTo>
                        <a:cubicBezTo>
                          <a:pt x="0" y="37525"/>
                          <a:pt x="13235" y="12520"/>
                          <a:pt x="40574" y="3434"/>
                        </a:cubicBezTo>
                        <a:cubicBezTo>
                          <a:pt x="59955" y="-3005"/>
                          <a:pt x="78207" y="-314"/>
                          <a:pt x="94713" y="10937"/>
                        </a:cubicBezTo>
                        <a:cubicBezTo>
                          <a:pt x="107604" y="19725"/>
                          <a:pt x="115823" y="31657"/>
                          <a:pt x="119049" y="46200"/>
                        </a:cubicBezTo>
                        <a:cubicBezTo>
                          <a:pt x="120122" y="51022"/>
                          <a:pt x="120111" y="56154"/>
                          <a:pt x="119860" y="61108"/>
                        </a:cubicBezTo>
                        <a:cubicBezTo>
                          <a:pt x="119594" y="66365"/>
                          <a:pt x="115289" y="69834"/>
                          <a:pt x="109650" y="70194"/>
                        </a:cubicBezTo>
                        <a:cubicBezTo>
                          <a:pt x="107720" y="70320"/>
                          <a:pt x="105785" y="70302"/>
                          <a:pt x="103855" y="70302"/>
                        </a:cubicBezTo>
                        <a:cubicBezTo>
                          <a:pt x="82990" y="70308"/>
                          <a:pt x="62124" y="70302"/>
                          <a:pt x="41258" y="70297"/>
                        </a:cubicBezTo>
                        <a:cubicBezTo>
                          <a:pt x="39373" y="70297"/>
                          <a:pt x="37493" y="70297"/>
                          <a:pt x="34785" y="70297"/>
                        </a:cubicBezTo>
                        <a:close/>
                      </a:path>
                    </a:pathLst>
                  </a:custGeom>
                  <a:solidFill>
                    <a:srgbClr val="686868"/>
                  </a:solidFill>
                  <a:ln>
                    <a:noFill/>
                  </a:ln>
                </p:spPr>
                <p:txBody>
                  <a:bodyPr anchorCtr="0" anchor="ctr" bIns="19025" lIns="19025" spcFirstLastPara="1" rIns="19025" wrap="square" tIns="19025">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chemeClr val="accent1"/>
                      </a:solidFill>
                      <a:latin typeface="Arial"/>
                      <a:ea typeface="Arial"/>
                      <a:cs typeface="Arial"/>
                      <a:sym typeface="Arial"/>
                    </a:endParaRPr>
                  </a:p>
                </p:txBody>
              </p:sp>
              <p:sp>
                <p:nvSpPr>
                  <p:cNvPr id="1658" name="Google Shape;1658;p117"/>
                  <p:cNvSpPr/>
                  <p:nvPr/>
                </p:nvSpPr>
                <p:spPr>
                  <a:xfrm>
                    <a:off x="4885844" y="950639"/>
                    <a:ext cx="642300" cy="2419200"/>
                  </a:xfrm>
                  <a:custGeom>
                    <a:rect b="b" l="l" r="r" t="t"/>
                    <a:pathLst>
                      <a:path extrusionOk="0" h="120000" w="120000">
                        <a:moveTo>
                          <a:pt x="119910" y="60271"/>
                        </a:moveTo>
                        <a:cubicBezTo>
                          <a:pt x="119910" y="74704"/>
                          <a:pt x="119726" y="89142"/>
                          <a:pt x="120000" y="103575"/>
                        </a:cubicBezTo>
                        <a:cubicBezTo>
                          <a:pt x="120105" y="109290"/>
                          <a:pt x="112656" y="113938"/>
                          <a:pt x="94619" y="117130"/>
                        </a:cubicBezTo>
                        <a:cubicBezTo>
                          <a:pt x="57000" y="123792"/>
                          <a:pt x="6874" y="118510"/>
                          <a:pt x="351" y="104943"/>
                        </a:cubicBezTo>
                        <a:cubicBezTo>
                          <a:pt x="-167" y="103864"/>
                          <a:pt x="44" y="102755"/>
                          <a:pt x="44" y="101658"/>
                        </a:cubicBezTo>
                        <a:cubicBezTo>
                          <a:pt x="44" y="74253"/>
                          <a:pt x="-55" y="46843"/>
                          <a:pt x="256" y="19438"/>
                        </a:cubicBezTo>
                        <a:cubicBezTo>
                          <a:pt x="289" y="16563"/>
                          <a:pt x="1343" y="13578"/>
                          <a:pt x="4415" y="10841"/>
                        </a:cubicBezTo>
                        <a:cubicBezTo>
                          <a:pt x="12718" y="3435"/>
                          <a:pt x="39604" y="-906"/>
                          <a:pt x="68240" y="161"/>
                        </a:cubicBezTo>
                        <a:cubicBezTo>
                          <a:pt x="97251" y="1241"/>
                          <a:pt x="119029" y="7100"/>
                          <a:pt x="119442" y="14779"/>
                        </a:cubicBezTo>
                        <a:cubicBezTo>
                          <a:pt x="120267" y="29939"/>
                          <a:pt x="119687" y="45105"/>
                          <a:pt x="119687" y="60271"/>
                        </a:cubicBezTo>
                        <a:cubicBezTo>
                          <a:pt x="119760" y="60271"/>
                          <a:pt x="119832" y="60271"/>
                          <a:pt x="119910" y="60271"/>
                        </a:cubicBezTo>
                        <a:close/>
                      </a:path>
                    </a:pathLst>
                  </a:custGeom>
                  <a:solidFill>
                    <a:srgbClr val="FF4300"/>
                  </a:solidFill>
                  <a:ln>
                    <a:noFill/>
                  </a:ln>
                </p:spPr>
                <p:txBody>
                  <a:bodyPr anchorCtr="0" anchor="ctr" bIns="19025" lIns="19025" spcFirstLastPara="1" rIns="19025" wrap="square" tIns="19025">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chemeClr val="accent1"/>
                      </a:solidFill>
                      <a:latin typeface="Arial"/>
                      <a:ea typeface="Arial"/>
                      <a:cs typeface="Arial"/>
                      <a:sym typeface="Arial"/>
                    </a:endParaRPr>
                  </a:p>
                </p:txBody>
              </p:sp>
            </p:grpSp>
            <p:sp>
              <p:nvSpPr>
                <p:cNvPr id="1659" name="Google Shape;1659;p117"/>
                <p:cNvSpPr/>
                <p:nvPr/>
              </p:nvSpPr>
              <p:spPr>
                <a:xfrm>
                  <a:off x="4004985" y="1794759"/>
                  <a:ext cx="262500" cy="265200"/>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rgbClr val="FF43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chemeClr val="accent1"/>
                    </a:solidFill>
                    <a:latin typeface="Helvetica Neue Light"/>
                    <a:ea typeface="Helvetica Neue Light"/>
                    <a:cs typeface="Helvetica Neue Light"/>
                    <a:sym typeface="Helvetica Neue Light"/>
                  </a:endParaRPr>
                </a:p>
              </p:txBody>
            </p:sp>
          </p:grpSp>
        </p:grpSp>
        <p:grpSp>
          <p:nvGrpSpPr>
            <p:cNvPr id="1660" name="Google Shape;1660;p117"/>
            <p:cNvGrpSpPr/>
            <p:nvPr/>
          </p:nvGrpSpPr>
          <p:grpSpPr>
            <a:xfrm>
              <a:off x="4005778" y="3495959"/>
              <a:ext cx="206024" cy="206024"/>
              <a:chOff x="445860" y="5931399"/>
              <a:chExt cx="652800" cy="652800"/>
            </a:xfrm>
          </p:grpSpPr>
          <p:sp>
            <p:nvSpPr>
              <p:cNvPr id="1661" name="Google Shape;1661;p117"/>
              <p:cNvSpPr/>
              <p:nvPr/>
            </p:nvSpPr>
            <p:spPr>
              <a:xfrm>
                <a:off x="445860" y="5931399"/>
                <a:ext cx="652800" cy="652800"/>
              </a:xfrm>
              <a:prstGeom prst="ellipse">
                <a:avLst/>
              </a:prstGeom>
              <a:solidFill>
                <a:srgbClr val="FFFFFF"/>
              </a:solidFill>
              <a:ln cap="flat" cmpd="sng" w="28575">
                <a:solidFill>
                  <a:srgbClr val="B2B7B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grpSp>
            <p:nvGrpSpPr>
              <p:cNvPr id="1662" name="Google Shape;1662;p117"/>
              <p:cNvGrpSpPr/>
              <p:nvPr/>
            </p:nvGrpSpPr>
            <p:grpSpPr>
              <a:xfrm>
                <a:off x="549139" y="6183775"/>
                <a:ext cx="445851" cy="147845"/>
                <a:chOff x="2180079" y="1794759"/>
                <a:chExt cx="4783811" cy="1586318"/>
              </a:xfrm>
            </p:grpSpPr>
            <p:grpSp>
              <p:nvGrpSpPr>
                <p:cNvPr id="1663" name="Google Shape;1663;p117"/>
                <p:cNvGrpSpPr/>
                <p:nvPr/>
              </p:nvGrpSpPr>
              <p:grpSpPr>
                <a:xfrm>
                  <a:off x="2180079" y="2110614"/>
                  <a:ext cx="4783811" cy="1270463"/>
                  <a:chOff x="0" y="928531"/>
                  <a:chExt cx="12756830" cy="3387900"/>
                </a:xfrm>
              </p:grpSpPr>
              <p:sp>
                <p:nvSpPr>
                  <p:cNvPr id="1664" name="Google Shape;1664;p117"/>
                  <p:cNvSpPr/>
                  <p:nvPr/>
                </p:nvSpPr>
                <p:spPr>
                  <a:xfrm>
                    <a:off x="5681728" y="928531"/>
                    <a:ext cx="2274900" cy="3387900"/>
                  </a:xfrm>
                  <a:custGeom>
                    <a:rect b="b" l="l" r="r" t="t"/>
                    <a:pathLst>
                      <a:path extrusionOk="0" h="120000" w="120000">
                        <a:moveTo>
                          <a:pt x="33663" y="43697"/>
                        </a:moveTo>
                        <a:cubicBezTo>
                          <a:pt x="33529" y="48323"/>
                          <a:pt x="34770" y="52766"/>
                          <a:pt x="37719" y="56919"/>
                        </a:cubicBezTo>
                        <a:cubicBezTo>
                          <a:pt x="41741" y="62591"/>
                          <a:pt x="48350" y="66232"/>
                          <a:pt x="57819" y="66704"/>
                        </a:cubicBezTo>
                        <a:cubicBezTo>
                          <a:pt x="67477" y="67188"/>
                          <a:pt x="75004" y="64406"/>
                          <a:pt x="80289" y="58876"/>
                        </a:cubicBezTo>
                        <a:cubicBezTo>
                          <a:pt x="83616" y="55394"/>
                          <a:pt x="85040" y="51560"/>
                          <a:pt x="85680" y="47515"/>
                        </a:cubicBezTo>
                        <a:cubicBezTo>
                          <a:pt x="86803" y="40432"/>
                          <a:pt x="84806" y="33770"/>
                          <a:pt x="78848" y="27893"/>
                        </a:cubicBezTo>
                        <a:cubicBezTo>
                          <a:pt x="69095" y="18279"/>
                          <a:pt x="50019" y="19286"/>
                          <a:pt x="41413" y="27336"/>
                        </a:cubicBezTo>
                        <a:cubicBezTo>
                          <a:pt x="36066" y="32336"/>
                          <a:pt x="33902" y="37752"/>
                          <a:pt x="33663" y="43697"/>
                        </a:cubicBezTo>
                        <a:close/>
                        <a:moveTo>
                          <a:pt x="85897" y="9261"/>
                        </a:moveTo>
                        <a:cubicBezTo>
                          <a:pt x="86564" y="8465"/>
                          <a:pt x="87093" y="7930"/>
                          <a:pt x="87482" y="7355"/>
                        </a:cubicBezTo>
                        <a:cubicBezTo>
                          <a:pt x="91566" y="1354"/>
                          <a:pt x="100611" y="-68"/>
                          <a:pt x="109101" y="1814"/>
                        </a:cubicBezTo>
                        <a:cubicBezTo>
                          <a:pt x="114592" y="3032"/>
                          <a:pt x="117574" y="5876"/>
                          <a:pt x="118970" y="9409"/>
                        </a:cubicBezTo>
                        <a:cubicBezTo>
                          <a:pt x="119755" y="11395"/>
                          <a:pt x="119944" y="13528"/>
                          <a:pt x="119949" y="15593"/>
                        </a:cubicBezTo>
                        <a:cubicBezTo>
                          <a:pt x="120016" y="36597"/>
                          <a:pt x="120000" y="57602"/>
                          <a:pt x="119988" y="78606"/>
                        </a:cubicBezTo>
                        <a:cubicBezTo>
                          <a:pt x="119983" y="84357"/>
                          <a:pt x="118926" y="90035"/>
                          <a:pt x="116016" y="95451"/>
                        </a:cubicBezTo>
                        <a:cubicBezTo>
                          <a:pt x="109335" y="107893"/>
                          <a:pt x="95493" y="115113"/>
                          <a:pt x="76934" y="118207"/>
                        </a:cubicBezTo>
                        <a:cubicBezTo>
                          <a:pt x="55504" y="121780"/>
                          <a:pt x="34636" y="119886"/>
                          <a:pt x="14709" y="113645"/>
                        </a:cubicBezTo>
                        <a:cubicBezTo>
                          <a:pt x="9034" y="111870"/>
                          <a:pt x="4033" y="109401"/>
                          <a:pt x="2286" y="104923"/>
                        </a:cubicBezTo>
                        <a:cubicBezTo>
                          <a:pt x="-44" y="98944"/>
                          <a:pt x="8600" y="92066"/>
                          <a:pt x="17613" y="93158"/>
                        </a:cubicBezTo>
                        <a:cubicBezTo>
                          <a:pt x="22870" y="93796"/>
                          <a:pt x="28033" y="95036"/>
                          <a:pt x="33040" y="96339"/>
                        </a:cubicBezTo>
                        <a:cubicBezTo>
                          <a:pt x="41796" y="98626"/>
                          <a:pt x="50720" y="100196"/>
                          <a:pt x="60166" y="99815"/>
                        </a:cubicBezTo>
                        <a:cubicBezTo>
                          <a:pt x="69808" y="99416"/>
                          <a:pt x="77707" y="96834"/>
                          <a:pt x="82737" y="91008"/>
                        </a:cubicBezTo>
                        <a:cubicBezTo>
                          <a:pt x="85379" y="87953"/>
                          <a:pt x="86242" y="83669"/>
                          <a:pt x="85123" y="78469"/>
                        </a:cubicBezTo>
                        <a:cubicBezTo>
                          <a:pt x="81874" y="80119"/>
                          <a:pt x="78748" y="81803"/>
                          <a:pt x="75482" y="83356"/>
                        </a:cubicBezTo>
                        <a:cubicBezTo>
                          <a:pt x="70114" y="85905"/>
                          <a:pt x="63983" y="86798"/>
                          <a:pt x="57524" y="87327"/>
                        </a:cubicBezTo>
                        <a:cubicBezTo>
                          <a:pt x="51248" y="87845"/>
                          <a:pt x="45240" y="87424"/>
                          <a:pt x="39159" y="86519"/>
                        </a:cubicBezTo>
                        <a:cubicBezTo>
                          <a:pt x="25335" y="84471"/>
                          <a:pt x="15794" y="78708"/>
                          <a:pt x="9057" y="70698"/>
                        </a:cubicBezTo>
                        <a:cubicBezTo>
                          <a:pt x="3154" y="63683"/>
                          <a:pt x="272" y="56048"/>
                          <a:pt x="61" y="47970"/>
                        </a:cubicBezTo>
                        <a:cubicBezTo>
                          <a:pt x="-100" y="41848"/>
                          <a:pt x="-150" y="35721"/>
                          <a:pt x="2547" y="29788"/>
                        </a:cubicBezTo>
                        <a:cubicBezTo>
                          <a:pt x="8105" y="17573"/>
                          <a:pt x="17941" y="7634"/>
                          <a:pt x="36255" y="2622"/>
                        </a:cubicBezTo>
                        <a:cubicBezTo>
                          <a:pt x="49880" y="-1103"/>
                          <a:pt x="63477" y="-1080"/>
                          <a:pt x="76389" y="4153"/>
                        </a:cubicBezTo>
                        <a:cubicBezTo>
                          <a:pt x="79643" y="5472"/>
                          <a:pt x="82392" y="7350"/>
                          <a:pt x="85897" y="9261"/>
                        </a:cubicBezTo>
                        <a:close/>
                      </a:path>
                    </a:pathLst>
                  </a:custGeom>
                  <a:solidFill>
                    <a:srgbClr val="686868"/>
                  </a:solidFill>
                  <a:ln>
                    <a:noFill/>
                  </a:ln>
                </p:spPr>
                <p:txBody>
                  <a:bodyPr anchorCtr="0" anchor="ctr" bIns="19025" lIns="19025" spcFirstLastPara="1" rIns="19025" wrap="square" tIns="19025">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chemeClr val="accent1"/>
                      </a:solidFill>
                      <a:latin typeface="Arial"/>
                      <a:ea typeface="Arial"/>
                      <a:cs typeface="Arial"/>
                      <a:sym typeface="Arial"/>
                    </a:endParaRPr>
                  </a:p>
                </p:txBody>
              </p:sp>
              <p:sp>
                <p:nvSpPr>
                  <p:cNvPr id="1665" name="Google Shape;1665;p117"/>
                  <p:cNvSpPr/>
                  <p:nvPr/>
                </p:nvSpPr>
                <p:spPr>
                  <a:xfrm>
                    <a:off x="2453975" y="928531"/>
                    <a:ext cx="2287500" cy="3383400"/>
                  </a:xfrm>
                  <a:custGeom>
                    <a:rect b="b" l="l" r="r" t="t"/>
                    <a:pathLst>
                      <a:path extrusionOk="0" h="120000" w="120000">
                        <a:moveTo>
                          <a:pt x="85674" y="44531"/>
                        </a:moveTo>
                        <a:cubicBezTo>
                          <a:pt x="86092" y="37894"/>
                          <a:pt x="83436" y="32087"/>
                          <a:pt x="78502" y="27480"/>
                        </a:cubicBezTo>
                        <a:cubicBezTo>
                          <a:pt x="70470" y="19979"/>
                          <a:pt x="57137" y="19827"/>
                          <a:pt x="48009" y="23171"/>
                        </a:cubicBezTo>
                        <a:cubicBezTo>
                          <a:pt x="42876" y="25051"/>
                          <a:pt x="39350" y="28271"/>
                          <a:pt x="37117" y="32036"/>
                        </a:cubicBezTo>
                        <a:cubicBezTo>
                          <a:pt x="34014" y="37271"/>
                          <a:pt x="33426" y="42747"/>
                          <a:pt x="34641" y="48184"/>
                        </a:cubicBezTo>
                        <a:cubicBezTo>
                          <a:pt x="35755" y="53183"/>
                          <a:pt x="37999" y="58025"/>
                          <a:pt x="43532" y="61873"/>
                        </a:cubicBezTo>
                        <a:cubicBezTo>
                          <a:pt x="52734" y="68281"/>
                          <a:pt x="67350" y="68359"/>
                          <a:pt x="76314" y="61913"/>
                        </a:cubicBezTo>
                        <a:cubicBezTo>
                          <a:pt x="83159" y="56998"/>
                          <a:pt x="85917" y="51056"/>
                          <a:pt x="85674" y="44531"/>
                        </a:cubicBezTo>
                        <a:close/>
                        <a:moveTo>
                          <a:pt x="34568" y="80663"/>
                        </a:moveTo>
                        <a:cubicBezTo>
                          <a:pt x="34443" y="82128"/>
                          <a:pt x="34274" y="83233"/>
                          <a:pt x="34274" y="84333"/>
                        </a:cubicBezTo>
                        <a:cubicBezTo>
                          <a:pt x="34251" y="91784"/>
                          <a:pt x="34449" y="99235"/>
                          <a:pt x="34161" y="106680"/>
                        </a:cubicBezTo>
                        <a:cubicBezTo>
                          <a:pt x="34070" y="109081"/>
                          <a:pt x="33228" y="111606"/>
                          <a:pt x="31844" y="113822"/>
                        </a:cubicBezTo>
                        <a:cubicBezTo>
                          <a:pt x="28955" y="118440"/>
                          <a:pt x="22766" y="120471"/>
                          <a:pt x="14802" y="119910"/>
                        </a:cubicBezTo>
                        <a:cubicBezTo>
                          <a:pt x="7946" y="119422"/>
                          <a:pt x="2362" y="115994"/>
                          <a:pt x="1073" y="111202"/>
                        </a:cubicBezTo>
                        <a:cubicBezTo>
                          <a:pt x="423" y="108784"/>
                          <a:pt x="45" y="106298"/>
                          <a:pt x="39" y="103841"/>
                        </a:cubicBezTo>
                        <a:cubicBezTo>
                          <a:pt x="-16" y="74699"/>
                          <a:pt x="-28" y="45558"/>
                          <a:pt x="107" y="16416"/>
                        </a:cubicBezTo>
                        <a:cubicBezTo>
                          <a:pt x="118" y="13594"/>
                          <a:pt x="469" y="10592"/>
                          <a:pt x="1904" y="7989"/>
                        </a:cubicBezTo>
                        <a:cubicBezTo>
                          <a:pt x="4126" y="3983"/>
                          <a:pt x="8794" y="1481"/>
                          <a:pt x="15402" y="1049"/>
                        </a:cubicBezTo>
                        <a:cubicBezTo>
                          <a:pt x="22337" y="600"/>
                          <a:pt x="27915" y="2188"/>
                          <a:pt x="31759" y="6205"/>
                        </a:cubicBezTo>
                        <a:cubicBezTo>
                          <a:pt x="32578" y="7058"/>
                          <a:pt x="33121" y="8034"/>
                          <a:pt x="33980" y="9218"/>
                        </a:cubicBezTo>
                        <a:cubicBezTo>
                          <a:pt x="35082" y="8640"/>
                          <a:pt x="36015" y="8242"/>
                          <a:pt x="36778" y="7731"/>
                        </a:cubicBezTo>
                        <a:cubicBezTo>
                          <a:pt x="43453" y="3265"/>
                          <a:pt x="51439" y="763"/>
                          <a:pt x="60799" y="173"/>
                        </a:cubicBezTo>
                        <a:cubicBezTo>
                          <a:pt x="74963" y="-718"/>
                          <a:pt x="87573" y="1812"/>
                          <a:pt x="98307" y="8118"/>
                        </a:cubicBezTo>
                        <a:cubicBezTo>
                          <a:pt x="106333" y="12837"/>
                          <a:pt x="111657" y="18913"/>
                          <a:pt x="115048" y="25623"/>
                        </a:cubicBezTo>
                        <a:cubicBezTo>
                          <a:pt x="121136" y="37669"/>
                          <a:pt x="122057" y="49934"/>
                          <a:pt x="115269" y="61969"/>
                        </a:cubicBezTo>
                        <a:cubicBezTo>
                          <a:pt x="108486" y="73998"/>
                          <a:pt x="96673" y="82863"/>
                          <a:pt x="77727" y="86555"/>
                        </a:cubicBezTo>
                        <a:cubicBezTo>
                          <a:pt x="65875" y="88861"/>
                          <a:pt x="54475" y="87918"/>
                          <a:pt x="43549" y="84181"/>
                        </a:cubicBezTo>
                        <a:cubicBezTo>
                          <a:pt x="40689" y="83205"/>
                          <a:pt x="37987" y="82010"/>
                          <a:pt x="34568" y="80663"/>
                        </a:cubicBezTo>
                        <a:close/>
                      </a:path>
                    </a:pathLst>
                  </a:custGeom>
                  <a:solidFill>
                    <a:srgbClr val="FF4300"/>
                  </a:solidFill>
                  <a:ln>
                    <a:noFill/>
                  </a:ln>
                </p:spPr>
                <p:txBody>
                  <a:bodyPr anchorCtr="0" anchor="ctr" bIns="19025" lIns="19025" spcFirstLastPara="1" rIns="19025" wrap="square" tIns="19025">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chemeClr val="accent1"/>
                      </a:solidFill>
                      <a:latin typeface="Arial"/>
                      <a:ea typeface="Arial"/>
                      <a:cs typeface="Arial"/>
                      <a:sym typeface="Arial"/>
                    </a:endParaRPr>
                  </a:p>
                </p:txBody>
              </p:sp>
              <p:sp>
                <p:nvSpPr>
                  <p:cNvPr id="1666" name="Google Shape;1666;p117"/>
                  <p:cNvSpPr/>
                  <p:nvPr/>
                </p:nvSpPr>
                <p:spPr>
                  <a:xfrm>
                    <a:off x="0" y="928531"/>
                    <a:ext cx="2286000" cy="2479800"/>
                  </a:xfrm>
                  <a:custGeom>
                    <a:rect b="b" l="l" r="r" t="t"/>
                    <a:pathLst>
                      <a:path extrusionOk="0" h="120000" w="120000">
                        <a:moveTo>
                          <a:pt x="34208" y="56341"/>
                        </a:moveTo>
                        <a:cubicBezTo>
                          <a:pt x="34214" y="72659"/>
                          <a:pt x="37771" y="79526"/>
                          <a:pt x="44920" y="85652"/>
                        </a:cubicBezTo>
                        <a:cubicBezTo>
                          <a:pt x="54409" y="93785"/>
                          <a:pt x="70221" y="92627"/>
                          <a:pt x="77839" y="83536"/>
                        </a:cubicBezTo>
                        <a:cubicBezTo>
                          <a:pt x="88890" y="70360"/>
                          <a:pt x="89093" y="51316"/>
                          <a:pt x="78953" y="37775"/>
                        </a:cubicBezTo>
                        <a:cubicBezTo>
                          <a:pt x="70538" y="26533"/>
                          <a:pt x="52594" y="25877"/>
                          <a:pt x="42963" y="36098"/>
                        </a:cubicBezTo>
                        <a:cubicBezTo>
                          <a:pt x="36499" y="42960"/>
                          <a:pt x="34316" y="50922"/>
                          <a:pt x="34208" y="56341"/>
                        </a:cubicBezTo>
                        <a:close/>
                        <a:moveTo>
                          <a:pt x="87238" y="105626"/>
                        </a:moveTo>
                        <a:cubicBezTo>
                          <a:pt x="81990" y="111798"/>
                          <a:pt x="75882" y="115459"/>
                          <a:pt x="68892" y="117781"/>
                        </a:cubicBezTo>
                        <a:cubicBezTo>
                          <a:pt x="56734" y="121813"/>
                          <a:pt x="44863" y="120005"/>
                          <a:pt x="33564" y="115186"/>
                        </a:cubicBezTo>
                        <a:cubicBezTo>
                          <a:pt x="16490" y="107902"/>
                          <a:pt x="6707" y="94601"/>
                          <a:pt x="2493" y="78414"/>
                        </a:cubicBezTo>
                        <a:cubicBezTo>
                          <a:pt x="-2109" y="60704"/>
                          <a:pt x="-633" y="42925"/>
                          <a:pt x="9331" y="26704"/>
                        </a:cubicBezTo>
                        <a:cubicBezTo>
                          <a:pt x="17542" y="13335"/>
                          <a:pt x="29684" y="3855"/>
                          <a:pt x="46447" y="906"/>
                        </a:cubicBezTo>
                        <a:cubicBezTo>
                          <a:pt x="59442" y="-1385"/>
                          <a:pt x="71839" y="490"/>
                          <a:pt x="82341" y="8726"/>
                        </a:cubicBezTo>
                        <a:cubicBezTo>
                          <a:pt x="83919" y="9964"/>
                          <a:pt x="85231" y="11498"/>
                          <a:pt x="87103" y="13318"/>
                        </a:cubicBezTo>
                        <a:cubicBezTo>
                          <a:pt x="88714" y="8863"/>
                          <a:pt x="91350" y="5669"/>
                          <a:pt x="95433" y="3445"/>
                        </a:cubicBezTo>
                        <a:cubicBezTo>
                          <a:pt x="103339" y="-866"/>
                          <a:pt x="114039" y="1346"/>
                          <a:pt x="117856" y="8692"/>
                        </a:cubicBezTo>
                        <a:cubicBezTo>
                          <a:pt x="119293" y="11458"/>
                          <a:pt x="119869" y="14846"/>
                          <a:pt x="119886" y="17955"/>
                        </a:cubicBezTo>
                        <a:cubicBezTo>
                          <a:pt x="120033" y="45931"/>
                          <a:pt x="120045" y="73908"/>
                          <a:pt x="119875" y="101885"/>
                        </a:cubicBezTo>
                        <a:cubicBezTo>
                          <a:pt x="119847" y="106442"/>
                          <a:pt x="119146" y="111016"/>
                          <a:pt x="115170" y="114615"/>
                        </a:cubicBezTo>
                        <a:cubicBezTo>
                          <a:pt x="107677" y="121397"/>
                          <a:pt x="93578" y="119269"/>
                          <a:pt x="89206" y="110509"/>
                        </a:cubicBezTo>
                        <a:cubicBezTo>
                          <a:pt x="88567" y="109231"/>
                          <a:pt x="88132" y="107873"/>
                          <a:pt x="87238" y="105626"/>
                        </a:cubicBezTo>
                        <a:close/>
                      </a:path>
                    </a:pathLst>
                  </a:custGeom>
                  <a:solidFill>
                    <a:srgbClr val="FF4300"/>
                  </a:solidFill>
                  <a:ln>
                    <a:noFill/>
                  </a:ln>
                </p:spPr>
                <p:txBody>
                  <a:bodyPr anchorCtr="0" anchor="ctr" bIns="19025" lIns="19025" spcFirstLastPara="1" rIns="19025" wrap="square" tIns="19025">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chemeClr val="accent1"/>
                      </a:solidFill>
                      <a:latin typeface="Arial"/>
                      <a:ea typeface="Arial"/>
                      <a:cs typeface="Arial"/>
                      <a:sym typeface="Arial"/>
                    </a:endParaRPr>
                  </a:p>
                </p:txBody>
              </p:sp>
              <p:sp>
                <p:nvSpPr>
                  <p:cNvPr id="1667" name="Google Shape;1667;p117"/>
                  <p:cNvSpPr/>
                  <p:nvPr/>
                </p:nvSpPr>
                <p:spPr>
                  <a:xfrm>
                    <a:off x="10457030" y="928531"/>
                    <a:ext cx="2299800" cy="2475000"/>
                  </a:xfrm>
                  <a:custGeom>
                    <a:rect b="b" l="l" r="r" t="t"/>
                    <a:pathLst>
                      <a:path extrusionOk="0" h="120000" w="120000">
                        <a:moveTo>
                          <a:pt x="85397" y="48998"/>
                        </a:moveTo>
                        <a:cubicBezTo>
                          <a:pt x="85381" y="37791"/>
                          <a:pt x="74934" y="25543"/>
                          <a:pt x="59520" y="26234"/>
                        </a:cubicBezTo>
                        <a:cubicBezTo>
                          <a:pt x="45939" y="26838"/>
                          <a:pt x="34075" y="37106"/>
                          <a:pt x="34400" y="48998"/>
                        </a:cubicBezTo>
                        <a:cubicBezTo>
                          <a:pt x="51395" y="48998"/>
                          <a:pt x="68396" y="48998"/>
                          <a:pt x="85397" y="48998"/>
                        </a:cubicBezTo>
                        <a:close/>
                        <a:moveTo>
                          <a:pt x="34394" y="70489"/>
                        </a:moveTo>
                        <a:cubicBezTo>
                          <a:pt x="36043" y="78628"/>
                          <a:pt x="40074" y="84424"/>
                          <a:pt x="47156" y="88096"/>
                        </a:cubicBezTo>
                        <a:cubicBezTo>
                          <a:pt x="58320" y="93886"/>
                          <a:pt x="69888" y="93639"/>
                          <a:pt x="81366" y="88988"/>
                        </a:cubicBezTo>
                        <a:cubicBezTo>
                          <a:pt x="86620" y="86864"/>
                          <a:pt x="91582" y="84124"/>
                          <a:pt x="96640" y="81592"/>
                        </a:cubicBezTo>
                        <a:cubicBezTo>
                          <a:pt x="107664" y="76078"/>
                          <a:pt x="118121" y="86444"/>
                          <a:pt x="116826" y="94536"/>
                        </a:cubicBezTo>
                        <a:cubicBezTo>
                          <a:pt x="116231" y="98255"/>
                          <a:pt x="114230" y="101161"/>
                          <a:pt x="111493" y="103769"/>
                        </a:cubicBezTo>
                        <a:cubicBezTo>
                          <a:pt x="105864" y="109121"/>
                          <a:pt x="98793" y="112298"/>
                          <a:pt x="91408" y="114814"/>
                        </a:cubicBezTo>
                        <a:cubicBezTo>
                          <a:pt x="74379" y="120627"/>
                          <a:pt x="56930" y="122152"/>
                          <a:pt x="39699" y="116293"/>
                        </a:cubicBezTo>
                        <a:cubicBezTo>
                          <a:pt x="18391" y="109041"/>
                          <a:pt x="5943" y="94358"/>
                          <a:pt x="1513" y="73741"/>
                        </a:cubicBezTo>
                        <a:cubicBezTo>
                          <a:pt x="-1014" y="61971"/>
                          <a:pt x="-487" y="50316"/>
                          <a:pt x="3913" y="39034"/>
                        </a:cubicBezTo>
                        <a:cubicBezTo>
                          <a:pt x="11848" y="18700"/>
                          <a:pt x="26438" y="5082"/>
                          <a:pt x="49977" y="966"/>
                        </a:cubicBezTo>
                        <a:cubicBezTo>
                          <a:pt x="67937" y="-2169"/>
                          <a:pt x="83564" y="2434"/>
                          <a:pt x="97346" y="13307"/>
                        </a:cubicBezTo>
                        <a:cubicBezTo>
                          <a:pt x="110557" y="23724"/>
                          <a:pt x="117527" y="37152"/>
                          <a:pt x="119887" y="52877"/>
                        </a:cubicBezTo>
                        <a:cubicBezTo>
                          <a:pt x="119966" y="53406"/>
                          <a:pt x="119988" y="53947"/>
                          <a:pt x="119994" y="54483"/>
                        </a:cubicBezTo>
                        <a:cubicBezTo>
                          <a:pt x="120100" y="65493"/>
                          <a:pt x="116220" y="70489"/>
                          <a:pt x="103912" y="70495"/>
                        </a:cubicBezTo>
                        <a:cubicBezTo>
                          <a:pt x="82392" y="70501"/>
                          <a:pt x="60871" y="70489"/>
                          <a:pt x="39357" y="70489"/>
                        </a:cubicBezTo>
                        <a:cubicBezTo>
                          <a:pt x="38039" y="70489"/>
                          <a:pt x="36721" y="70489"/>
                          <a:pt x="34394" y="70489"/>
                        </a:cubicBezTo>
                        <a:close/>
                      </a:path>
                    </a:pathLst>
                  </a:custGeom>
                  <a:solidFill>
                    <a:srgbClr val="686868"/>
                  </a:solidFill>
                  <a:ln>
                    <a:noFill/>
                  </a:ln>
                </p:spPr>
                <p:txBody>
                  <a:bodyPr anchorCtr="0" anchor="ctr" bIns="19025" lIns="19025" spcFirstLastPara="1" rIns="19025" wrap="square" tIns="19025">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chemeClr val="accent1"/>
                      </a:solidFill>
                      <a:latin typeface="Arial"/>
                      <a:ea typeface="Arial"/>
                      <a:cs typeface="Arial"/>
                      <a:sym typeface="Arial"/>
                    </a:endParaRPr>
                  </a:p>
                </p:txBody>
              </p:sp>
              <p:sp>
                <p:nvSpPr>
                  <p:cNvPr id="1668" name="Google Shape;1668;p117"/>
                  <p:cNvSpPr/>
                  <p:nvPr/>
                </p:nvSpPr>
                <p:spPr>
                  <a:xfrm>
                    <a:off x="8047273" y="928531"/>
                    <a:ext cx="2288400" cy="2469600"/>
                  </a:xfrm>
                  <a:custGeom>
                    <a:rect b="b" l="l" r="r" t="t"/>
                    <a:pathLst>
                      <a:path extrusionOk="0" h="120000" w="120000">
                        <a:moveTo>
                          <a:pt x="34368" y="49811"/>
                        </a:moveTo>
                        <a:cubicBezTo>
                          <a:pt x="51613" y="49834"/>
                          <a:pt x="68836" y="49811"/>
                          <a:pt x="86065" y="49817"/>
                        </a:cubicBezTo>
                        <a:cubicBezTo>
                          <a:pt x="85998" y="37257"/>
                          <a:pt x="75343" y="26777"/>
                          <a:pt x="61718" y="26120"/>
                        </a:cubicBezTo>
                        <a:cubicBezTo>
                          <a:pt x="47709" y="25445"/>
                          <a:pt x="34946" y="36062"/>
                          <a:pt x="34368" y="49811"/>
                        </a:cubicBezTo>
                        <a:close/>
                        <a:moveTo>
                          <a:pt x="34785" y="70297"/>
                        </a:moveTo>
                        <a:cubicBezTo>
                          <a:pt x="35324" y="72628"/>
                          <a:pt x="35475" y="74371"/>
                          <a:pt x="36131" y="75937"/>
                        </a:cubicBezTo>
                        <a:cubicBezTo>
                          <a:pt x="39857" y="84817"/>
                          <a:pt x="46986" y="89674"/>
                          <a:pt x="56958" y="91828"/>
                        </a:cubicBezTo>
                        <a:cubicBezTo>
                          <a:pt x="69148" y="94462"/>
                          <a:pt x="79653" y="90880"/>
                          <a:pt x="89974" y="85600"/>
                        </a:cubicBezTo>
                        <a:cubicBezTo>
                          <a:pt x="93489" y="83811"/>
                          <a:pt x="97115" y="82120"/>
                          <a:pt x="100869" y="80845"/>
                        </a:cubicBezTo>
                        <a:cubicBezTo>
                          <a:pt x="106035" y="79097"/>
                          <a:pt x="110423" y="81085"/>
                          <a:pt x="113710" y="84657"/>
                        </a:cubicBezTo>
                        <a:cubicBezTo>
                          <a:pt x="117247" y="88497"/>
                          <a:pt x="118943" y="93011"/>
                          <a:pt x="116590" y="98074"/>
                        </a:cubicBezTo>
                        <a:cubicBezTo>
                          <a:pt x="114438" y="102697"/>
                          <a:pt x="110534" y="106045"/>
                          <a:pt x="106147" y="108588"/>
                        </a:cubicBezTo>
                        <a:cubicBezTo>
                          <a:pt x="94729" y="115217"/>
                          <a:pt x="82272" y="118977"/>
                          <a:pt x="68703" y="119805"/>
                        </a:cubicBezTo>
                        <a:cubicBezTo>
                          <a:pt x="58581" y="120422"/>
                          <a:pt x="48771" y="119685"/>
                          <a:pt x="39273" y="116360"/>
                        </a:cubicBezTo>
                        <a:cubicBezTo>
                          <a:pt x="23101" y="110691"/>
                          <a:pt x="11867" y="100394"/>
                          <a:pt x="5216" y="85565"/>
                        </a:cubicBezTo>
                        <a:cubicBezTo>
                          <a:pt x="1751" y="77834"/>
                          <a:pt x="0" y="69742"/>
                          <a:pt x="0" y="61605"/>
                        </a:cubicBezTo>
                        <a:cubicBezTo>
                          <a:pt x="0" y="37525"/>
                          <a:pt x="13235" y="12520"/>
                          <a:pt x="40574" y="3434"/>
                        </a:cubicBezTo>
                        <a:cubicBezTo>
                          <a:pt x="59955" y="-3005"/>
                          <a:pt x="78207" y="-314"/>
                          <a:pt x="94713" y="10937"/>
                        </a:cubicBezTo>
                        <a:cubicBezTo>
                          <a:pt x="107604" y="19725"/>
                          <a:pt x="115823" y="31657"/>
                          <a:pt x="119049" y="46200"/>
                        </a:cubicBezTo>
                        <a:cubicBezTo>
                          <a:pt x="120122" y="51022"/>
                          <a:pt x="120111" y="56154"/>
                          <a:pt x="119860" y="61108"/>
                        </a:cubicBezTo>
                        <a:cubicBezTo>
                          <a:pt x="119594" y="66365"/>
                          <a:pt x="115289" y="69834"/>
                          <a:pt x="109650" y="70194"/>
                        </a:cubicBezTo>
                        <a:cubicBezTo>
                          <a:pt x="107720" y="70320"/>
                          <a:pt x="105785" y="70302"/>
                          <a:pt x="103855" y="70302"/>
                        </a:cubicBezTo>
                        <a:cubicBezTo>
                          <a:pt x="82990" y="70308"/>
                          <a:pt x="62124" y="70302"/>
                          <a:pt x="41258" y="70297"/>
                        </a:cubicBezTo>
                        <a:cubicBezTo>
                          <a:pt x="39373" y="70297"/>
                          <a:pt x="37493" y="70297"/>
                          <a:pt x="34785" y="70297"/>
                        </a:cubicBezTo>
                        <a:close/>
                      </a:path>
                    </a:pathLst>
                  </a:custGeom>
                  <a:solidFill>
                    <a:srgbClr val="686868"/>
                  </a:solidFill>
                  <a:ln>
                    <a:noFill/>
                  </a:ln>
                </p:spPr>
                <p:txBody>
                  <a:bodyPr anchorCtr="0" anchor="ctr" bIns="19025" lIns="19025" spcFirstLastPara="1" rIns="19025" wrap="square" tIns="19025">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chemeClr val="accent1"/>
                      </a:solidFill>
                      <a:latin typeface="Arial"/>
                      <a:ea typeface="Arial"/>
                      <a:cs typeface="Arial"/>
                      <a:sym typeface="Arial"/>
                    </a:endParaRPr>
                  </a:p>
                </p:txBody>
              </p:sp>
              <p:sp>
                <p:nvSpPr>
                  <p:cNvPr id="1669" name="Google Shape;1669;p117"/>
                  <p:cNvSpPr/>
                  <p:nvPr/>
                </p:nvSpPr>
                <p:spPr>
                  <a:xfrm>
                    <a:off x="4885844" y="950639"/>
                    <a:ext cx="642300" cy="2419200"/>
                  </a:xfrm>
                  <a:custGeom>
                    <a:rect b="b" l="l" r="r" t="t"/>
                    <a:pathLst>
                      <a:path extrusionOk="0" h="120000" w="120000">
                        <a:moveTo>
                          <a:pt x="119910" y="60271"/>
                        </a:moveTo>
                        <a:cubicBezTo>
                          <a:pt x="119910" y="74704"/>
                          <a:pt x="119726" y="89142"/>
                          <a:pt x="120000" y="103575"/>
                        </a:cubicBezTo>
                        <a:cubicBezTo>
                          <a:pt x="120105" y="109290"/>
                          <a:pt x="112656" y="113938"/>
                          <a:pt x="94619" y="117130"/>
                        </a:cubicBezTo>
                        <a:cubicBezTo>
                          <a:pt x="57000" y="123792"/>
                          <a:pt x="6874" y="118510"/>
                          <a:pt x="351" y="104943"/>
                        </a:cubicBezTo>
                        <a:cubicBezTo>
                          <a:pt x="-167" y="103864"/>
                          <a:pt x="44" y="102755"/>
                          <a:pt x="44" y="101658"/>
                        </a:cubicBezTo>
                        <a:cubicBezTo>
                          <a:pt x="44" y="74253"/>
                          <a:pt x="-55" y="46843"/>
                          <a:pt x="256" y="19438"/>
                        </a:cubicBezTo>
                        <a:cubicBezTo>
                          <a:pt x="289" y="16563"/>
                          <a:pt x="1343" y="13578"/>
                          <a:pt x="4415" y="10841"/>
                        </a:cubicBezTo>
                        <a:cubicBezTo>
                          <a:pt x="12718" y="3435"/>
                          <a:pt x="39604" y="-906"/>
                          <a:pt x="68240" y="161"/>
                        </a:cubicBezTo>
                        <a:cubicBezTo>
                          <a:pt x="97251" y="1241"/>
                          <a:pt x="119029" y="7100"/>
                          <a:pt x="119442" y="14779"/>
                        </a:cubicBezTo>
                        <a:cubicBezTo>
                          <a:pt x="120267" y="29939"/>
                          <a:pt x="119687" y="45105"/>
                          <a:pt x="119687" y="60271"/>
                        </a:cubicBezTo>
                        <a:cubicBezTo>
                          <a:pt x="119760" y="60271"/>
                          <a:pt x="119832" y="60271"/>
                          <a:pt x="119910" y="60271"/>
                        </a:cubicBezTo>
                        <a:close/>
                      </a:path>
                    </a:pathLst>
                  </a:custGeom>
                  <a:solidFill>
                    <a:srgbClr val="FF4300"/>
                  </a:solidFill>
                  <a:ln>
                    <a:noFill/>
                  </a:ln>
                </p:spPr>
                <p:txBody>
                  <a:bodyPr anchorCtr="0" anchor="ctr" bIns="19025" lIns="19025" spcFirstLastPara="1" rIns="19025" wrap="square" tIns="19025">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chemeClr val="accent1"/>
                      </a:solidFill>
                      <a:latin typeface="Arial"/>
                      <a:ea typeface="Arial"/>
                      <a:cs typeface="Arial"/>
                      <a:sym typeface="Arial"/>
                    </a:endParaRPr>
                  </a:p>
                </p:txBody>
              </p:sp>
            </p:grpSp>
            <p:sp>
              <p:nvSpPr>
                <p:cNvPr id="1670" name="Google Shape;1670;p117"/>
                <p:cNvSpPr/>
                <p:nvPr/>
              </p:nvSpPr>
              <p:spPr>
                <a:xfrm>
                  <a:off x="4004985" y="1794759"/>
                  <a:ext cx="262500" cy="265200"/>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rgbClr val="FF43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chemeClr val="accent1"/>
                    </a:solidFill>
                    <a:latin typeface="Helvetica Neue Light"/>
                    <a:ea typeface="Helvetica Neue Light"/>
                    <a:cs typeface="Helvetica Neue Light"/>
                    <a:sym typeface="Helvetica Neue Light"/>
                  </a:endParaRPr>
                </a:p>
              </p:txBody>
            </p:sp>
          </p:grpSp>
        </p:grpSp>
      </p:grpSp>
      <p:sp>
        <p:nvSpPr>
          <p:cNvPr id="1671" name="Google Shape;1671;p117"/>
          <p:cNvSpPr txBox="1"/>
          <p:nvPr>
            <p:ph type="title"/>
          </p:nvPr>
        </p:nvSpPr>
        <p:spPr>
          <a:xfrm>
            <a:off x="459388" y="218142"/>
            <a:ext cx="8225100" cy="52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1400"/>
              <a:buFont typeface="Roboto"/>
              <a:buNone/>
            </a:pPr>
            <a:r>
              <a:rPr b="0" i="0" lang="en" sz="2800" u="none" cap="none" strike="noStrike">
                <a:solidFill>
                  <a:schemeClr val="accent1"/>
                </a:solidFill>
                <a:latin typeface="Roboto"/>
                <a:ea typeface="Roboto"/>
                <a:cs typeface="Roboto"/>
                <a:sym typeface="Roboto"/>
              </a:rPr>
              <a:t>Apigee Edge: High Performance API Management</a:t>
            </a:r>
            <a:endParaRPr b="0" i="0" sz="2800" u="none" cap="none" strike="noStrike">
              <a:solidFill>
                <a:schemeClr val="accent1"/>
              </a:solidFill>
              <a:latin typeface="Roboto"/>
              <a:ea typeface="Roboto"/>
              <a:cs typeface="Roboto"/>
              <a:sym typeface="Roboto"/>
            </a:endParaRPr>
          </a:p>
        </p:txBody>
      </p:sp>
      <p:grpSp>
        <p:nvGrpSpPr>
          <p:cNvPr id="1672" name="Google Shape;1672;p117"/>
          <p:cNvGrpSpPr/>
          <p:nvPr/>
        </p:nvGrpSpPr>
        <p:grpSpPr>
          <a:xfrm>
            <a:off x="160935" y="4881178"/>
            <a:ext cx="8813451" cy="206257"/>
            <a:chOff x="160935" y="4881178"/>
            <a:chExt cx="8813451" cy="206257"/>
          </a:xfrm>
        </p:grpSpPr>
        <p:sp>
          <p:nvSpPr>
            <p:cNvPr id="1673" name="Google Shape;1673;p117"/>
            <p:cNvSpPr txBox="1"/>
            <p:nvPr/>
          </p:nvSpPr>
          <p:spPr>
            <a:xfrm>
              <a:off x="3028950" y="4887335"/>
              <a:ext cx="3086100" cy="2001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6E6D71"/>
                </a:buClr>
                <a:buSzPts val="700"/>
                <a:buFont typeface="Roboto Light"/>
                <a:buNone/>
              </a:pPr>
              <a:r>
                <a:rPr b="0" i="0" lang="en" sz="700" u="none" cap="none" strike="noStrike">
                  <a:solidFill>
                    <a:srgbClr val="6E6D71"/>
                  </a:solidFill>
                  <a:latin typeface="Roboto Light"/>
                  <a:ea typeface="Roboto Light"/>
                  <a:cs typeface="Roboto Light"/>
                  <a:sym typeface="Roboto Light"/>
                </a:rPr>
                <a:t>Proprietary and confidential</a:t>
              </a:r>
              <a:endParaRPr b="0" i="0" sz="1400" u="none" cap="none" strike="noStrike">
                <a:solidFill>
                  <a:srgbClr val="000000"/>
                </a:solidFill>
                <a:latin typeface="Arial"/>
                <a:ea typeface="Arial"/>
                <a:cs typeface="Arial"/>
                <a:sym typeface="Arial"/>
              </a:endParaRPr>
            </a:p>
          </p:txBody>
        </p:sp>
        <p:grpSp>
          <p:nvGrpSpPr>
            <p:cNvPr id="1674" name="Google Shape;1674;p117"/>
            <p:cNvGrpSpPr/>
            <p:nvPr/>
          </p:nvGrpSpPr>
          <p:grpSpPr>
            <a:xfrm>
              <a:off x="160935" y="4892453"/>
              <a:ext cx="500240" cy="169022"/>
              <a:chOff x="3719513" y="2933700"/>
              <a:chExt cx="5027540" cy="1698710"/>
            </a:xfrm>
          </p:grpSpPr>
          <p:sp>
            <p:nvSpPr>
              <p:cNvPr id="1675" name="Google Shape;1675;p117"/>
              <p:cNvSpPr/>
              <p:nvPr/>
            </p:nvSpPr>
            <p:spPr>
              <a:xfrm>
                <a:off x="3719513" y="3300410"/>
                <a:ext cx="898500" cy="973200"/>
              </a:xfrm>
              <a:custGeom>
                <a:rect b="b" l="l" r="r" t="t"/>
                <a:pathLst>
                  <a:path extrusionOk="0" h="120000" w="120000">
                    <a:moveTo>
                      <a:pt x="86271" y="60199"/>
                    </a:moveTo>
                    <a:cubicBezTo>
                      <a:pt x="86271" y="45360"/>
                      <a:pt x="78091" y="28522"/>
                      <a:pt x="60336" y="28522"/>
                    </a:cubicBezTo>
                    <a:cubicBezTo>
                      <a:pt x="41812" y="28522"/>
                      <a:pt x="33632" y="45360"/>
                      <a:pt x="33632" y="60199"/>
                    </a:cubicBezTo>
                    <a:cubicBezTo>
                      <a:pt x="33632" y="75083"/>
                      <a:pt x="42052" y="91521"/>
                      <a:pt x="60336" y="91521"/>
                    </a:cubicBezTo>
                    <a:cubicBezTo>
                      <a:pt x="77802" y="91521"/>
                      <a:pt x="86271" y="75083"/>
                      <a:pt x="86271" y="60199"/>
                    </a:cubicBezTo>
                    <a:close/>
                    <a:moveTo>
                      <a:pt x="103785" y="118711"/>
                    </a:moveTo>
                    <a:cubicBezTo>
                      <a:pt x="93921" y="118711"/>
                      <a:pt x="89975" y="113691"/>
                      <a:pt x="87618" y="105516"/>
                    </a:cubicBezTo>
                    <a:cubicBezTo>
                      <a:pt x="79005" y="115024"/>
                      <a:pt x="68468" y="119955"/>
                      <a:pt x="55573" y="119955"/>
                    </a:cubicBezTo>
                    <a:cubicBezTo>
                      <a:pt x="24057" y="119955"/>
                      <a:pt x="0" y="95120"/>
                      <a:pt x="0" y="60199"/>
                    </a:cubicBezTo>
                    <a:cubicBezTo>
                      <a:pt x="0" y="26123"/>
                      <a:pt x="24779" y="0"/>
                      <a:pt x="55573" y="0"/>
                    </a:cubicBezTo>
                    <a:cubicBezTo>
                      <a:pt x="67987" y="0"/>
                      <a:pt x="80160" y="4531"/>
                      <a:pt x="87618" y="14216"/>
                    </a:cubicBezTo>
                    <a:cubicBezTo>
                      <a:pt x="88580" y="6664"/>
                      <a:pt x="95605" y="1288"/>
                      <a:pt x="103785" y="1288"/>
                    </a:cubicBezTo>
                    <a:cubicBezTo>
                      <a:pt x="119951" y="1288"/>
                      <a:pt x="119951" y="13639"/>
                      <a:pt x="119951" y="21636"/>
                    </a:cubicBezTo>
                    <a:lnTo>
                      <a:pt x="119951" y="98407"/>
                    </a:lnTo>
                    <a:cubicBezTo>
                      <a:pt x="119951" y="106360"/>
                      <a:pt x="119951" y="118711"/>
                      <a:pt x="103785" y="118711"/>
                    </a:cubicBezTo>
                    <a:close/>
                  </a:path>
                </a:pathLst>
              </a:custGeom>
              <a:solidFill>
                <a:srgbClr val="6E6D7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117"/>
              <p:cNvSpPr/>
              <p:nvPr/>
            </p:nvSpPr>
            <p:spPr>
              <a:xfrm>
                <a:off x="4687892" y="3300410"/>
                <a:ext cx="897000" cy="1332000"/>
              </a:xfrm>
              <a:custGeom>
                <a:rect b="b" l="l" r="r" t="t"/>
                <a:pathLst>
                  <a:path extrusionOk="0" h="120000" w="120000">
                    <a:moveTo>
                      <a:pt x="86305" y="43934"/>
                    </a:moveTo>
                    <a:cubicBezTo>
                      <a:pt x="86305" y="33266"/>
                      <a:pt x="77641" y="20815"/>
                      <a:pt x="60168" y="20815"/>
                    </a:cubicBezTo>
                    <a:cubicBezTo>
                      <a:pt x="42069" y="20815"/>
                      <a:pt x="33694" y="32131"/>
                      <a:pt x="33694" y="43155"/>
                    </a:cubicBezTo>
                    <a:cubicBezTo>
                      <a:pt x="33694" y="54179"/>
                      <a:pt x="41636" y="66760"/>
                      <a:pt x="60168" y="66760"/>
                    </a:cubicBezTo>
                    <a:cubicBezTo>
                      <a:pt x="77641" y="66760"/>
                      <a:pt x="86305" y="54471"/>
                      <a:pt x="86305" y="43934"/>
                    </a:cubicBezTo>
                    <a:close/>
                    <a:moveTo>
                      <a:pt x="0" y="13553"/>
                    </a:moveTo>
                    <a:cubicBezTo>
                      <a:pt x="0" y="5998"/>
                      <a:pt x="6979" y="940"/>
                      <a:pt x="16847" y="940"/>
                    </a:cubicBezTo>
                    <a:cubicBezTo>
                      <a:pt x="26137" y="940"/>
                      <a:pt x="31576" y="4442"/>
                      <a:pt x="33694" y="10375"/>
                    </a:cubicBezTo>
                    <a:cubicBezTo>
                      <a:pt x="40000" y="3469"/>
                      <a:pt x="53092" y="0"/>
                      <a:pt x="65752" y="0"/>
                    </a:cubicBezTo>
                    <a:cubicBezTo>
                      <a:pt x="101949" y="0"/>
                      <a:pt x="119951" y="22858"/>
                      <a:pt x="119951" y="44841"/>
                    </a:cubicBezTo>
                    <a:cubicBezTo>
                      <a:pt x="119951" y="66306"/>
                      <a:pt x="98531" y="87543"/>
                      <a:pt x="64596" y="87543"/>
                    </a:cubicBezTo>
                    <a:cubicBezTo>
                      <a:pt x="54007" y="87543"/>
                      <a:pt x="42599" y="84852"/>
                      <a:pt x="33694" y="79664"/>
                    </a:cubicBezTo>
                    <a:lnTo>
                      <a:pt x="33694" y="107387"/>
                    </a:lnTo>
                    <a:cubicBezTo>
                      <a:pt x="33694" y="114941"/>
                      <a:pt x="26714" y="119967"/>
                      <a:pt x="16847" y="119967"/>
                    </a:cubicBezTo>
                    <a:cubicBezTo>
                      <a:pt x="7027" y="119967"/>
                      <a:pt x="48" y="114941"/>
                      <a:pt x="48" y="107387"/>
                    </a:cubicBezTo>
                    <a:lnTo>
                      <a:pt x="48" y="13553"/>
                    </a:lnTo>
                    <a:lnTo>
                      <a:pt x="0" y="13553"/>
                    </a:lnTo>
                    <a:close/>
                  </a:path>
                </a:pathLst>
              </a:custGeom>
              <a:solidFill>
                <a:srgbClr val="6E6D7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117"/>
              <p:cNvSpPr/>
              <p:nvPr/>
            </p:nvSpPr>
            <p:spPr>
              <a:xfrm>
                <a:off x="5627684" y="2933700"/>
                <a:ext cx="284100" cy="1328700"/>
              </a:xfrm>
              <a:custGeom>
                <a:rect b="b" l="l" r="r" t="t"/>
                <a:pathLst>
                  <a:path extrusionOk="0" h="120000" w="120000">
                    <a:moveTo>
                      <a:pt x="59923" y="34086"/>
                    </a:moveTo>
                    <a:cubicBezTo>
                      <a:pt x="90950" y="34086"/>
                      <a:pt x="113003" y="39155"/>
                      <a:pt x="113003" y="46726"/>
                    </a:cubicBezTo>
                    <a:lnTo>
                      <a:pt x="113003" y="107294"/>
                    </a:lnTo>
                    <a:cubicBezTo>
                      <a:pt x="113003" y="114898"/>
                      <a:pt x="90950" y="119967"/>
                      <a:pt x="59923" y="119967"/>
                    </a:cubicBezTo>
                    <a:cubicBezTo>
                      <a:pt x="28745" y="119967"/>
                      <a:pt x="6692" y="114898"/>
                      <a:pt x="6692" y="107294"/>
                    </a:cubicBezTo>
                    <a:lnTo>
                      <a:pt x="6692" y="46726"/>
                    </a:lnTo>
                    <a:cubicBezTo>
                      <a:pt x="6692" y="39155"/>
                      <a:pt x="28745" y="34086"/>
                      <a:pt x="59923" y="34086"/>
                    </a:cubicBezTo>
                    <a:close/>
                    <a:moveTo>
                      <a:pt x="59771" y="25572"/>
                    </a:moveTo>
                    <a:cubicBezTo>
                      <a:pt x="27984" y="25572"/>
                      <a:pt x="0" y="19431"/>
                      <a:pt x="0" y="12477"/>
                    </a:cubicBezTo>
                    <a:cubicBezTo>
                      <a:pt x="0" y="6011"/>
                      <a:pt x="27984" y="0"/>
                      <a:pt x="59771" y="0"/>
                    </a:cubicBezTo>
                    <a:cubicBezTo>
                      <a:pt x="91558" y="0"/>
                      <a:pt x="119847" y="5848"/>
                      <a:pt x="119847" y="12477"/>
                    </a:cubicBezTo>
                    <a:cubicBezTo>
                      <a:pt x="119847" y="19593"/>
                      <a:pt x="93079" y="25572"/>
                      <a:pt x="59771" y="25572"/>
                    </a:cubicBezTo>
                    <a:close/>
                  </a:path>
                </a:pathLst>
              </a:custGeom>
              <a:solidFill>
                <a:srgbClr val="6E6D7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117"/>
              <p:cNvSpPr/>
              <p:nvPr/>
            </p:nvSpPr>
            <p:spPr>
              <a:xfrm>
                <a:off x="5954709" y="3300410"/>
                <a:ext cx="897000" cy="1332000"/>
              </a:xfrm>
              <a:custGeom>
                <a:rect b="b" l="l" r="r" t="t"/>
                <a:pathLst>
                  <a:path extrusionOk="0" h="120000" w="120000">
                    <a:moveTo>
                      <a:pt x="33694" y="43577"/>
                    </a:moveTo>
                    <a:cubicBezTo>
                      <a:pt x="33694" y="55736"/>
                      <a:pt x="42262" y="66792"/>
                      <a:pt x="59831" y="66792"/>
                    </a:cubicBezTo>
                    <a:cubicBezTo>
                      <a:pt x="77833" y="66792"/>
                      <a:pt x="86257" y="55412"/>
                      <a:pt x="86257" y="44388"/>
                    </a:cubicBezTo>
                    <a:cubicBezTo>
                      <a:pt x="86257" y="33396"/>
                      <a:pt x="78315" y="20815"/>
                      <a:pt x="59831" y="20815"/>
                    </a:cubicBezTo>
                    <a:cubicBezTo>
                      <a:pt x="42262" y="20815"/>
                      <a:pt x="33694" y="33104"/>
                      <a:pt x="33694" y="43577"/>
                    </a:cubicBezTo>
                    <a:close/>
                    <a:moveTo>
                      <a:pt x="55210" y="119967"/>
                    </a:moveTo>
                    <a:cubicBezTo>
                      <a:pt x="41395" y="119967"/>
                      <a:pt x="2117" y="115428"/>
                      <a:pt x="2117" y="103009"/>
                    </a:cubicBezTo>
                    <a:cubicBezTo>
                      <a:pt x="2117" y="98697"/>
                      <a:pt x="9145" y="93023"/>
                      <a:pt x="15691" y="93023"/>
                    </a:cubicBezTo>
                    <a:cubicBezTo>
                      <a:pt x="26425" y="93023"/>
                      <a:pt x="38315" y="100156"/>
                      <a:pt x="57761" y="100156"/>
                    </a:cubicBezTo>
                    <a:cubicBezTo>
                      <a:pt x="74079" y="100156"/>
                      <a:pt x="86257" y="93704"/>
                      <a:pt x="86257" y="82194"/>
                    </a:cubicBezTo>
                    <a:lnTo>
                      <a:pt x="86257" y="76844"/>
                    </a:lnTo>
                    <a:lnTo>
                      <a:pt x="85824" y="76844"/>
                    </a:lnTo>
                    <a:cubicBezTo>
                      <a:pt x="78748" y="83815"/>
                      <a:pt x="67340" y="87543"/>
                      <a:pt x="51841" y="87543"/>
                    </a:cubicBezTo>
                    <a:cubicBezTo>
                      <a:pt x="16654" y="87543"/>
                      <a:pt x="0" y="66598"/>
                      <a:pt x="0" y="44063"/>
                    </a:cubicBezTo>
                    <a:cubicBezTo>
                      <a:pt x="0" y="21269"/>
                      <a:pt x="21564" y="0"/>
                      <a:pt x="55403" y="0"/>
                    </a:cubicBezTo>
                    <a:cubicBezTo>
                      <a:pt x="66859" y="0"/>
                      <a:pt x="79951" y="3469"/>
                      <a:pt x="86257" y="10375"/>
                    </a:cubicBezTo>
                    <a:cubicBezTo>
                      <a:pt x="88375" y="4442"/>
                      <a:pt x="93718" y="940"/>
                      <a:pt x="103104" y="940"/>
                    </a:cubicBezTo>
                    <a:cubicBezTo>
                      <a:pt x="112972" y="940"/>
                      <a:pt x="119951" y="5998"/>
                      <a:pt x="119951" y="13553"/>
                    </a:cubicBezTo>
                    <a:lnTo>
                      <a:pt x="119951" y="79081"/>
                    </a:lnTo>
                    <a:cubicBezTo>
                      <a:pt x="119951" y="106317"/>
                      <a:pt x="93477" y="119967"/>
                      <a:pt x="55210" y="119967"/>
                    </a:cubicBezTo>
                    <a:close/>
                  </a:path>
                </a:pathLst>
              </a:custGeom>
              <a:solidFill>
                <a:srgbClr val="6E6D7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117"/>
              <p:cNvSpPr/>
              <p:nvPr/>
            </p:nvSpPr>
            <p:spPr>
              <a:xfrm>
                <a:off x="6897687" y="3300410"/>
                <a:ext cx="904800" cy="973200"/>
              </a:xfrm>
              <a:custGeom>
                <a:rect b="b" l="l" r="r" t="t"/>
                <a:pathLst>
                  <a:path extrusionOk="0" h="120000" w="120000">
                    <a:moveTo>
                      <a:pt x="59880" y="25945"/>
                    </a:moveTo>
                    <a:cubicBezTo>
                      <a:pt x="45029" y="25945"/>
                      <a:pt x="35001" y="36475"/>
                      <a:pt x="33378" y="49714"/>
                    </a:cubicBezTo>
                    <a:lnTo>
                      <a:pt x="86526" y="49714"/>
                    </a:lnTo>
                    <a:cubicBezTo>
                      <a:pt x="84711" y="36075"/>
                      <a:pt x="75447" y="25945"/>
                      <a:pt x="59880" y="25945"/>
                    </a:cubicBezTo>
                    <a:close/>
                    <a:moveTo>
                      <a:pt x="34142" y="70373"/>
                    </a:moveTo>
                    <a:cubicBezTo>
                      <a:pt x="36434" y="85657"/>
                      <a:pt x="50139" y="92765"/>
                      <a:pt x="65658" y="92765"/>
                    </a:cubicBezTo>
                    <a:cubicBezTo>
                      <a:pt x="82849" y="92765"/>
                      <a:pt x="94643" y="80281"/>
                      <a:pt x="103477" y="80281"/>
                    </a:cubicBezTo>
                    <a:cubicBezTo>
                      <a:pt x="110688" y="80281"/>
                      <a:pt x="117182" y="86945"/>
                      <a:pt x="117182" y="93654"/>
                    </a:cubicBezTo>
                    <a:cubicBezTo>
                      <a:pt x="117182" y="107027"/>
                      <a:pt x="87481" y="119955"/>
                      <a:pt x="62650" y="119955"/>
                    </a:cubicBezTo>
                    <a:cubicBezTo>
                      <a:pt x="25069" y="119955"/>
                      <a:pt x="0" y="94498"/>
                      <a:pt x="0" y="60155"/>
                    </a:cubicBezTo>
                    <a:cubicBezTo>
                      <a:pt x="0" y="28744"/>
                      <a:pt x="24592" y="0"/>
                      <a:pt x="59880" y="0"/>
                    </a:cubicBezTo>
                    <a:cubicBezTo>
                      <a:pt x="96076" y="0"/>
                      <a:pt x="119952" y="30655"/>
                      <a:pt x="119952" y="56556"/>
                    </a:cubicBezTo>
                    <a:cubicBezTo>
                      <a:pt x="119952" y="65797"/>
                      <a:pt x="115559" y="70373"/>
                      <a:pt x="105340" y="70373"/>
                    </a:cubicBezTo>
                    <a:lnTo>
                      <a:pt x="34142" y="70373"/>
                    </a:lnTo>
                    <a:close/>
                  </a:path>
                </a:pathLst>
              </a:custGeom>
              <a:solidFill>
                <a:srgbClr val="6E6D7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117"/>
              <p:cNvSpPr/>
              <p:nvPr/>
            </p:nvSpPr>
            <p:spPr>
              <a:xfrm>
                <a:off x="7842253" y="3303586"/>
                <a:ext cx="904800" cy="973200"/>
              </a:xfrm>
              <a:custGeom>
                <a:rect b="b" l="l" r="r" t="t"/>
                <a:pathLst>
                  <a:path extrusionOk="0" h="120000" w="120000">
                    <a:moveTo>
                      <a:pt x="86491" y="49670"/>
                    </a:moveTo>
                    <a:cubicBezTo>
                      <a:pt x="84677" y="36075"/>
                      <a:pt x="75369" y="25901"/>
                      <a:pt x="59856" y="25901"/>
                    </a:cubicBezTo>
                    <a:cubicBezTo>
                      <a:pt x="45011" y="25901"/>
                      <a:pt x="34988" y="36475"/>
                      <a:pt x="33412" y="49670"/>
                    </a:cubicBezTo>
                    <a:lnTo>
                      <a:pt x="86491" y="49670"/>
                    </a:lnTo>
                    <a:close/>
                    <a:moveTo>
                      <a:pt x="34128" y="70329"/>
                    </a:moveTo>
                    <a:cubicBezTo>
                      <a:pt x="36467" y="85701"/>
                      <a:pt x="50119" y="92810"/>
                      <a:pt x="65680" y="92810"/>
                    </a:cubicBezTo>
                    <a:cubicBezTo>
                      <a:pt x="82768" y="92810"/>
                      <a:pt x="94653" y="80236"/>
                      <a:pt x="103436" y="80236"/>
                    </a:cubicBezTo>
                    <a:cubicBezTo>
                      <a:pt x="110644" y="80236"/>
                      <a:pt x="117136" y="86945"/>
                      <a:pt x="117136" y="93609"/>
                    </a:cubicBezTo>
                    <a:cubicBezTo>
                      <a:pt x="117136" y="106982"/>
                      <a:pt x="87446" y="119955"/>
                      <a:pt x="62673" y="119955"/>
                    </a:cubicBezTo>
                    <a:cubicBezTo>
                      <a:pt x="25059" y="119955"/>
                      <a:pt x="0" y="94498"/>
                      <a:pt x="0" y="60199"/>
                    </a:cubicBezTo>
                    <a:cubicBezTo>
                      <a:pt x="0" y="28700"/>
                      <a:pt x="24630" y="0"/>
                      <a:pt x="59856" y="0"/>
                    </a:cubicBezTo>
                    <a:cubicBezTo>
                      <a:pt x="96038" y="0"/>
                      <a:pt x="119952" y="30655"/>
                      <a:pt x="119952" y="56556"/>
                    </a:cubicBezTo>
                    <a:cubicBezTo>
                      <a:pt x="119952" y="65797"/>
                      <a:pt x="115560" y="70329"/>
                      <a:pt x="105250" y="70329"/>
                    </a:cubicBezTo>
                    <a:lnTo>
                      <a:pt x="34128" y="70329"/>
                    </a:lnTo>
                    <a:close/>
                  </a:path>
                </a:pathLst>
              </a:custGeom>
              <a:solidFill>
                <a:srgbClr val="6E6D7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681" name="Google Shape;1681;p117"/>
            <p:cNvPicPr preferRelativeResize="0"/>
            <p:nvPr/>
          </p:nvPicPr>
          <p:blipFill rotWithShape="1">
            <a:blip r:embed="rId3">
              <a:alphaModFix/>
            </a:blip>
            <a:srcRect b="0" l="0" r="0" t="0"/>
            <a:stretch/>
          </p:blipFill>
          <p:spPr>
            <a:xfrm>
              <a:off x="7995900" y="4881178"/>
              <a:ext cx="978486" cy="177012"/>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5" name="Shape 1685"/>
        <p:cNvGrpSpPr/>
        <p:nvPr/>
      </p:nvGrpSpPr>
      <p:grpSpPr>
        <a:xfrm>
          <a:off x="0" y="0"/>
          <a:ext cx="0" cy="0"/>
          <a:chOff x="0" y="0"/>
          <a:chExt cx="0" cy="0"/>
        </a:xfrm>
      </p:grpSpPr>
      <p:grpSp>
        <p:nvGrpSpPr>
          <p:cNvPr id="1686" name="Google Shape;1686;p118"/>
          <p:cNvGrpSpPr/>
          <p:nvPr/>
        </p:nvGrpSpPr>
        <p:grpSpPr>
          <a:xfrm>
            <a:off x="3682900" y="1657312"/>
            <a:ext cx="1809900" cy="1798800"/>
            <a:chOff x="3682900" y="1657312"/>
            <a:chExt cx="1809900" cy="1798800"/>
          </a:xfrm>
        </p:grpSpPr>
        <p:sp>
          <p:nvSpPr>
            <p:cNvPr id="1687" name="Google Shape;1687;p118"/>
            <p:cNvSpPr/>
            <p:nvPr/>
          </p:nvSpPr>
          <p:spPr>
            <a:xfrm>
              <a:off x="3683417" y="1657312"/>
              <a:ext cx="1801200" cy="1798800"/>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rgbClr val="EBEBEB"/>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rgbClr val="DD3303"/>
                </a:solidFill>
                <a:latin typeface="Arial"/>
                <a:ea typeface="Arial"/>
                <a:cs typeface="Arial"/>
                <a:sym typeface="Arial"/>
              </a:endParaRPr>
            </a:p>
          </p:txBody>
        </p:sp>
        <p:sp>
          <p:nvSpPr>
            <p:cNvPr id="1688" name="Google Shape;1688;p118"/>
            <p:cNvSpPr txBox="1"/>
            <p:nvPr/>
          </p:nvSpPr>
          <p:spPr>
            <a:xfrm>
              <a:off x="3682900" y="2142375"/>
              <a:ext cx="1809900" cy="824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 sz="1800" u="none" cap="none" strike="noStrike">
                  <a:solidFill>
                    <a:srgbClr val="DD3303"/>
                  </a:solidFill>
                  <a:latin typeface="Roboto"/>
                  <a:ea typeface="Roboto"/>
                  <a:cs typeface="Roboto"/>
                  <a:sym typeface="Roboto"/>
                </a:rPr>
                <a:t>OUR CUSTOMERS</a:t>
              </a:r>
              <a:endParaRPr b="0" i="0" sz="1800" u="none" cap="none" strike="noStrike">
                <a:solidFill>
                  <a:srgbClr val="000000"/>
                </a:solidFill>
                <a:latin typeface="Roboto"/>
                <a:ea typeface="Roboto"/>
                <a:cs typeface="Roboto"/>
                <a:sym typeface="Roboto"/>
              </a:endParaRPr>
            </a:p>
          </p:txBody>
        </p:sp>
      </p:grpSp>
      <p:pic>
        <p:nvPicPr>
          <p:cNvPr id="1689" name="Google Shape;1689;p118"/>
          <p:cNvPicPr preferRelativeResize="0"/>
          <p:nvPr/>
        </p:nvPicPr>
        <p:blipFill rotWithShape="1">
          <a:blip r:embed="rId3">
            <a:alphaModFix/>
          </a:blip>
          <a:srcRect b="0" l="0" r="0" t="0"/>
          <a:stretch/>
        </p:blipFill>
        <p:spPr>
          <a:xfrm>
            <a:off x="4242375" y="4158692"/>
            <a:ext cx="500475" cy="441659"/>
          </a:xfrm>
          <a:prstGeom prst="rect">
            <a:avLst/>
          </a:prstGeom>
          <a:noFill/>
          <a:ln>
            <a:noFill/>
          </a:ln>
        </p:spPr>
      </p:pic>
      <p:pic>
        <p:nvPicPr>
          <p:cNvPr id="1690" name="Google Shape;1690;p118"/>
          <p:cNvPicPr preferRelativeResize="0"/>
          <p:nvPr/>
        </p:nvPicPr>
        <p:blipFill rotWithShape="1">
          <a:blip r:embed="rId4">
            <a:alphaModFix/>
          </a:blip>
          <a:srcRect b="0" l="0" r="0" t="0"/>
          <a:stretch/>
        </p:blipFill>
        <p:spPr>
          <a:xfrm>
            <a:off x="6478875" y="3538450"/>
            <a:ext cx="646350" cy="201706"/>
          </a:xfrm>
          <a:prstGeom prst="rect">
            <a:avLst/>
          </a:prstGeom>
          <a:noFill/>
          <a:ln>
            <a:noFill/>
          </a:ln>
        </p:spPr>
      </p:pic>
      <p:pic>
        <p:nvPicPr>
          <p:cNvPr id="1691" name="Google Shape;1691;p118"/>
          <p:cNvPicPr preferRelativeResize="0"/>
          <p:nvPr/>
        </p:nvPicPr>
        <p:blipFill rotWithShape="1">
          <a:blip r:embed="rId5">
            <a:alphaModFix/>
          </a:blip>
          <a:srcRect b="0" l="0" r="0" t="0"/>
          <a:stretch/>
        </p:blipFill>
        <p:spPr>
          <a:xfrm>
            <a:off x="2598366" y="1345376"/>
            <a:ext cx="749700" cy="331200"/>
          </a:xfrm>
          <a:prstGeom prst="rect">
            <a:avLst/>
          </a:prstGeom>
          <a:noFill/>
          <a:ln>
            <a:noFill/>
          </a:ln>
        </p:spPr>
      </p:pic>
      <p:pic>
        <p:nvPicPr>
          <p:cNvPr id="1692" name="Google Shape;1692;p118"/>
          <p:cNvPicPr preferRelativeResize="0"/>
          <p:nvPr/>
        </p:nvPicPr>
        <p:blipFill rotWithShape="1">
          <a:blip r:embed="rId6">
            <a:alphaModFix/>
          </a:blip>
          <a:srcRect b="0" l="0" r="0" t="0"/>
          <a:stretch/>
        </p:blipFill>
        <p:spPr>
          <a:xfrm>
            <a:off x="2459170" y="491999"/>
            <a:ext cx="757200" cy="576600"/>
          </a:xfrm>
          <a:prstGeom prst="rect">
            <a:avLst/>
          </a:prstGeom>
          <a:noFill/>
          <a:ln>
            <a:noFill/>
          </a:ln>
        </p:spPr>
      </p:pic>
      <p:pic>
        <p:nvPicPr>
          <p:cNvPr id="1693" name="Google Shape;1693;p118"/>
          <p:cNvPicPr preferRelativeResize="0"/>
          <p:nvPr/>
        </p:nvPicPr>
        <p:blipFill rotWithShape="1">
          <a:blip r:embed="rId7">
            <a:alphaModFix/>
          </a:blip>
          <a:srcRect b="0" l="0" r="0" t="0"/>
          <a:stretch/>
        </p:blipFill>
        <p:spPr>
          <a:xfrm>
            <a:off x="4463875" y="627812"/>
            <a:ext cx="422400" cy="405600"/>
          </a:xfrm>
          <a:prstGeom prst="rect">
            <a:avLst/>
          </a:prstGeom>
          <a:noFill/>
          <a:ln>
            <a:noFill/>
          </a:ln>
        </p:spPr>
      </p:pic>
      <p:pic>
        <p:nvPicPr>
          <p:cNvPr id="1694" name="Google Shape;1694;p118"/>
          <p:cNvPicPr preferRelativeResize="0"/>
          <p:nvPr/>
        </p:nvPicPr>
        <p:blipFill rotWithShape="1">
          <a:blip r:embed="rId8">
            <a:alphaModFix/>
          </a:blip>
          <a:srcRect b="0" l="0" r="0" t="0"/>
          <a:stretch/>
        </p:blipFill>
        <p:spPr>
          <a:xfrm>
            <a:off x="7709104" y="949925"/>
            <a:ext cx="740400" cy="560100"/>
          </a:xfrm>
          <a:prstGeom prst="rect">
            <a:avLst/>
          </a:prstGeom>
          <a:noFill/>
          <a:ln>
            <a:noFill/>
          </a:ln>
        </p:spPr>
      </p:pic>
      <p:pic>
        <p:nvPicPr>
          <p:cNvPr id="1695" name="Google Shape;1695;p118"/>
          <p:cNvPicPr preferRelativeResize="0"/>
          <p:nvPr/>
        </p:nvPicPr>
        <p:blipFill rotWithShape="1">
          <a:blip r:embed="rId9">
            <a:alphaModFix/>
          </a:blip>
          <a:srcRect b="0" l="0" r="0" t="0"/>
          <a:stretch/>
        </p:blipFill>
        <p:spPr>
          <a:xfrm>
            <a:off x="6604368" y="1361396"/>
            <a:ext cx="872100" cy="182700"/>
          </a:xfrm>
          <a:prstGeom prst="rect">
            <a:avLst/>
          </a:prstGeom>
          <a:noFill/>
          <a:ln>
            <a:noFill/>
          </a:ln>
        </p:spPr>
      </p:pic>
      <p:pic>
        <p:nvPicPr>
          <p:cNvPr id="1696" name="Google Shape;1696;p118"/>
          <p:cNvPicPr preferRelativeResize="0"/>
          <p:nvPr/>
        </p:nvPicPr>
        <p:blipFill rotWithShape="1">
          <a:blip r:embed="rId10">
            <a:alphaModFix/>
          </a:blip>
          <a:srcRect b="0" l="0" r="0" t="0"/>
          <a:stretch/>
        </p:blipFill>
        <p:spPr>
          <a:xfrm>
            <a:off x="7466716" y="1471591"/>
            <a:ext cx="646500" cy="479700"/>
          </a:xfrm>
          <a:prstGeom prst="rect">
            <a:avLst/>
          </a:prstGeom>
          <a:noFill/>
          <a:ln>
            <a:noFill/>
          </a:ln>
        </p:spPr>
      </p:pic>
      <p:pic>
        <p:nvPicPr>
          <p:cNvPr id="1697" name="Google Shape;1697;p118"/>
          <p:cNvPicPr preferRelativeResize="0"/>
          <p:nvPr/>
        </p:nvPicPr>
        <p:blipFill rotWithShape="1">
          <a:blip r:embed="rId11">
            <a:alphaModFix/>
          </a:blip>
          <a:srcRect b="0" l="0" r="0" t="0"/>
          <a:stretch/>
        </p:blipFill>
        <p:spPr>
          <a:xfrm>
            <a:off x="602170" y="2983526"/>
            <a:ext cx="709200" cy="264000"/>
          </a:xfrm>
          <a:prstGeom prst="rect">
            <a:avLst/>
          </a:prstGeom>
          <a:noFill/>
          <a:ln>
            <a:noFill/>
          </a:ln>
        </p:spPr>
      </p:pic>
      <p:pic>
        <p:nvPicPr>
          <p:cNvPr id="1698" name="Google Shape;1698;p118"/>
          <p:cNvPicPr preferRelativeResize="0"/>
          <p:nvPr/>
        </p:nvPicPr>
        <p:blipFill rotWithShape="1">
          <a:blip r:embed="rId12">
            <a:alphaModFix/>
          </a:blip>
          <a:srcRect b="0" l="0" r="0" t="0"/>
          <a:stretch/>
        </p:blipFill>
        <p:spPr>
          <a:xfrm>
            <a:off x="7608524" y="3631875"/>
            <a:ext cx="620400" cy="620400"/>
          </a:xfrm>
          <a:prstGeom prst="rect">
            <a:avLst/>
          </a:prstGeom>
          <a:noFill/>
          <a:ln>
            <a:noFill/>
          </a:ln>
        </p:spPr>
      </p:pic>
      <p:pic>
        <p:nvPicPr>
          <p:cNvPr id="1699" name="Google Shape;1699;p118"/>
          <p:cNvPicPr preferRelativeResize="0"/>
          <p:nvPr/>
        </p:nvPicPr>
        <p:blipFill rotWithShape="1">
          <a:blip r:embed="rId13">
            <a:alphaModFix/>
          </a:blip>
          <a:srcRect b="0" l="0" r="0" t="0"/>
          <a:stretch/>
        </p:blipFill>
        <p:spPr>
          <a:xfrm>
            <a:off x="5715128" y="2248109"/>
            <a:ext cx="500400" cy="500400"/>
          </a:xfrm>
          <a:prstGeom prst="rect">
            <a:avLst/>
          </a:prstGeom>
          <a:noFill/>
          <a:ln>
            <a:noFill/>
          </a:ln>
        </p:spPr>
      </p:pic>
      <p:pic>
        <p:nvPicPr>
          <p:cNvPr id="1700" name="Google Shape;1700;p118"/>
          <p:cNvPicPr preferRelativeResize="0"/>
          <p:nvPr/>
        </p:nvPicPr>
        <p:blipFill rotWithShape="1">
          <a:blip r:embed="rId14">
            <a:alphaModFix/>
          </a:blip>
          <a:srcRect b="33280" l="0" r="0" t="33591"/>
          <a:stretch/>
        </p:blipFill>
        <p:spPr>
          <a:xfrm>
            <a:off x="6922875" y="3113751"/>
            <a:ext cx="1333500" cy="331200"/>
          </a:xfrm>
          <a:prstGeom prst="rect">
            <a:avLst/>
          </a:prstGeom>
          <a:noFill/>
          <a:ln>
            <a:noFill/>
          </a:ln>
        </p:spPr>
      </p:pic>
      <p:pic>
        <p:nvPicPr>
          <p:cNvPr id="1701" name="Google Shape;1701;p118"/>
          <p:cNvPicPr preferRelativeResize="0"/>
          <p:nvPr/>
        </p:nvPicPr>
        <p:blipFill rotWithShape="1">
          <a:blip r:embed="rId15">
            <a:alphaModFix/>
          </a:blip>
          <a:srcRect b="0" l="0" r="0" t="0"/>
          <a:stretch/>
        </p:blipFill>
        <p:spPr>
          <a:xfrm>
            <a:off x="1860159" y="3181149"/>
            <a:ext cx="844800" cy="207300"/>
          </a:xfrm>
          <a:prstGeom prst="rect">
            <a:avLst/>
          </a:prstGeom>
          <a:noFill/>
          <a:ln>
            <a:noFill/>
          </a:ln>
        </p:spPr>
      </p:pic>
      <p:pic>
        <p:nvPicPr>
          <p:cNvPr id="1702" name="Google Shape;1702;p118"/>
          <p:cNvPicPr preferRelativeResize="0"/>
          <p:nvPr/>
        </p:nvPicPr>
        <p:blipFill rotWithShape="1">
          <a:blip r:embed="rId16">
            <a:alphaModFix/>
          </a:blip>
          <a:srcRect b="0" l="0" r="0" t="0"/>
          <a:stretch/>
        </p:blipFill>
        <p:spPr>
          <a:xfrm>
            <a:off x="4808264" y="3679300"/>
            <a:ext cx="757200" cy="369000"/>
          </a:xfrm>
          <a:prstGeom prst="rect">
            <a:avLst/>
          </a:prstGeom>
          <a:noFill/>
          <a:ln>
            <a:noFill/>
          </a:ln>
        </p:spPr>
      </p:pic>
      <p:pic>
        <p:nvPicPr>
          <p:cNvPr id="1703" name="Google Shape;1703;p118"/>
          <p:cNvPicPr preferRelativeResize="0"/>
          <p:nvPr/>
        </p:nvPicPr>
        <p:blipFill rotWithShape="1">
          <a:blip r:embed="rId17">
            <a:alphaModFix/>
          </a:blip>
          <a:srcRect b="0" l="0" r="0" t="0"/>
          <a:stretch/>
        </p:blipFill>
        <p:spPr>
          <a:xfrm>
            <a:off x="6826086" y="2728163"/>
            <a:ext cx="648300" cy="292200"/>
          </a:xfrm>
          <a:prstGeom prst="rect">
            <a:avLst/>
          </a:prstGeom>
          <a:noFill/>
          <a:ln>
            <a:noFill/>
          </a:ln>
        </p:spPr>
      </p:pic>
      <p:pic>
        <p:nvPicPr>
          <p:cNvPr id="1704" name="Google Shape;1704;p118"/>
          <p:cNvPicPr preferRelativeResize="0"/>
          <p:nvPr/>
        </p:nvPicPr>
        <p:blipFill rotWithShape="1">
          <a:blip r:embed="rId18">
            <a:alphaModFix/>
          </a:blip>
          <a:srcRect b="0" l="0" r="0" t="0"/>
          <a:stretch/>
        </p:blipFill>
        <p:spPr>
          <a:xfrm>
            <a:off x="5555787" y="2867576"/>
            <a:ext cx="573300" cy="489600"/>
          </a:xfrm>
          <a:prstGeom prst="rect">
            <a:avLst/>
          </a:prstGeom>
          <a:noFill/>
          <a:ln>
            <a:noFill/>
          </a:ln>
        </p:spPr>
      </p:pic>
      <p:pic>
        <p:nvPicPr>
          <p:cNvPr id="1705" name="Google Shape;1705;p118"/>
          <p:cNvPicPr preferRelativeResize="0"/>
          <p:nvPr/>
        </p:nvPicPr>
        <p:blipFill rotWithShape="1">
          <a:blip r:embed="rId19">
            <a:alphaModFix/>
          </a:blip>
          <a:srcRect b="0" l="0" r="0" t="0"/>
          <a:stretch/>
        </p:blipFill>
        <p:spPr>
          <a:xfrm>
            <a:off x="674269" y="638630"/>
            <a:ext cx="1201500" cy="265500"/>
          </a:xfrm>
          <a:prstGeom prst="rect">
            <a:avLst/>
          </a:prstGeom>
          <a:noFill/>
          <a:ln>
            <a:noFill/>
          </a:ln>
        </p:spPr>
      </p:pic>
      <p:pic>
        <p:nvPicPr>
          <p:cNvPr id="1706" name="Google Shape;1706;p118"/>
          <p:cNvPicPr preferRelativeResize="0"/>
          <p:nvPr/>
        </p:nvPicPr>
        <p:blipFill rotWithShape="1">
          <a:blip r:embed="rId20">
            <a:alphaModFix/>
          </a:blip>
          <a:srcRect b="0" l="0" r="0" t="0"/>
          <a:stretch/>
        </p:blipFill>
        <p:spPr>
          <a:xfrm>
            <a:off x="7056062" y="4283465"/>
            <a:ext cx="473100" cy="200700"/>
          </a:xfrm>
          <a:prstGeom prst="rect">
            <a:avLst/>
          </a:prstGeom>
          <a:noFill/>
          <a:ln>
            <a:noFill/>
          </a:ln>
        </p:spPr>
      </p:pic>
      <p:pic>
        <p:nvPicPr>
          <p:cNvPr id="1707" name="Google Shape;1707;p118"/>
          <p:cNvPicPr preferRelativeResize="0"/>
          <p:nvPr/>
        </p:nvPicPr>
        <p:blipFill rotWithShape="1">
          <a:blip r:embed="rId21">
            <a:alphaModFix/>
          </a:blip>
          <a:srcRect b="0" l="0" r="0" t="0"/>
          <a:stretch/>
        </p:blipFill>
        <p:spPr>
          <a:xfrm>
            <a:off x="939623" y="2341162"/>
            <a:ext cx="678000" cy="268200"/>
          </a:xfrm>
          <a:prstGeom prst="rect">
            <a:avLst/>
          </a:prstGeom>
          <a:noFill/>
          <a:ln>
            <a:noFill/>
          </a:ln>
        </p:spPr>
      </p:pic>
      <p:pic>
        <p:nvPicPr>
          <p:cNvPr id="1708" name="Google Shape;1708;p118"/>
          <p:cNvPicPr preferRelativeResize="0"/>
          <p:nvPr/>
        </p:nvPicPr>
        <p:blipFill rotWithShape="1">
          <a:blip r:embed="rId22">
            <a:alphaModFix/>
          </a:blip>
          <a:srcRect b="0" l="0" r="0" t="0"/>
          <a:stretch/>
        </p:blipFill>
        <p:spPr>
          <a:xfrm>
            <a:off x="7954288" y="2370128"/>
            <a:ext cx="441900" cy="200700"/>
          </a:xfrm>
          <a:prstGeom prst="rect">
            <a:avLst/>
          </a:prstGeom>
          <a:noFill/>
          <a:ln>
            <a:noFill/>
          </a:ln>
        </p:spPr>
      </p:pic>
      <p:pic>
        <p:nvPicPr>
          <p:cNvPr id="1709" name="Google Shape;1709;p118"/>
          <p:cNvPicPr preferRelativeResize="0"/>
          <p:nvPr/>
        </p:nvPicPr>
        <p:blipFill rotWithShape="1">
          <a:blip r:embed="rId23">
            <a:alphaModFix/>
          </a:blip>
          <a:srcRect b="0" l="0" r="0" t="0"/>
          <a:stretch/>
        </p:blipFill>
        <p:spPr>
          <a:xfrm>
            <a:off x="6204295" y="3302298"/>
            <a:ext cx="678000" cy="176100"/>
          </a:xfrm>
          <a:prstGeom prst="rect">
            <a:avLst/>
          </a:prstGeom>
          <a:noFill/>
          <a:ln>
            <a:noFill/>
          </a:ln>
        </p:spPr>
      </p:pic>
      <p:pic>
        <p:nvPicPr>
          <p:cNvPr id="1710" name="Google Shape;1710;p118"/>
          <p:cNvPicPr preferRelativeResize="0"/>
          <p:nvPr/>
        </p:nvPicPr>
        <p:blipFill rotWithShape="1">
          <a:blip r:embed="rId24">
            <a:alphaModFix/>
          </a:blip>
          <a:srcRect b="0" l="33446" r="11659" t="0"/>
          <a:stretch/>
        </p:blipFill>
        <p:spPr>
          <a:xfrm>
            <a:off x="7887276" y="1903646"/>
            <a:ext cx="463800" cy="337200"/>
          </a:xfrm>
          <a:prstGeom prst="rect">
            <a:avLst/>
          </a:prstGeom>
          <a:noFill/>
          <a:ln>
            <a:noFill/>
          </a:ln>
        </p:spPr>
      </p:pic>
      <p:pic>
        <p:nvPicPr>
          <p:cNvPr id="1711" name="Google Shape;1711;p118"/>
          <p:cNvPicPr preferRelativeResize="0"/>
          <p:nvPr/>
        </p:nvPicPr>
        <p:blipFill rotWithShape="1">
          <a:blip r:embed="rId25">
            <a:alphaModFix/>
          </a:blip>
          <a:srcRect b="0" l="0" r="0" t="0"/>
          <a:stretch/>
        </p:blipFill>
        <p:spPr>
          <a:xfrm>
            <a:off x="5162460" y="1247408"/>
            <a:ext cx="680700" cy="309600"/>
          </a:xfrm>
          <a:prstGeom prst="rect">
            <a:avLst/>
          </a:prstGeom>
          <a:noFill/>
          <a:ln>
            <a:noFill/>
          </a:ln>
        </p:spPr>
      </p:pic>
      <p:pic>
        <p:nvPicPr>
          <p:cNvPr id="1712" name="Google Shape;1712;p118"/>
          <p:cNvPicPr preferRelativeResize="0"/>
          <p:nvPr/>
        </p:nvPicPr>
        <p:blipFill rotWithShape="1">
          <a:blip r:embed="rId26">
            <a:alphaModFix/>
          </a:blip>
          <a:srcRect b="0" l="0" r="0" t="0"/>
          <a:stretch/>
        </p:blipFill>
        <p:spPr>
          <a:xfrm>
            <a:off x="3574240" y="3927987"/>
            <a:ext cx="580200" cy="207300"/>
          </a:xfrm>
          <a:prstGeom prst="rect">
            <a:avLst/>
          </a:prstGeom>
          <a:noFill/>
          <a:ln>
            <a:noFill/>
          </a:ln>
        </p:spPr>
      </p:pic>
      <p:pic>
        <p:nvPicPr>
          <p:cNvPr id="1713" name="Google Shape;1713;p118"/>
          <p:cNvPicPr preferRelativeResize="0"/>
          <p:nvPr/>
        </p:nvPicPr>
        <p:blipFill rotWithShape="1">
          <a:blip r:embed="rId27">
            <a:alphaModFix/>
          </a:blip>
          <a:srcRect b="0" l="0" r="0" t="0"/>
          <a:stretch/>
        </p:blipFill>
        <p:spPr>
          <a:xfrm>
            <a:off x="2006468" y="2079923"/>
            <a:ext cx="980100" cy="510600"/>
          </a:xfrm>
          <a:prstGeom prst="rect">
            <a:avLst/>
          </a:prstGeom>
          <a:noFill/>
          <a:ln>
            <a:noFill/>
          </a:ln>
        </p:spPr>
      </p:pic>
      <p:pic>
        <p:nvPicPr>
          <p:cNvPr id="1714" name="Google Shape;1714;p118"/>
          <p:cNvPicPr preferRelativeResize="0"/>
          <p:nvPr/>
        </p:nvPicPr>
        <p:blipFill rotWithShape="1">
          <a:blip r:embed="rId28">
            <a:alphaModFix/>
          </a:blip>
          <a:srcRect b="0" l="0" r="0" t="0"/>
          <a:stretch/>
        </p:blipFill>
        <p:spPr>
          <a:xfrm>
            <a:off x="6410581" y="4241379"/>
            <a:ext cx="530400" cy="276300"/>
          </a:xfrm>
          <a:prstGeom prst="rect">
            <a:avLst/>
          </a:prstGeom>
          <a:noFill/>
          <a:ln>
            <a:noFill/>
          </a:ln>
        </p:spPr>
      </p:pic>
      <p:pic>
        <p:nvPicPr>
          <p:cNvPr id="1715" name="Google Shape;1715;p118"/>
          <p:cNvPicPr preferRelativeResize="0"/>
          <p:nvPr/>
        </p:nvPicPr>
        <p:blipFill rotWithShape="1">
          <a:blip r:embed="rId29">
            <a:alphaModFix/>
          </a:blip>
          <a:srcRect b="0" l="0" r="0" t="0"/>
          <a:stretch/>
        </p:blipFill>
        <p:spPr>
          <a:xfrm>
            <a:off x="5977492" y="544674"/>
            <a:ext cx="677100" cy="352800"/>
          </a:xfrm>
          <a:prstGeom prst="rect">
            <a:avLst/>
          </a:prstGeom>
          <a:noFill/>
          <a:ln>
            <a:noFill/>
          </a:ln>
        </p:spPr>
      </p:pic>
      <p:pic>
        <p:nvPicPr>
          <p:cNvPr id="1716" name="Google Shape;1716;p118"/>
          <p:cNvPicPr preferRelativeResize="0"/>
          <p:nvPr/>
        </p:nvPicPr>
        <p:blipFill rotWithShape="1">
          <a:blip r:embed="rId30">
            <a:alphaModFix/>
          </a:blip>
          <a:srcRect b="0" l="0" r="0" t="0"/>
          <a:stretch/>
        </p:blipFill>
        <p:spPr>
          <a:xfrm>
            <a:off x="6363688" y="2095818"/>
            <a:ext cx="719700" cy="375000"/>
          </a:xfrm>
          <a:prstGeom prst="rect">
            <a:avLst/>
          </a:prstGeom>
          <a:noFill/>
          <a:ln>
            <a:noFill/>
          </a:ln>
        </p:spPr>
      </p:pic>
      <p:pic>
        <p:nvPicPr>
          <p:cNvPr id="1717" name="Google Shape;1717;p118"/>
          <p:cNvPicPr preferRelativeResize="0"/>
          <p:nvPr/>
        </p:nvPicPr>
        <p:blipFill rotWithShape="1">
          <a:blip r:embed="rId31">
            <a:alphaModFix/>
          </a:blip>
          <a:srcRect b="0" l="0" r="0" t="0"/>
          <a:stretch/>
        </p:blipFill>
        <p:spPr>
          <a:xfrm>
            <a:off x="4848677" y="4184335"/>
            <a:ext cx="560700" cy="292200"/>
          </a:xfrm>
          <a:prstGeom prst="rect">
            <a:avLst/>
          </a:prstGeom>
          <a:noFill/>
          <a:ln>
            <a:noFill/>
          </a:ln>
        </p:spPr>
      </p:pic>
      <p:pic>
        <p:nvPicPr>
          <p:cNvPr id="1718" name="Google Shape;1718;p118"/>
          <p:cNvPicPr preferRelativeResize="0"/>
          <p:nvPr/>
        </p:nvPicPr>
        <p:blipFill rotWithShape="1">
          <a:blip r:embed="rId32">
            <a:alphaModFix/>
          </a:blip>
          <a:srcRect b="0" l="0" r="0" t="0"/>
          <a:stretch/>
        </p:blipFill>
        <p:spPr>
          <a:xfrm>
            <a:off x="3892105" y="823271"/>
            <a:ext cx="560700" cy="292200"/>
          </a:xfrm>
          <a:prstGeom prst="rect">
            <a:avLst/>
          </a:prstGeom>
          <a:noFill/>
          <a:ln>
            <a:noFill/>
          </a:ln>
        </p:spPr>
      </p:pic>
      <p:pic>
        <p:nvPicPr>
          <p:cNvPr id="1719" name="Google Shape;1719;p118"/>
          <p:cNvPicPr preferRelativeResize="0"/>
          <p:nvPr/>
        </p:nvPicPr>
        <p:blipFill rotWithShape="1">
          <a:blip r:embed="rId33">
            <a:alphaModFix/>
          </a:blip>
          <a:srcRect b="0" l="0" r="0" t="0"/>
          <a:stretch/>
        </p:blipFill>
        <p:spPr>
          <a:xfrm>
            <a:off x="3436374" y="4250067"/>
            <a:ext cx="696900" cy="363000"/>
          </a:xfrm>
          <a:prstGeom prst="rect">
            <a:avLst/>
          </a:prstGeom>
          <a:noFill/>
          <a:ln>
            <a:noFill/>
          </a:ln>
        </p:spPr>
      </p:pic>
      <p:pic>
        <p:nvPicPr>
          <p:cNvPr id="1720" name="Google Shape;1720;p118"/>
          <p:cNvPicPr preferRelativeResize="0"/>
          <p:nvPr/>
        </p:nvPicPr>
        <p:blipFill rotWithShape="1">
          <a:blip r:embed="rId34">
            <a:alphaModFix/>
          </a:blip>
          <a:srcRect b="0" l="0" r="0" t="0"/>
          <a:stretch/>
        </p:blipFill>
        <p:spPr>
          <a:xfrm>
            <a:off x="7680728" y="4159277"/>
            <a:ext cx="883800" cy="460500"/>
          </a:xfrm>
          <a:prstGeom prst="rect">
            <a:avLst/>
          </a:prstGeom>
          <a:noFill/>
          <a:ln>
            <a:noFill/>
          </a:ln>
        </p:spPr>
      </p:pic>
      <p:pic>
        <p:nvPicPr>
          <p:cNvPr id="1721" name="Google Shape;1721;p118"/>
          <p:cNvPicPr preferRelativeResize="0"/>
          <p:nvPr/>
        </p:nvPicPr>
        <p:blipFill rotWithShape="1">
          <a:blip r:embed="rId35">
            <a:alphaModFix/>
          </a:blip>
          <a:srcRect b="0" l="0" r="0" t="0"/>
          <a:stretch/>
        </p:blipFill>
        <p:spPr>
          <a:xfrm>
            <a:off x="7558781" y="3266532"/>
            <a:ext cx="960600" cy="500400"/>
          </a:xfrm>
          <a:prstGeom prst="rect">
            <a:avLst/>
          </a:prstGeom>
          <a:noFill/>
          <a:ln>
            <a:noFill/>
          </a:ln>
        </p:spPr>
      </p:pic>
      <p:pic>
        <p:nvPicPr>
          <p:cNvPr id="1722" name="Google Shape;1722;p118"/>
          <p:cNvPicPr preferRelativeResize="0"/>
          <p:nvPr/>
        </p:nvPicPr>
        <p:blipFill rotWithShape="1">
          <a:blip r:embed="rId36">
            <a:alphaModFix/>
          </a:blip>
          <a:srcRect b="0" l="0" r="0" t="0"/>
          <a:stretch/>
        </p:blipFill>
        <p:spPr>
          <a:xfrm>
            <a:off x="5827630" y="1323313"/>
            <a:ext cx="696900" cy="363000"/>
          </a:xfrm>
          <a:prstGeom prst="rect">
            <a:avLst/>
          </a:prstGeom>
          <a:noFill/>
          <a:ln>
            <a:noFill/>
          </a:ln>
        </p:spPr>
      </p:pic>
      <p:pic>
        <p:nvPicPr>
          <p:cNvPr id="1723" name="Google Shape;1723;p118"/>
          <p:cNvPicPr preferRelativeResize="0"/>
          <p:nvPr/>
        </p:nvPicPr>
        <p:blipFill rotWithShape="1">
          <a:blip r:embed="rId37">
            <a:alphaModFix/>
          </a:blip>
          <a:srcRect b="0" l="0" r="0" t="0"/>
          <a:stretch/>
        </p:blipFill>
        <p:spPr>
          <a:xfrm>
            <a:off x="5157872" y="819456"/>
            <a:ext cx="765900" cy="398700"/>
          </a:xfrm>
          <a:prstGeom prst="rect">
            <a:avLst/>
          </a:prstGeom>
          <a:noFill/>
          <a:ln>
            <a:noFill/>
          </a:ln>
        </p:spPr>
      </p:pic>
      <p:pic>
        <p:nvPicPr>
          <p:cNvPr id="1724" name="Google Shape;1724;p118"/>
          <p:cNvPicPr preferRelativeResize="0"/>
          <p:nvPr/>
        </p:nvPicPr>
        <p:blipFill rotWithShape="1">
          <a:blip r:embed="rId38">
            <a:alphaModFix/>
          </a:blip>
          <a:srcRect b="0" l="0" r="0" t="0"/>
          <a:stretch/>
        </p:blipFill>
        <p:spPr>
          <a:xfrm>
            <a:off x="2658838" y="4247121"/>
            <a:ext cx="708000" cy="369000"/>
          </a:xfrm>
          <a:prstGeom prst="rect">
            <a:avLst/>
          </a:prstGeom>
          <a:noFill/>
          <a:ln>
            <a:noFill/>
          </a:ln>
        </p:spPr>
      </p:pic>
      <p:pic>
        <p:nvPicPr>
          <p:cNvPr id="1725" name="Google Shape;1725;p118"/>
          <p:cNvPicPr preferRelativeResize="0"/>
          <p:nvPr/>
        </p:nvPicPr>
        <p:blipFill rotWithShape="1">
          <a:blip r:embed="rId39">
            <a:alphaModFix/>
          </a:blip>
          <a:srcRect b="0" l="0" r="0" t="0"/>
          <a:stretch/>
        </p:blipFill>
        <p:spPr>
          <a:xfrm>
            <a:off x="4357554" y="1070122"/>
            <a:ext cx="746400" cy="388800"/>
          </a:xfrm>
          <a:prstGeom prst="rect">
            <a:avLst/>
          </a:prstGeom>
          <a:noFill/>
          <a:ln>
            <a:noFill/>
          </a:ln>
        </p:spPr>
      </p:pic>
      <p:pic>
        <p:nvPicPr>
          <p:cNvPr id="1726" name="Google Shape;1726;p118"/>
          <p:cNvPicPr preferRelativeResize="0"/>
          <p:nvPr/>
        </p:nvPicPr>
        <p:blipFill rotWithShape="1">
          <a:blip r:embed="rId40">
            <a:alphaModFix/>
          </a:blip>
          <a:srcRect b="0" l="0" r="0" t="0"/>
          <a:stretch/>
        </p:blipFill>
        <p:spPr>
          <a:xfrm>
            <a:off x="3262293" y="893503"/>
            <a:ext cx="584100" cy="292200"/>
          </a:xfrm>
          <a:prstGeom prst="rect">
            <a:avLst/>
          </a:prstGeom>
          <a:noFill/>
          <a:ln>
            <a:noFill/>
          </a:ln>
        </p:spPr>
      </p:pic>
      <p:pic>
        <p:nvPicPr>
          <p:cNvPr id="1727" name="Google Shape;1727;p118"/>
          <p:cNvPicPr preferRelativeResize="0"/>
          <p:nvPr/>
        </p:nvPicPr>
        <p:blipFill/>
        <p:spPr>
          <a:xfrm>
            <a:off x="1887646" y="3769165"/>
            <a:ext cx="804300" cy="418800"/>
          </a:xfrm>
          <a:prstGeom prst="rect">
            <a:avLst/>
          </a:prstGeom>
          <a:noFill/>
          <a:ln>
            <a:noFill/>
          </a:ln>
        </p:spPr>
      </p:pic>
      <p:sp>
        <p:nvSpPr>
          <p:cNvPr id="1728" name="Google Shape;1728;p118"/>
          <p:cNvSpPr/>
          <p:nvPr/>
        </p:nvSpPr>
        <p:spPr>
          <a:xfrm>
            <a:off x="868417" y="4203898"/>
            <a:ext cx="910800" cy="393600"/>
          </a:xfrm>
          <a:prstGeom prst="rect">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pic>
        <p:nvPicPr>
          <p:cNvPr id="1729" name="Google Shape;1729;p118"/>
          <p:cNvPicPr preferRelativeResize="0"/>
          <p:nvPr/>
        </p:nvPicPr>
        <p:blipFill rotWithShape="1">
          <a:blip r:embed="rId41">
            <a:alphaModFix/>
          </a:blip>
          <a:srcRect b="0" l="0" r="0" t="0"/>
          <a:stretch/>
        </p:blipFill>
        <p:spPr>
          <a:xfrm>
            <a:off x="1076660" y="3862097"/>
            <a:ext cx="765900" cy="399000"/>
          </a:xfrm>
          <a:prstGeom prst="rect">
            <a:avLst/>
          </a:prstGeom>
          <a:noFill/>
          <a:ln>
            <a:noFill/>
          </a:ln>
        </p:spPr>
      </p:pic>
      <p:sp>
        <p:nvSpPr>
          <p:cNvPr id="1730" name="Google Shape;1730;p118"/>
          <p:cNvSpPr/>
          <p:nvPr/>
        </p:nvSpPr>
        <p:spPr>
          <a:xfrm>
            <a:off x="2522548" y="1844426"/>
            <a:ext cx="500400" cy="2439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pic>
        <p:nvPicPr>
          <p:cNvPr descr="Fujitsu.png" id="1731" name="Google Shape;1731;p118"/>
          <p:cNvPicPr preferRelativeResize="0"/>
          <p:nvPr/>
        </p:nvPicPr>
        <p:blipFill rotWithShape="1">
          <a:blip r:embed="rId42">
            <a:alphaModFix/>
          </a:blip>
          <a:srcRect b="0" l="0" r="0" t="0"/>
          <a:stretch/>
        </p:blipFill>
        <p:spPr>
          <a:xfrm>
            <a:off x="7533801" y="2605087"/>
            <a:ext cx="516900" cy="269100"/>
          </a:xfrm>
          <a:prstGeom prst="rect">
            <a:avLst/>
          </a:prstGeom>
          <a:noFill/>
          <a:ln>
            <a:noFill/>
          </a:ln>
        </p:spPr>
      </p:pic>
      <p:pic>
        <p:nvPicPr>
          <p:cNvPr descr="Paymark.png" id="1732" name="Google Shape;1732;p118"/>
          <p:cNvPicPr preferRelativeResize="0"/>
          <p:nvPr/>
        </p:nvPicPr>
        <p:blipFill rotWithShape="1">
          <a:blip r:embed="rId43">
            <a:alphaModFix/>
          </a:blip>
          <a:srcRect b="0" l="0" r="0" t="0"/>
          <a:stretch/>
        </p:blipFill>
        <p:spPr>
          <a:xfrm>
            <a:off x="6055213" y="2726211"/>
            <a:ext cx="932400" cy="485400"/>
          </a:xfrm>
          <a:prstGeom prst="rect">
            <a:avLst/>
          </a:prstGeom>
          <a:noFill/>
          <a:ln>
            <a:noFill/>
          </a:ln>
        </p:spPr>
      </p:pic>
      <p:pic>
        <p:nvPicPr>
          <p:cNvPr descr="Awhere.png" id="1733" name="Google Shape;1733;p118"/>
          <p:cNvPicPr preferRelativeResize="0"/>
          <p:nvPr/>
        </p:nvPicPr>
        <p:blipFill rotWithShape="1">
          <a:blip r:embed="rId44">
            <a:alphaModFix/>
          </a:blip>
          <a:srcRect b="0" l="0" r="0" t="0"/>
          <a:stretch/>
        </p:blipFill>
        <p:spPr>
          <a:xfrm>
            <a:off x="1127406" y="2554166"/>
            <a:ext cx="682800" cy="355500"/>
          </a:xfrm>
          <a:prstGeom prst="rect">
            <a:avLst/>
          </a:prstGeom>
          <a:noFill/>
          <a:ln>
            <a:noFill/>
          </a:ln>
        </p:spPr>
      </p:pic>
      <p:pic>
        <p:nvPicPr>
          <p:cNvPr descr="24_7logo.png" id="1734" name="Google Shape;1734;p118"/>
          <p:cNvPicPr preferRelativeResize="0"/>
          <p:nvPr/>
        </p:nvPicPr>
        <p:blipFill rotWithShape="1">
          <a:blip r:embed="rId45">
            <a:alphaModFix/>
          </a:blip>
          <a:srcRect b="0" l="0" r="0" t="0"/>
          <a:stretch/>
        </p:blipFill>
        <p:spPr>
          <a:xfrm>
            <a:off x="5363387" y="1616154"/>
            <a:ext cx="449400" cy="234000"/>
          </a:xfrm>
          <a:prstGeom prst="rect">
            <a:avLst/>
          </a:prstGeom>
          <a:noFill/>
          <a:ln>
            <a:noFill/>
          </a:ln>
        </p:spPr>
      </p:pic>
      <p:pic>
        <p:nvPicPr>
          <p:cNvPr descr="Screen Shot 2015-08-10 at 2.31.01 PM.png" id="1735" name="Google Shape;1735;p118"/>
          <p:cNvPicPr preferRelativeResize="0"/>
          <p:nvPr/>
        </p:nvPicPr>
        <p:blipFill rotWithShape="1">
          <a:blip r:embed="rId46">
            <a:alphaModFix/>
          </a:blip>
          <a:srcRect b="0" l="0" r="0" t="0"/>
          <a:stretch/>
        </p:blipFill>
        <p:spPr>
          <a:xfrm>
            <a:off x="1779153" y="4234707"/>
            <a:ext cx="723300" cy="294300"/>
          </a:xfrm>
          <a:prstGeom prst="rect">
            <a:avLst/>
          </a:prstGeom>
          <a:noFill/>
          <a:ln>
            <a:noFill/>
          </a:ln>
        </p:spPr>
      </p:pic>
      <p:pic>
        <p:nvPicPr>
          <p:cNvPr descr="kaobrands.png" id="1736" name="Google Shape;1736;p118"/>
          <p:cNvPicPr preferRelativeResize="0"/>
          <p:nvPr/>
        </p:nvPicPr>
        <p:blipFill rotWithShape="1">
          <a:blip r:embed="rId47">
            <a:alphaModFix/>
          </a:blip>
          <a:srcRect b="0" l="0" r="0" t="0"/>
          <a:stretch/>
        </p:blipFill>
        <p:spPr>
          <a:xfrm>
            <a:off x="2389358" y="1001271"/>
            <a:ext cx="480300" cy="250200"/>
          </a:xfrm>
          <a:prstGeom prst="rect">
            <a:avLst/>
          </a:prstGeom>
          <a:noFill/>
          <a:ln>
            <a:noFill/>
          </a:ln>
        </p:spPr>
      </p:pic>
      <p:pic>
        <p:nvPicPr>
          <p:cNvPr descr="mckesson.png" id="1737" name="Google Shape;1737;p118"/>
          <p:cNvPicPr preferRelativeResize="0"/>
          <p:nvPr/>
        </p:nvPicPr>
        <p:blipFill rotWithShape="1">
          <a:blip r:embed="rId48">
            <a:alphaModFix/>
          </a:blip>
          <a:srcRect b="0" l="0" r="0" t="0"/>
          <a:stretch/>
        </p:blipFill>
        <p:spPr>
          <a:xfrm>
            <a:off x="6249823" y="929431"/>
            <a:ext cx="890100" cy="399900"/>
          </a:xfrm>
          <a:prstGeom prst="rect">
            <a:avLst/>
          </a:prstGeom>
          <a:noFill/>
          <a:ln>
            <a:noFill/>
          </a:ln>
        </p:spPr>
      </p:pic>
      <p:pic>
        <p:nvPicPr>
          <p:cNvPr descr="gsma.png" id="1738" name="Google Shape;1738;p118"/>
          <p:cNvPicPr preferRelativeResize="0"/>
          <p:nvPr/>
        </p:nvPicPr>
        <p:blipFill rotWithShape="1">
          <a:blip r:embed="rId49">
            <a:alphaModFix/>
          </a:blip>
          <a:srcRect b="0" l="0" r="0" t="0"/>
          <a:stretch/>
        </p:blipFill>
        <p:spPr>
          <a:xfrm>
            <a:off x="5211398" y="382704"/>
            <a:ext cx="707700" cy="368700"/>
          </a:xfrm>
          <a:prstGeom prst="rect">
            <a:avLst/>
          </a:prstGeom>
          <a:noFill/>
          <a:ln>
            <a:noFill/>
          </a:ln>
        </p:spPr>
      </p:pic>
      <p:pic>
        <p:nvPicPr>
          <p:cNvPr descr="Waitrose.png" id="1739" name="Google Shape;1739;p118"/>
          <p:cNvPicPr preferRelativeResize="0"/>
          <p:nvPr/>
        </p:nvPicPr>
        <p:blipFill rotWithShape="1">
          <a:blip r:embed="rId50">
            <a:alphaModFix/>
          </a:blip>
          <a:srcRect b="0" l="0" r="0" t="0"/>
          <a:stretch/>
        </p:blipFill>
        <p:spPr>
          <a:xfrm>
            <a:off x="6871930" y="3691282"/>
            <a:ext cx="647400" cy="337200"/>
          </a:xfrm>
          <a:prstGeom prst="rect">
            <a:avLst/>
          </a:prstGeom>
          <a:noFill/>
          <a:ln>
            <a:noFill/>
          </a:ln>
        </p:spPr>
      </p:pic>
      <p:pic>
        <p:nvPicPr>
          <p:cNvPr descr="ticketmaster_logo.png" id="1740" name="Google Shape;1740;p118"/>
          <p:cNvPicPr preferRelativeResize="0"/>
          <p:nvPr/>
        </p:nvPicPr>
        <p:blipFill rotWithShape="1">
          <a:blip r:embed="rId51">
            <a:alphaModFix/>
          </a:blip>
          <a:srcRect b="0" l="0" r="0" t="0"/>
          <a:stretch/>
        </p:blipFill>
        <p:spPr>
          <a:xfrm>
            <a:off x="5403223" y="3440278"/>
            <a:ext cx="956700" cy="498000"/>
          </a:xfrm>
          <a:prstGeom prst="rect">
            <a:avLst/>
          </a:prstGeom>
          <a:noFill/>
          <a:ln>
            <a:noFill/>
          </a:ln>
        </p:spPr>
      </p:pic>
      <p:pic>
        <p:nvPicPr>
          <p:cNvPr descr="telstra.png" id="1741" name="Google Shape;1741;p118"/>
          <p:cNvPicPr preferRelativeResize="0"/>
          <p:nvPr/>
        </p:nvPicPr>
        <p:blipFill rotWithShape="1">
          <a:blip r:embed="rId52">
            <a:alphaModFix/>
          </a:blip>
          <a:srcRect b="0" l="0" r="0" t="0"/>
          <a:stretch/>
        </p:blipFill>
        <p:spPr>
          <a:xfrm>
            <a:off x="6270693" y="1679951"/>
            <a:ext cx="717000" cy="373500"/>
          </a:xfrm>
          <a:prstGeom prst="rect">
            <a:avLst/>
          </a:prstGeom>
          <a:noFill/>
          <a:ln>
            <a:noFill/>
          </a:ln>
        </p:spPr>
      </p:pic>
      <p:pic>
        <p:nvPicPr>
          <p:cNvPr descr="staples_logo.png" id="1742" name="Google Shape;1742;p118"/>
          <p:cNvPicPr preferRelativeResize="0"/>
          <p:nvPr/>
        </p:nvPicPr>
        <p:blipFill rotWithShape="1">
          <a:blip r:embed="rId53">
            <a:alphaModFix/>
          </a:blip>
          <a:srcRect b="0" l="0" r="0" t="0"/>
          <a:stretch/>
        </p:blipFill>
        <p:spPr>
          <a:xfrm>
            <a:off x="593920" y="3321373"/>
            <a:ext cx="1133700" cy="590400"/>
          </a:xfrm>
          <a:prstGeom prst="rect">
            <a:avLst/>
          </a:prstGeom>
          <a:noFill/>
          <a:ln>
            <a:noFill/>
          </a:ln>
        </p:spPr>
      </p:pic>
      <p:pic>
        <p:nvPicPr>
          <p:cNvPr descr="pitney_bowes_logo.png" id="1743" name="Google Shape;1743;p118"/>
          <p:cNvPicPr preferRelativeResize="0"/>
          <p:nvPr/>
        </p:nvPicPr>
        <p:blipFill rotWithShape="1">
          <a:blip r:embed="rId54">
            <a:alphaModFix/>
          </a:blip>
          <a:srcRect b="0" l="0" r="0" t="0"/>
          <a:stretch/>
        </p:blipFill>
        <p:spPr>
          <a:xfrm>
            <a:off x="4251713" y="219168"/>
            <a:ext cx="870300" cy="453300"/>
          </a:xfrm>
          <a:prstGeom prst="rect">
            <a:avLst/>
          </a:prstGeom>
          <a:noFill/>
          <a:ln>
            <a:noFill/>
          </a:ln>
        </p:spPr>
      </p:pic>
      <p:pic>
        <p:nvPicPr>
          <p:cNvPr descr="oregon_state_university_logo(1).png" id="1744" name="Google Shape;1744;p118"/>
          <p:cNvPicPr preferRelativeResize="0"/>
          <p:nvPr/>
        </p:nvPicPr>
        <p:blipFill rotWithShape="1">
          <a:blip r:embed="rId55">
            <a:alphaModFix/>
          </a:blip>
          <a:srcRect b="0" l="0" r="0" t="0"/>
          <a:stretch/>
        </p:blipFill>
        <p:spPr>
          <a:xfrm>
            <a:off x="776046" y="4159840"/>
            <a:ext cx="795900" cy="414600"/>
          </a:xfrm>
          <a:prstGeom prst="rect">
            <a:avLst/>
          </a:prstGeom>
          <a:noFill/>
          <a:ln>
            <a:noFill/>
          </a:ln>
        </p:spPr>
      </p:pic>
      <p:pic>
        <p:nvPicPr>
          <p:cNvPr descr="oec_logo.png" id="1745" name="Google Shape;1745;p118"/>
          <p:cNvPicPr preferRelativeResize="0"/>
          <p:nvPr/>
        </p:nvPicPr>
        <p:blipFill rotWithShape="1">
          <a:blip r:embed="rId56">
            <a:alphaModFix/>
          </a:blip>
          <a:srcRect b="0" l="0" r="0" t="0"/>
          <a:stretch/>
        </p:blipFill>
        <p:spPr>
          <a:xfrm>
            <a:off x="6314875" y="2359886"/>
            <a:ext cx="759900" cy="395700"/>
          </a:xfrm>
          <a:prstGeom prst="rect">
            <a:avLst/>
          </a:prstGeom>
          <a:noFill/>
          <a:ln>
            <a:noFill/>
          </a:ln>
        </p:spPr>
      </p:pic>
      <p:pic>
        <p:nvPicPr>
          <p:cNvPr descr="morrisons.png" id="1746" name="Google Shape;1746;p118"/>
          <p:cNvPicPr preferRelativeResize="0"/>
          <p:nvPr/>
        </p:nvPicPr>
        <p:blipFill rotWithShape="1">
          <a:blip r:embed="rId57">
            <a:alphaModFix/>
          </a:blip>
          <a:srcRect b="0" l="0" r="0" t="0"/>
          <a:stretch/>
        </p:blipFill>
        <p:spPr>
          <a:xfrm>
            <a:off x="6713080" y="320515"/>
            <a:ext cx="662400" cy="345000"/>
          </a:xfrm>
          <a:prstGeom prst="rect">
            <a:avLst/>
          </a:prstGeom>
          <a:noFill/>
          <a:ln>
            <a:noFill/>
          </a:ln>
        </p:spPr>
      </p:pic>
      <p:pic>
        <p:nvPicPr>
          <p:cNvPr descr="humana_logo.png" id="1747" name="Google Shape;1747;p118"/>
          <p:cNvPicPr preferRelativeResize="0"/>
          <p:nvPr/>
        </p:nvPicPr>
        <p:blipFill rotWithShape="1">
          <a:blip r:embed="rId58">
            <a:alphaModFix/>
          </a:blip>
          <a:srcRect b="0" l="0" r="0" t="0"/>
          <a:stretch/>
        </p:blipFill>
        <p:spPr>
          <a:xfrm>
            <a:off x="6826088" y="1724591"/>
            <a:ext cx="767100" cy="399600"/>
          </a:xfrm>
          <a:prstGeom prst="rect">
            <a:avLst/>
          </a:prstGeom>
          <a:noFill/>
          <a:ln>
            <a:noFill/>
          </a:ln>
        </p:spPr>
      </p:pic>
      <p:pic>
        <p:nvPicPr>
          <p:cNvPr descr="honeywell.png" id="1748" name="Google Shape;1748;p118"/>
          <p:cNvPicPr preferRelativeResize="0"/>
          <p:nvPr/>
        </p:nvPicPr>
        <p:blipFill rotWithShape="1">
          <a:blip r:embed="rId59">
            <a:alphaModFix/>
          </a:blip>
          <a:srcRect b="0" l="0" r="0" t="0"/>
          <a:stretch/>
        </p:blipFill>
        <p:spPr>
          <a:xfrm>
            <a:off x="2013280" y="382470"/>
            <a:ext cx="647400" cy="337200"/>
          </a:xfrm>
          <a:prstGeom prst="rect">
            <a:avLst/>
          </a:prstGeom>
          <a:noFill/>
          <a:ln>
            <a:noFill/>
          </a:ln>
        </p:spPr>
      </p:pic>
      <p:pic>
        <p:nvPicPr>
          <p:cNvPr descr="haymarket_logo(1).png" id="1749" name="Google Shape;1749;p118"/>
          <p:cNvPicPr preferRelativeResize="0"/>
          <p:nvPr/>
        </p:nvPicPr>
        <p:blipFill rotWithShape="1">
          <a:blip r:embed="rId60">
            <a:alphaModFix/>
          </a:blip>
          <a:srcRect b="0" l="0" r="0" t="0"/>
          <a:stretch/>
        </p:blipFill>
        <p:spPr>
          <a:xfrm>
            <a:off x="5454458" y="4265513"/>
            <a:ext cx="905100" cy="471600"/>
          </a:xfrm>
          <a:prstGeom prst="rect">
            <a:avLst/>
          </a:prstGeom>
          <a:noFill/>
          <a:ln>
            <a:noFill/>
          </a:ln>
        </p:spPr>
      </p:pic>
      <p:pic>
        <p:nvPicPr>
          <p:cNvPr descr="firstdata_logo.png" id="1750" name="Google Shape;1750;p118"/>
          <p:cNvPicPr preferRelativeResize="0"/>
          <p:nvPr/>
        </p:nvPicPr>
        <p:blipFill rotWithShape="1">
          <a:blip r:embed="rId61">
            <a:alphaModFix/>
          </a:blip>
          <a:srcRect b="0" l="0" r="0" t="0"/>
          <a:stretch/>
        </p:blipFill>
        <p:spPr>
          <a:xfrm>
            <a:off x="7479175" y="411781"/>
            <a:ext cx="710100" cy="369900"/>
          </a:xfrm>
          <a:prstGeom prst="rect">
            <a:avLst/>
          </a:prstGeom>
          <a:noFill/>
          <a:ln>
            <a:noFill/>
          </a:ln>
        </p:spPr>
      </p:pic>
      <p:pic>
        <p:nvPicPr>
          <p:cNvPr descr="dunbradstreetlogo.png" id="1751" name="Google Shape;1751;p118"/>
          <p:cNvPicPr preferRelativeResize="0"/>
          <p:nvPr/>
        </p:nvPicPr>
        <p:blipFill rotWithShape="1">
          <a:blip r:embed="rId62">
            <a:alphaModFix/>
          </a:blip>
          <a:srcRect b="0" l="0" r="0" t="0"/>
          <a:stretch/>
        </p:blipFill>
        <p:spPr>
          <a:xfrm>
            <a:off x="7644578" y="2845895"/>
            <a:ext cx="789000" cy="411000"/>
          </a:xfrm>
          <a:prstGeom prst="rect">
            <a:avLst/>
          </a:prstGeom>
          <a:noFill/>
          <a:ln>
            <a:noFill/>
          </a:ln>
        </p:spPr>
      </p:pic>
      <p:pic>
        <p:nvPicPr>
          <p:cNvPr descr="applause.png" id="1752" name="Google Shape;1752;p118"/>
          <p:cNvPicPr preferRelativeResize="0"/>
          <p:nvPr/>
        </p:nvPicPr>
        <p:blipFill rotWithShape="1">
          <a:blip r:embed="rId63">
            <a:alphaModFix/>
          </a:blip>
          <a:srcRect b="0" l="0" r="0" t="0"/>
          <a:stretch/>
        </p:blipFill>
        <p:spPr>
          <a:xfrm>
            <a:off x="5332349" y="3259308"/>
            <a:ext cx="831300" cy="433200"/>
          </a:xfrm>
          <a:prstGeom prst="rect">
            <a:avLst/>
          </a:prstGeom>
          <a:noFill/>
          <a:ln>
            <a:noFill/>
          </a:ln>
        </p:spPr>
      </p:pic>
      <p:pic>
        <p:nvPicPr>
          <p:cNvPr descr="amadeus_logo(1).png" id="1753" name="Google Shape;1753;p118"/>
          <p:cNvPicPr preferRelativeResize="0"/>
          <p:nvPr/>
        </p:nvPicPr>
        <p:blipFill rotWithShape="1">
          <a:blip r:embed="rId64">
            <a:alphaModFix/>
          </a:blip>
          <a:srcRect b="0" l="0" r="0" t="0"/>
          <a:stretch/>
        </p:blipFill>
        <p:spPr>
          <a:xfrm>
            <a:off x="1079865" y="238521"/>
            <a:ext cx="795900" cy="414600"/>
          </a:xfrm>
          <a:prstGeom prst="rect">
            <a:avLst/>
          </a:prstGeom>
          <a:noFill/>
          <a:ln>
            <a:noFill/>
          </a:ln>
        </p:spPr>
      </p:pic>
      <p:pic>
        <p:nvPicPr>
          <p:cNvPr descr="SPS.PNG" id="1754" name="Google Shape;1754;p118"/>
          <p:cNvPicPr preferRelativeResize="0"/>
          <p:nvPr/>
        </p:nvPicPr>
        <p:blipFill rotWithShape="1">
          <a:blip r:embed="rId65">
            <a:alphaModFix/>
          </a:blip>
          <a:srcRect b="0" l="0" r="0" t="0"/>
          <a:stretch/>
        </p:blipFill>
        <p:spPr>
          <a:xfrm>
            <a:off x="602167" y="1286521"/>
            <a:ext cx="840900" cy="262200"/>
          </a:xfrm>
          <a:prstGeom prst="rect">
            <a:avLst/>
          </a:prstGeom>
          <a:noFill/>
          <a:ln>
            <a:noFill/>
          </a:ln>
        </p:spPr>
      </p:pic>
      <p:pic>
        <p:nvPicPr>
          <p:cNvPr descr="AccuWeather_Logo.png" id="1755" name="Google Shape;1755;p118"/>
          <p:cNvPicPr preferRelativeResize="0"/>
          <p:nvPr/>
        </p:nvPicPr>
        <p:blipFill rotWithShape="1">
          <a:blip r:embed="rId66">
            <a:alphaModFix/>
          </a:blip>
          <a:srcRect b="0" l="0" r="0" t="0"/>
          <a:stretch/>
        </p:blipFill>
        <p:spPr>
          <a:xfrm>
            <a:off x="6871941" y="780270"/>
            <a:ext cx="889800" cy="127800"/>
          </a:xfrm>
          <a:prstGeom prst="rect">
            <a:avLst/>
          </a:prstGeom>
          <a:noFill/>
          <a:ln>
            <a:noFill/>
          </a:ln>
        </p:spPr>
      </p:pic>
      <p:pic>
        <p:nvPicPr>
          <p:cNvPr descr="2000px-National_Geographic_Channel.svg.png" id="1756" name="Google Shape;1756;p118"/>
          <p:cNvPicPr preferRelativeResize="0"/>
          <p:nvPr/>
        </p:nvPicPr>
        <p:blipFill rotWithShape="1">
          <a:blip r:embed="rId67">
            <a:alphaModFix/>
          </a:blip>
          <a:srcRect b="0" l="0" r="0" t="0"/>
          <a:stretch/>
        </p:blipFill>
        <p:spPr>
          <a:xfrm>
            <a:off x="2765043" y="3819521"/>
            <a:ext cx="668700" cy="236700"/>
          </a:xfrm>
          <a:prstGeom prst="rect">
            <a:avLst/>
          </a:prstGeom>
          <a:noFill/>
          <a:ln>
            <a:noFill/>
          </a:ln>
        </p:spPr>
      </p:pic>
      <p:pic>
        <p:nvPicPr>
          <p:cNvPr id="1757" name="Google Shape;1757;p118"/>
          <p:cNvPicPr preferRelativeResize="0"/>
          <p:nvPr/>
        </p:nvPicPr>
        <p:blipFill rotWithShape="1">
          <a:blip r:embed="rId68">
            <a:alphaModFix/>
          </a:blip>
          <a:srcRect b="0" l="0" r="0" t="0"/>
          <a:stretch/>
        </p:blipFill>
        <p:spPr>
          <a:xfrm>
            <a:off x="1690528" y="1614093"/>
            <a:ext cx="724500" cy="181800"/>
          </a:xfrm>
          <a:prstGeom prst="rect">
            <a:avLst/>
          </a:prstGeom>
          <a:noFill/>
          <a:ln>
            <a:noFill/>
          </a:ln>
        </p:spPr>
      </p:pic>
      <p:pic>
        <p:nvPicPr>
          <p:cNvPr id="1758" name="Google Shape;1758;p118"/>
          <p:cNvPicPr preferRelativeResize="0"/>
          <p:nvPr/>
        </p:nvPicPr>
        <p:blipFill rotWithShape="1">
          <a:blip r:embed="rId69">
            <a:alphaModFix/>
          </a:blip>
          <a:srcRect b="0" l="0" r="0" t="0"/>
          <a:stretch/>
        </p:blipFill>
        <p:spPr>
          <a:xfrm>
            <a:off x="3175214" y="3301264"/>
            <a:ext cx="865800" cy="271500"/>
          </a:xfrm>
          <a:prstGeom prst="rect">
            <a:avLst/>
          </a:prstGeom>
          <a:noFill/>
          <a:ln>
            <a:noFill/>
          </a:ln>
        </p:spPr>
      </p:pic>
      <p:pic>
        <p:nvPicPr>
          <p:cNvPr id="1759" name="Google Shape;1759;p118"/>
          <p:cNvPicPr preferRelativeResize="0"/>
          <p:nvPr/>
        </p:nvPicPr>
        <p:blipFill rotWithShape="1">
          <a:blip r:embed="rId70">
            <a:alphaModFix/>
          </a:blip>
          <a:srcRect b="0" l="0" r="0" t="0"/>
          <a:stretch/>
        </p:blipFill>
        <p:spPr>
          <a:xfrm>
            <a:off x="3091961" y="1995406"/>
            <a:ext cx="390000" cy="390000"/>
          </a:xfrm>
          <a:prstGeom prst="rect">
            <a:avLst/>
          </a:prstGeom>
          <a:noFill/>
          <a:ln>
            <a:noFill/>
          </a:ln>
        </p:spPr>
      </p:pic>
      <p:pic>
        <p:nvPicPr>
          <p:cNvPr id="1760" name="Google Shape;1760;p118"/>
          <p:cNvPicPr preferRelativeResize="0"/>
          <p:nvPr/>
        </p:nvPicPr>
        <p:blipFill rotWithShape="1">
          <a:blip r:embed="rId71">
            <a:alphaModFix/>
          </a:blip>
          <a:srcRect b="0" l="0" r="0" t="0"/>
          <a:stretch/>
        </p:blipFill>
        <p:spPr>
          <a:xfrm>
            <a:off x="6604386" y="4004971"/>
            <a:ext cx="476700" cy="167400"/>
          </a:xfrm>
          <a:prstGeom prst="rect">
            <a:avLst/>
          </a:prstGeom>
          <a:noFill/>
          <a:ln>
            <a:noFill/>
          </a:ln>
        </p:spPr>
      </p:pic>
      <p:pic>
        <p:nvPicPr>
          <p:cNvPr id="1761" name="Google Shape;1761;p118"/>
          <p:cNvPicPr preferRelativeResize="0"/>
          <p:nvPr/>
        </p:nvPicPr>
        <p:blipFill rotWithShape="1">
          <a:blip r:embed="rId72">
            <a:alphaModFix/>
          </a:blip>
          <a:srcRect b="0" l="0" r="0" t="0"/>
          <a:stretch/>
        </p:blipFill>
        <p:spPr>
          <a:xfrm>
            <a:off x="3211479" y="342328"/>
            <a:ext cx="597600" cy="431700"/>
          </a:xfrm>
          <a:prstGeom prst="rect">
            <a:avLst/>
          </a:prstGeom>
          <a:noFill/>
          <a:ln>
            <a:noFill/>
          </a:ln>
        </p:spPr>
      </p:pic>
      <p:pic>
        <p:nvPicPr>
          <p:cNvPr id="1762" name="Google Shape;1762;p118"/>
          <p:cNvPicPr preferRelativeResize="0"/>
          <p:nvPr/>
        </p:nvPicPr>
        <p:blipFill rotWithShape="1">
          <a:blip r:embed="rId73">
            <a:alphaModFix/>
          </a:blip>
          <a:srcRect b="0" l="0" r="0" t="0"/>
          <a:stretch/>
        </p:blipFill>
        <p:spPr>
          <a:xfrm>
            <a:off x="1623543" y="1262874"/>
            <a:ext cx="1004100" cy="168300"/>
          </a:xfrm>
          <a:prstGeom prst="rect">
            <a:avLst/>
          </a:prstGeom>
          <a:noFill/>
          <a:ln>
            <a:noFill/>
          </a:ln>
        </p:spPr>
      </p:pic>
      <p:pic>
        <p:nvPicPr>
          <p:cNvPr id="1763" name="Google Shape;1763;p118"/>
          <p:cNvPicPr preferRelativeResize="0"/>
          <p:nvPr/>
        </p:nvPicPr>
        <p:blipFill rotWithShape="1">
          <a:blip r:embed="rId74">
            <a:alphaModFix/>
          </a:blip>
          <a:srcRect b="0" l="0" r="0" t="0"/>
          <a:stretch/>
        </p:blipFill>
        <p:spPr>
          <a:xfrm>
            <a:off x="3481995" y="1305087"/>
            <a:ext cx="605400" cy="394200"/>
          </a:xfrm>
          <a:prstGeom prst="rect">
            <a:avLst/>
          </a:prstGeom>
          <a:noFill/>
          <a:ln>
            <a:noFill/>
          </a:ln>
        </p:spPr>
      </p:pic>
      <p:pic>
        <p:nvPicPr>
          <p:cNvPr descr="metro-bank-logo.png" id="1764" name="Google Shape;1764;p118"/>
          <p:cNvPicPr preferRelativeResize="0"/>
          <p:nvPr/>
        </p:nvPicPr>
        <p:blipFill rotWithShape="1">
          <a:blip r:embed="rId75">
            <a:alphaModFix/>
          </a:blip>
          <a:srcRect b="0" l="0" r="0" t="0"/>
          <a:stretch/>
        </p:blipFill>
        <p:spPr>
          <a:xfrm>
            <a:off x="5760943" y="1791301"/>
            <a:ext cx="605648" cy="427982"/>
          </a:xfrm>
          <a:prstGeom prst="rect">
            <a:avLst/>
          </a:prstGeom>
          <a:noFill/>
          <a:ln>
            <a:noFill/>
          </a:ln>
        </p:spPr>
      </p:pic>
      <p:pic>
        <p:nvPicPr>
          <p:cNvPr descr="rm_logo.png" id="1765" name="Google Shape;1765;p118"/>
          <p:cNvPicPr preferRelativeResize="0"/>
          <p:nvPr/>
        </p:nvPicPr>
        <p:blipFill rotWithShape="1">
          <a:blip r:embed="rId76">
            <a:alphaModFix/>
          </a:blip>
          <a:srcRect b="0" l="0" r="0" t="0"/>
          <a:stretch/>
        </p:blipFill>
        <p:spPr>
          <a:xfrm>
            <a:off x="1779153" y="3478930"/>
            <a:ext cx="1213803" cy="250118"/>
          </a:xfrm>
          <a:prstGeom prst="rect">
            <a:avLst/>
          </a:prstGeom>
          <a:noFill/>
          <a:ln>
            <a:noFill/>
          </a:ln>
        </p:spPr>
      </p:pic>
      <p:pic>
        <p:nvPicPr>
          <p:cNvPr descr="Experian BM TM RGB.png" id="1766" name="Google Shape;1766;p118"/>
          <p:cNvPicPr preferRelativeResize="0"/>
          <p:nvPr/>
        </p:nvPicPr>
        <p:blipFill rotWithShape="1">
          <a:blip r:embed="rId77">
            <a:alphaModFix/>
          </a:blip>
          <a:srcRect b="0" l="0" r="0" t="0"/>
          <a:stretch/>
        </p:blipFill>
        <p:spPr>
          <a:xfrm>
            <a:off x="768262" y="1627694"/>
            <a:ext cx="951323" cy="453289"/>
          </a:xfrm>
          <a:prstGeom prst="rect">
            <a:avLst/>
          </a:prstGeom>
          <a:noFill/>
          <a:ln>
            <a:noFill/>
          </a:ln>
        </p:spPr>
      </p:pic>
      <p:pic>
        <p:nvPicPr>
          <p:cNvPr descr="OpenGov.png" id="1767" name="Google Shape;1767;p118"/>
          <p:cNvPicPr preferRelativeResize="0"/>
          <p:nvPr/>
        </p:nvPicPr>
        <p:blipFill rotWithShape="1">
          <a:blip r:embed="rId78">
            <a:alphaModFix/>
          </a:blip>
          <a:srcRect b="0" l="0" r="0" t="0"/>
          <a:stretch/>
        </p:blipFill>
        <p:spPr>
          <a:xfrm>
            <a:off x="1863121" y="2862356"/>
            <a:ext cx="870326" cy="211583"/>
          </a:xfrm>
          <a:prstGeom prst="rect">
            <a:avLst/>
          </a:prstGeom>
          <a:noFill/>
          <a:ln>
            <a:noFill/>
          </a:ln>
        </p:spPr>
      </p:pic>
      <p:pic>
        <p:nvPicPr>
          <p:cNvPr descr="arity_logo_digital_300px.png" id="1768" name="Google Shape;1768;p118"/>
          <p:cNvPicPr preferRelativeResize="0"/>
          <p:nvPr/>
        </p:nvPicPr>
        <p:blipFill rotWithShape="1">
          <a:blip r:embed="rId79">
            <a:alphaModFix/>
          </a:blip>
          <a:srcRect b="0" l="0" r="0" t="0"/>
          <a:stretch/>
        </p:blipFill>
        <p:spPr>
          <a:xfrm>
            <a:off x="1881648" y="1746934"/>
            <a:ext cx="664248" cy="664226"/>
          </a:xfrm>
          <a:prstGeom prst="rect">
            <a:avLst/>
          </a:prstGeom>
          <a:noFill/>
          <a:ln>
            <a:noFill/>
          </a:ln>
        </p:spPr>
      </p:pic>
      <p:pic>
        <p:nvPicPr>
          <p:cNvPr descr="AA_F_HR_L.png" id="1769" name="Google Shape;1769;p118"/>
          <p:cNvPicPr preferRelativeResize="0"/>
          <p:nvPr/>
        </p:nvPicPr>
        <p:blipFill rotWithShape="1">
          <a:blip r:embed="rId80">
            <a:alphaModFix/>
          </a:blip>
          <a:srcRect b="0" l="0" r="0" t="0"/>
          <a:stretch/>
        </p:blipFill>
        <p:spPr>
          <a:xfrm>
            <a:off x="505513" y="1931095"/>
            <a:ext cx="1446959" cy="652997"/>
          </a:xfrm>
          <a:prstGeom prst="rect">
            <a:avLst/>
          </a:prstGeom>
          <a:noFill/>
          <a:ln>
            <a:noFill/>
          </a:ln>
        </p:spPr>
      </p:pic>
      <p:pic>
        <p:nvPicPr>
          <p:cNvPr descr="sfologo.75.png" id="1770" name="Google Shape;1770;p118"/>
          <p:cNvPicPr preferRelativeResize="0"/>
          <p:nvPr/>
        </p:nvPicPr>
        <p:blipFill rotWithShape="1">
          <a:blip r:embed="rId81">
            <a:alphaModFix/>
          </a:blip>
          <a:srcRect b="0" l="0" r="0" t="0"/>
          <a:stretch/>
        </p:blipFill>
        <p:spPr>
          <a:xfrm>
            <a:off x="5715126" y="3856776"/>
            <a:ext cx="664250" cy="354267"/>
          </a:xfrm>
          <a:prstGeom prst="rect">
            <a:avLst/>
          </a:prstGeom>
          <a:noFill/>
          <a:ln>
            <a:noFill/>
          </a:ln>
        </p:spPr>
      </p:pic>
      <p:pic>
        <p:nvPicPr>
          <p:cNvPr descr="OFX GMT 211x122 RGB Orange.png" id="1771" name="Google Shape;1771;p118"/>
          <p:cNvPicPr preferRelativeResize="0"/>
          <p:nvPr/>
        </p:nvPicPr>
        <p:blipFill rotWithShape="1">
          <a:blip r:embed="rId82">
            <a:alphaModFix/>
          </a:blip>
          <a:srcRect b="0" l="0" r="0" t="0"/>
          <a:stretch/>
        </p:blipFill>
        <p:spPr>
          <a:xfrm>
            <a:off x="3974811" y="3586606"/>
            <a:ext cx="795938" cy="442549"/>
          </a:xfrm>
          <a:prstGeom prst="rect">
            <a:avLst/>
          </a:prstGeom>
          <a:noFill/>
          <a:ln>
            <a:noFill/>
          </a:ln>
        </p:spPr>
      </p:pic>
      <p:pic>
        <p:nvPicPr>
          <p:cNvPr descr="M&amp;S-1884-LOGO.jpg" id="1772" name="Google Shape;1772;p118"/>
          <p:cNvPicPr preferRelativeResize="0"/>
          <p:nvPr/>
        </p:nvPicPr>
        <p:blipFill rotWithShape="1">
          <a:blip r:embed="rId83">
            <a:alphaModFix/>
          </a:blip>
          <a:srcRect b="0" l="0" r="0" t="0"/>
          <a:stretch/>
        </p:blipFill>
        <p:spPr>
          <a:xfrm>
            <a:off x="7174032" y="2133694"/>
            <a:ext cx="551006" cy="337218"/>
          </a:xfrm>
          <a:prstGeom prst="rect">
            <a:avLst/>
          </a:prstGeom>
          <a:noFill/>
          <a:ln>
            <a:noFill/>
          </a:ln>
        </p:spPr>
      </p:pic>
      <p:pic>
        <p:nvPicPr>
          <p:cNvPr descr="Shutterfly_logo.png" id="1773" name="Google Shape;1773;p118"/>
          <p:cNvPicPr preferRelativeResize="0"/>
          <p:nvPr/>
        </p:nvPicPr>
        <p:blipFill rotWithShape="1">
          <a:blip r:embed="rId84">
            <a:alphaModFix/>
          </a:blip>
          <a:srcRect b="0" l="0" r="0" t="0"/>
          <a:stretch/>
        </p:blipFill>
        <p:spPr>
          <a:xfrm>
            <a:off x="1911894" y="2409425"/>
            <a:ext cx="1047722" cy="545689"/>
          </a:xfrm>
          <a:prstGeom prst="rect">
            <a:avLst/>
          </a:prstGeom>
          <a:noFill/>
          <a:ln>
            <a:noFill/>
          </a:ln>
        </p:spPr>
      </p:pic>
      <p:pic>
        <p:nvPicPr>
          <p:cNvPr id="1774" name="Google Shape;1774;p118"/>
          <p:cNvPicPr preferRelativeResize="0"/>
          <p:nvPr/>
        </p:nvPicPr>
        <p:blipFill rotWithShape="1">
          <a:blip r:embed="rId85">
            <a:alphaModFix/>
          </a:blip>
          <a:srcRect b="0" l="0" r="0" t="0"/>
          <a:stretch/>
        </p:blipFill>
        <p:spPr>
          <a:xfrm>
            <a:off x="2575850" y="1770501"/>
            <a:ext cx="1133700" cy="143604"/>
          </a:xfrm>
          <a:prstGeom prst="rect">
            <a:avLst/>
          </a:prstGeom>
          <a:noFill/>
          <a:ln>
            <a:noFill/>
          </a:ln>
        </p:spPr>
      </p:pic>
      <p:pic>
        <p:nvPicPr>
          <p:cNvPr id="1775" name="Google Shape;1775;p118"/>
          <p:cNvPicPr preferRelativeResize="0"/>
          <p:nvPr/>
        </p:nvPicPr>
        <p:blipFill rotWithShape="1">
          <a:blip r:embed="rId86">
            <a:alphaModFix/>
          </a:blip>
          <a:srcRect b="0" l="0" r="0" t="0"/>
          <a:stretch/>
        </p:blipFill>
        <p:spPr>
          <a:xfrm>
            <a:off x="2869651" y="3071367"/>
            <a:ext cx="696775" cy="113679"/>
          </a:xfrm>
          <a:prstGeom prst="rect">
            <a:avLst/>
          </a:prstGeom>
          <a:noFill/>
          <a:ln>
            <a:noFill/>
          </a:ln>
        </p:spPr>
      </p:pic>
      <p:pic>
        <p:nvPicPr>
          <p:cNvPr id="1776" name="Google Shape;1776;p118"/>
          <p:cNvPicPr preferRelativeResize="0"/>
          <p:nvPr/>
        </p:nvPicPr>
        <p:blipFill rotWithShape="1">
          <a:blip r:embed="rId87">
            <a:alphaModFix/>
          </a:blip>
          <a:srcRect b="0" l="0" r="0" t="0"/>
          <a:stretch/>
        </p:blipFill>
        <p:spPr>
          <a:xfrm>
            <a:off x="875850" y="1019625"/>
            <a:ext cx="1185962" cy="127850"/>
          </a:xfrm>
          <a:prstGeom prst="rect">
            <a:avLst/>
          </a:prstGeom>
          <a:noFill/>
          <a:ln>
            <a:noFill/>
          </a:ln>
        </p:spPr>
      </p:pic>
      <p:pic>
        <p:nvPicPr>
          <p:cNvPr descr="transavia.png" id="1777" name="Google Shape;1777;p118"/>
          <p:cNvPicPr preferRelativeResize="0"/>
          <p:nvPr/>
        </p:nvPicPr>
        <p:blipFill rotWithShape="1">
          <a:blip r:embed="rId88">
            <a:alphaModFix/>
          </a:blip>
          <a:srcRect b="0" l="0" r="0" t="0"/>
          <a:stretch/>
        </p:blipFill>
        <p:spPr>
          <a:xfrm>
            <a:off x="2703679" y="2413321"/>
            <a:ext cx="1121700" cy="584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3" name="Shape 783"/>
        <p:cNvGrpSpPr/>
        <p:nvPr/>
      </p:nvGrpSpPr>
      <p:grpSpPr>
        <a:xfrm>
          <a:off x="0" y="0"/>
          <a:ext cx="0" cy="0"/>
          <a:chOff x="0" y="0"/>
          <a:chExt cx="0" cy="0"/>
        </a:xfrm>
      </p:grpSpPr>
      <p:sp>
        <p:nvSpPr>
          <p:cNvPr id="784" name="Google Shape;784;p101"/>
          <p:cNvSpPr txBox="1"/>
          <p:nvPr>
            <p:ph idx="1" type="body"/>
          </p:nvPr>
        </p:nvSpPr>
        <p:spPr>
          <a:xfrm>
            <a:off x="379929" y="1047750"/>
            <a:ext cx="1982400" cy="281100"/>
          </a:xfrm>
          <a:prstGeom prst="rect">
            <a:avLst/>
          </a:prstGeom>
          <a:noFill/>
          <a:ln>
            <a:noFill/>
          </a:ln>
        </p:spPr>
        <p:txBody>
          <a:bodyPr anchorCtr="0" anchor="b" bIns="45700" lIns="0" spcFirstLastPara="1" rIns="0" wrap="square" tIns="45700">
            <a:noAutofit/>
          </a:bodyPr>
          <a:lstStyle/>
          <a:p>
            <a:pPr indent="0" lvl="0" marL="0" marR="0" rtl="0" algn="l">
              <a:lnSpc>
                <a:spcPct val="110000"/>
              </a:lnSpc>
              <a:spcBef>
                <a:spcPts val="0"/>
              </a:spcBef>
              <a:spcAft>
                <a:spcPts val="0"/>
              </a:spcAft>
              <a:buClr>
                <a:schemeClr val="lt1"/>
              </a:buClr>
              <a:buSzPts val="1400"/>
              <a:buFont typeface="Arial"/>
              <a:buNone/>
            </a:pPr>
            <a:r>
              <a:rPr b="0" i="0" lang="en" sz="1200" u="none" cap="none" strike="noStrike">
                <a:solidFill>
                  <a:srgbClr val="FFFFFF"/>
                </a:solidFill>
                <a:latin typeface="Roboto"/>
                <a:ea typeface="Roboto"/>
                <a:cs typeface="Roboto"/>
                <a:sym typeface="Roboto"/>
              </a:rPr>
              <a:t>The Hexagon</a:t>
            </a:r>
            <a:endParaRPr b="0" i="0" sz="1400" u="none" cap="none" strike="noStrike">
              <a:solidFill>
                <a:schemeClr val="lt1"/>
              </a:solidFill>
              <a:latin typeface="Roboto"/>
              <a:ea typeface="Roboto"/>
              <a:cs typeface="Roboto"/>
              <a:sym typeface="Roboto"/>
            </a:endParaRPr>
          </a:p>
        </p:txBody>
      </p:sp>
      <p:sp>
        <p:nvSpPr>
          <p:cNvPr id="785" name="Google Shape;785;p101"/>
          <p:cNvSpPr txBox="1"/>
          <p:nvPr/>
        </p:nvSpPr>
        <p:spPr>
          <a:xfrm>
            <a:off x="8382000" y="4936551"/>
            <a:ext cx="400500" cy="76800"/>
          </a:xfrm>
          <a:prstGeom prst="rect">
            <a:avLst/>
          </a:prstGeom>
          <a:noFill/>
          <a:ln>
            <a:noFill/>
          </a:ln>
        </p:spPr>
        <p:txBody>
          <a:bodyPr anchorCtr="0" anchor="ctr" bIns="0" lIns="0" spcFirstLastPara="1" rIns="0" wrap="square" tIns="0">
            <a:noAutofit/>
          </a:bodyPr>
          <a:lstStyle/>
          <a:p>
            <a:pPr indent="0" lvl="1" marL="0" marR="0" rtl="0" algn="r">
              <a:lnSpc>
                <a:spcPct val="100000"/>
              </a:lnSpc>
              <a:spcBef>
                <a:spcPts val="0"/>
              </a:spcBef>
              <a:spcAft>
                <a:spcPts val="0"/>
              </a:spcAft>
              <a:buClr>
                <a:srgbClr val="FFFFFF"/>
              </a:buClr>
              <a:buSzPts val="500"/>
              <a:buFont typeface="Roboto"/>
              <a:buNone/>
            </a:pPr>
            <a:fld id="{00000000-1234-1234-1234-123412341234}" type="slidenum">
              <a:rPr b="0" i="0" lang="en" sz="500" u="none" cap="none" strike="noStrike">
                <a:solidFill>
                  <a:srgbClr val="FFFFFF"/>
                </a:solidFill>
                <a:latin typeface="Roboto"/>
                <a:ea typeface="Roboto"/>
                <a:cs typeface="Roboto"/>
                <a:sym typeface="Roboto"/>
              </a:rPr>
              <a:t>‹#›</a:t>
            </a:fld>
            <a:endParaRPr b="0" i="0" sz="500" u="none" cap="none" strike="noStrike">
              <a:solidFill>
                <a:srgbClr val="FFFFFF"/>
              </a:solidFill>
              <a:latin typeface="Roboto"/>
              <a:ea typeface="Roboto"/>
              <a:cs typeface="Roboto"/>
              <a:sym typeface="Roboto"/>
            </a:endParaRPr>
          </a:p>
        </p:txBody>
      </p:sp>
      <p:sp>
        <p:nvSpPr>
          <p:cNvPr id="786" name="Google Shape;786;p101"/>
          <p:cNvSpPr txBox="1"/>
          <p:nvPr>
            <p:ph type="ctrTitle"/>
          </p:nvPr>
        </p:nvSpPr>
        <p:spPr>
          <a:xfrm>
            <a:off x="242048" y="2767475"/>
            <a:ext cx="4943100" cy="831600"/>
          </a:xfrm>
          <a:prstGeom prst="rect">
            <a:avLst/>
          </a:prstGeom>
          <a:noFill/>
          <a:ln>
            <a:noFill/>
          </a:ln>
        </p:spPr>
        <p:txBody>
          <a:bodyPr anchorCtr="0" anchor="b" bIns="91425" lIns="91425" spcFirstLastPara="1" rIns="91425" wrap="square" tIns="91425">
            <a:noAutofit/>
          </a:bodyPr>
          <a:lstStyle/>
          <a:p>
            <a:pPr indent="0" lvl="0" marL="0" marR="0" rtl="0" algn="l">
              <a:lnSpc>
                <a:spcPct val="114285"/>
              </a:lnSpc>
              <a:spcBef>
                <a:spcPts val="0"/>
              </a:spcBef>
              <a:spcAft>
                <a:spcPts val="0"/>
              </a:spcAft>
              <a:buClr>
                <a:srgbClr val="333333"/>
              </a:buClr>
              <a:buSzPts val="4800"/>
              <a:buFont typeface="Roboto"/>
              <a:buNone/>
            </a:pPr>
            <a:r>
              <a:rPr b="0" i="0" lang="en" sz="5500" u="none" cap="none" strike="noStrike">
                <a:solidFill>
                  <a:schemeClr val="dk1"/>
                </a:solidFill>
                <a:latin typeface="Roboto"/>
                <a:ea typeface="Roboto"/>
                <a:cs typeface="Roboto"/>
                <a:sym typeface="Roboto"/>
              </a:rPr>
              <a:t>Apigee Virtual API Jam</a:t>
            </a:r>
            <a:endParaRPr b="0" i="0" sz="5500" u="none" cap="none" strike="noStrike">
              <a:solidFill>
                <a:schemeClr val="dk1"/>
              </a:solidFill>
              <a:latin typeface="Roboto"/>
              <a:ea typeface="Roboto"/>
              <a:cs typeface="Roboto"/>
              <a:sym typeface="Roboto"/>
            </a:endParaRPr>
          </a:p>
        </p:txBody>
      </p:sp>
      <p:sp>
        <p:nvSpPr>
          <p:cNvPr id="787" name="Google Shape;787;p101"/>
          <p:cNvSpPr txBox="1"/>
          <p:nvPr>
            <p:ph idx="1" type="subTitle"/>
          </p:nvPr>
        </p:nvSpPr>
        <p:spPr>
          <a:xfrm>
            <a:off x="242046" y="4230957"/>
            <a:ext cx="8901900" cy="329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747474"/>
              </a:buClr>
              <a:buSzPts val="1400"/>
              <a:buFont typeface="Roboto"/>
              <a:buNone/>
            </a:pPr>
            <a:r>
              <a:rPr b="0" i="0" lang="en" sz="1800" u="none" cap="none" strike="noStrike">
                <a:solidFill>
                  <a:schemeClr val="lt2"/>
                </a:solidFill>
                <a:latin typeface="Arial"/>
                <a:ea typeface="Arial"/>
                <a:cs typeface="Arial"/>
                <a:sym typeface="Arial"/>
              </a:rPr>
              <a:t>API-first development with Apigee Edge</a:t>
            </a:r>
            <a:endParaRPr b="0" i="0" sz="1800" u="none" cap="none" strike="noStrike">
              <a:solidFill>
                <a:schemeClr val="lt2"/>
              </a:solidFill>
              <a:latin typeface="Arial"/>
              <a:ea typeface="Arial"/>
              <a:cs typeface="Arial"/>
              <a:sym typeface="Arial"/>
            </a:endParaRPr>
          </a:p>
        </p:txBody>
      </p:sp>
      <p:pic>
        <p:nvPicPr>
          <p:cNvPr id="788" name="Google Shape;788;p101"/>
          <p:cNvPicPr preferRelativeResize="0"/>
          <p:nvPr/>
        </p:nvPicPr>
        <p:blipFill rotWithShape="1">
          <a:blip r:embed="rId3">
            <a:alphaModFix/>
          </a:blip>
          <a:srcRect b="0" l="0" r="0" t="0"/>
          <a:stretch/>
        </p:blipFill>
        <p:spPr>
          <a:xfrm>
            <a:off x="3429129" y="1752600"/>
            <a:ext cx="6476871" cy="216914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1" name="Shape 1781"/>
        <p:cNvGrpSpPr/>
        <p:nvPr/>
      </p:nvGrpSpPr>
      <p:grpSpPr>
        <a:xfrm>
          <a:off x="0" y="0"/>
          <a:ext cx="0" cy="0"/>
          <a:chOff x="0" y="0"/>
          <a:chExt cx="0" cy="0"/>
        </a:xfrm>
      </p:grpSpPr>
      <p:sp>
        <p:nvSpPr>
          <p:cNvPr id="1782" name="Google Shape;1782;p119"/>
          <p:cNvSpPr txBox="1"/>
          <p:nvPr>
            <p:ph type="title"/>
          </p:nvPr>
        </p:nvSpPr>
        <p:spPr>
          <a:xfrm>
            <a:off x="1020150" y="1567500"/>
            <a:ext cx="7103700" cy="2008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333333"/>
              </a:buClr>
              <a:buSzPts val="3000"/>
              <a:buFont typeface="Roboto"/>
              <a:buNone/>
            </a:pPr>
            <a:r>
              <a:rPr b="0" i="0" lang="en" sz="3000" u="none" cap="none" strike="noStrike">
                <a:solidFill>
                  <a:schemeClr val="dk1"/>
                </a:solidFill>
                <a:latin typeface="Roboto"/>
                <a:ea typeface="Roboto"/>
                <a:cs typeface="Roboto"/>
                <a:sym typeface="Roboto"/>
              </a:rPr>
              <a:t>Let’s get started…</a:t>
            </a:r>
            <a:endParaRPr b="0" i="0" sz="3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333333"/>
              </a:buClr>
              <a:buSzPts val="2000"/>
              <a:buFont typeface="Roboto"/>
              <a:buNone/>
            </a:pPr>
            <a:r>
              <a:t/>
            </a:r>
            <a:endParaRPr b="0" i="0" sz="20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333333"/>
              </a:buClr>
              <a:buSzPts val="3000"/>
              <a:buFont typeface="Roboto"/>
              <a:buNone/>
            </a:pPr>
            <a:r>
              <a:rPr b="0" i="0" lang="en" sz="3000" u="none" cap="none" strike="noStrike">
                <a:solidFill>
                  <a:schemeClr val="dk1"/>
                </a:solidFill>
                <a:latin typeface="Roboto"/>
                <a:ea typeface="Roboto"/>
                <a:cs typeface="Roboto"/>
                <a:sym typeface="Roboto"/>
              </a:rPr>
              <a:t>Log in:</a:t>
            </a:r>
            <a:endParaRPr b="0" i="0" sz="3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333333"/>
              </a:buClr>
              <a:buSzPts val="3000"/>
              <a:buFont typeface="Roboto"/>
              <a:buNone/>
            </a:pPr>
            <a:r>
              <a:rPr b="0" i="0" lang="en" sz="3000" u="sng" cap="none" strike="noStrike">
                <a:solidFill>
                  <a:schemeClr val="hlink"/>
                </a:solidFill>
                <a:latin typeface="Roboto"/>
                <a:ea typeface="Roboto"/>
                <a:cs typeface="Roboto"/>
                <a:sym typeface="Roboto"/>
                <a:hlinkClick r:id="rId3"/>
              </a:rPr>
              <a:t>login.apigee.com</a:t>
            </a:r>
            <a:endParaRPr b="0" i="0" sz="3000" u="none" cap="none" strike="noStrike">
              <a:solidFill>
                <a:schemeClr val="accent5"/>
              </a:solidFill>
              <a:latin typeface="Roboto"/>
              <a:ea typeface="Roboto"/>
              <a:cs typeface="Roboto"/>
              <a:sym typeface="Roboto"/>
            </a:endParaRPr>
          </a:p>
          <a:p>
            <a:pPr indent="0" lvl="0" marL="0" marR="0" rtl="0" algn="ctr">
              <a:lnSpc>
                <a:spcPct val="100000"/>
              </a:lnSpc>
              <a:spcBef>
                <a:spcPts val="0"/>
              </a:spcBef>
              <a:spcAft>
                <a:spcPts val="0"/>
              </a:spcAft>
              <a:buClr>
                <a:srgbClr val="333333"/>
              </a:buClr>
              <a:buSzPts val="2000"/>
              <a:buFont typeface="Roboto"/>
              <a:buNone/>
            </a:pPr>
            <a:r>
              <a:t/>
            </a:r>
            <a:endParaRPr b="1" i="0" sz="2000" u="none" cap="none" strike="noStrike">
              <a:solidFill>
                <a:srgbClr val="000000"/>
              </a:solidFill>
              <a:latin typeface="Roboto"/>
              <a:ea typeface="Roboto"/>
              <a:cs typeface="Roboto"/>
              <a:sym typeface="Roboto"/>
            </a:endParaRPr>
          </a:p>
          <a:p>
            <a:pPr indent="0" lvl="0" marL="0" marR="0" rtl="0" algn="ctr">
              <a:lnSpc>
                <a:spcPct val="110000"/>
              </a:lnSpc>
              <a:spcBef>
                <a:spcPts val="0"/>
              </a:spcBef>
              <a:spcAft>
                <a:spcPts val="0"/>
              </a:spcAft>
              <a:buClr>
                <a:srgbClr val="333333"/>
              </a:buClr>
              <a:buSzPts val="3000"/>
              <a:buFont typeface="Arial"/>
              <a:buNone/>
            </a:pPr>
            <a:r>
              <a:rPr b="0" i="0" lang="en" sz="3000" u="none" cap="none" strike="noStrike">
                <a:solidFill>
                  <a:schemeClr val="dk1"/>
                </a:solidFill>
                <a:latin typeface="Roboto"/>
                <a:ea typeface="Roboto"/>
                <a:cs typeface="Roboto"/>
                <a:sym typeface="Roboto"/>
              </a:rPr>
              <a:t>API Jam Materials:</a:t>
            </a:r>
            <a:endParaRPr b="1" i="0" sz="3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3000"/>
              <a:buFont typeface="Arial"/>
              <a:buNone/>
            </a:pPr>
            <a:r>
              <a:rPr b="0" i="0" lang="en" sz="3000" u="sng" cap="none" strike="noStrike">
                <a:solidFill>
                  <a:schemeClr val="hlink"/>
                </a:solidFill>
                <a:latin typeface="Roboto"/>
                <a:ea typeface="Roboto"/>
                <a:cs typeface="Roboto"/>
                <a:sym typeface="Roboto"/>
                <a:hlinkClick r:id="rId4"/>
              </a:rPr>
              <a:t>https://goo.gl/yw59Hk</a:t>
            </a:r>
            <a:endParaRPr b="0" i="0" sz="4500" u="none" cap="none" strike="noStrike">
              <a:solidFill>
                <a:schemeClr val="accent5"/>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7" name="Shape 1787"/>
        <p:cNvGrpSpPr/>
        <p:nvPr/>
      </p:nvGrpSpPr>
      <p:grpSpPr>
        <a:xfrm>
          <a:off x="0" y="0"/>
          <a:ext cx="0" cy="0"/>
          <a:chOff x="0" y="0"/>
          <a:chExt cx="0" cy="0"/>
        </a:xfrm>
      </p:grpSpPr>
      <p:sp>
        <p:nvSpPr>
          <p:cNvPr id="1788" name="Google Shape;1788;p120"/>
          <p:cNvSpPr txBox="1"/>
          <p:nvPr>
            <p:ph type="title"/>
          </p:nvPr>
        </p:nvSpPr>
        <p:spPr>
          <a:xfrm>
            <a:off x="1020150" y="1567500"/>
            <a:ext cx="7103700" cy="2008500"/>
          </a:xfrm>
          <a:prstGeom prst="rect">
            <a:avLst/>
          </a:prstGeom>
          <a:noFill/>
          <a:ln>
            <a:noFill/>
          </a:ln>
        </p:spPr>
        <p:txBody>
          <a:bodyPr anchorCtr="0" anchor="ctr" bIns="91425" lIns="91425" spcFirstLastPara="1" rIns="91425" wrap="square" tIns="91425">
            <a:noAutofit/>
          </a:bodyPr>
          <a:lstStyle/>
          <a:p>
            <a:pPr indent="0" lvl="0" marL="0" marR="0" rtl="0" algn="ctr">
              <a:lnSpc>
                <a:spcPct val="110000"/>
              </a:lnSpc>
              <a:spcBef>
                <a:spcPts val="0"/>
              </a:spcBef>
              <a:spcAft>
                <a:spcPts val="0"/>
              </a:spcAft>
              <a:buClr>
                <a:srgbClr val="333333"/>
              </a:buClr>
              <a:buSzPts val="3000"/>
              <a:buFont typeface="Arial"/>
              <a:buNone/>
            </a:pPr>
            <a:r>
              <a:rPr b="1" i="0" lang="en" sz="3000" u="none" cap="none" strike="noStrike">
                <a:solidFill>
                  <a:schemeClr val="dk1"/>
                </a:solidFill>
                <a:latin typeface="Roboto"/>
                <a:ea typeface="Roboto"/>
                <a:cs typeface="Roboto"/>
                <a:sym typeface="Roboto"/>
              </a:rPr>
              <a:t>Please Complete Lab 1: </a:t>
            </a:r>
            <a:r>
              <a:rPr b="0" i="0" lang="en" sz="3000" u="sng" cap="none" strike="noStrike">
                <a:solidFill>
                  <a:schemeClr val="hlink"/>
                </a:solidFill>
                <a:latin typeface="Roboto"/>
                <a:ea typeface="Roboto"/>
                <a:cs typeface="Roboto"/>
                <a:sym typeface="Roboto"/>
                <a:hlinkClick r:id="rId3"/>
              </a:rPr>
              <a:t>https://goo.gl/qGc4Gm</a:t>
            </a:r>
            <a:endParaRPr b="0" i="0" sz="3000" u="sng" cap="none" strike="noStrike">
              <a:solidFill>
                <a:schemeClr val="dk1"/>
              </a:solidFill>
              <a:latin typeface="Roboto"/>
              <a:ea typeface="Roboto"/>
              <a:cs typeface="Roboto"/>
              <a:sym typeface="Roboto"/>
            </a:endParaRPr>
          </a:p>
          <a:p>
            <a:pPr indent="0" lvl="0" marL="0" marR="0" rtl="0" algn="ctr">
              <a:lnSpc>
                <a:spcPct val="110000"/>
              </a:lnSpc>
              <a:spcBef>
                <a:spcPts val="0"/>
              </a:spcBef>
              <a:spcAft>
                <a:spcPts val="0"/>
              </a:spcAft>
              <a:buClr>
                <a:srgbClr val="333333"/>
              </a:buClr>
              <a:buSzPts val="2400"/>
              <a:buFont typeface="Arial"/>
              <a:buNone/>
            </a:pPr>
            <a:r>
              <a:t/>
            </a:r>
            <a:endParaRPr b="0" i="0" sz="2400" u="none" cap="none" strike="noStrike">
              <a:solidFill>
                <a:schemeClr val="dk1"/>
              </a:solidFill>
              <a:latin typeface="Roboto"/>
              <a:ea typeface="Roboto"/>
              <a:cs typeface="Roboto"/>
              <a:sym typeface="Roboto"/>
            </a:endParaRPr>
          </a:p>
          <a:p>
            <a:pPr indent="0" lvl="0" marL="0" marR="0" rtl="0" algn="ctr">
              <a:lnSpc>
                <a:spcPct val="110000"/>
              </a:lnSpc>
              <a:spcBef>
                <a:spcPts val="0"/>
              </a:spcBef>
              <a:spcAft>
                <a:spcPts val="0"/>
              </a:spcAft>
              <a:buClr>
                <a:srgbClr val="333333"/>
              </a:buClr>
              <a:buSzPts val="2400"/>
              <a:buFont typeface="Arial"/>
              <a:buNone/>
            </a:pPr>
            <a:r>
              <a:rPr b="0" i="0" lang="en" sz="2400" u="none" cap="none" strike="noStrike">
                <a:solidFill>
                  <a:schemeClr val="dk1"/>
                </a:solidFill>
                <a:latin typeface="Roboto"/>
                <a:ea typeface="Roboto"/>
                <a:cs typeface="Roboto"/>
                <a:sym typeface="Roboto"/>
              </a:rPr>
              <a:t>Instructor will remain quiet while you are working.</a:t>
            </a:r>
            <a:endParaRPr b="0" i="0" sz="2400" u="none" cap="none" strike="noStrike">
              <a:solidFill>
                <a:schemeClr val="dk1"/>
              </a:solidFill>
              <a:latin typeface="Roboto"/>
              <a:ea typeface="Roboto"/>
              <a:cs typeface="Roboto"/>
              <a:sym typeface="Roboto"/>
            </a:endParaRPr>
          </a:p>
          <a:p>
            <a:pPr indent="0" lvl="0" marL="0" marR="0" rtl="0" algn="ctr">
              <a:lnSpc>
                <a:spcPct val="110000"/>
              </a:lnSpc>
              <a:spcBef>
                <a:spcPts val="0"/>
              </a:spcBef>
              <a:spcAft>
                <a:spcPts val="0"/>
              </a:spcAft>
              <a:buClr>
                <a:srgbClr val="333333"/>
              </a:buClr>
              <a:buSzPts val="2400"/>
              <a:buFont typeface="Arial"/>
              <a:buNone/>
            </a:pPr>
            <a:r>
              <a:t/>
            </a:r>
            <a:endParaRPr b="0" i="0" sz="2400" u="none" cap="none" strike="noStrike">
              <a:solidFill>
                <a:schemeClr val="dk1"/>
              </a:solidFill>
              <a:latin typeface="Roboto"/>
              <a:ea typeface="Roboto"/>
              <a:cs typeface="Roboto"/>
              <a:sym typeface="Roboto"/>
            </a:endParaRPr>
          </a:p>
          <a:p>
            <a:pPr indent="0" lvl="0" marL="0" marR="0" rtl="0" algn="ctr">
              <a:lnSpc>
                <a:spcPct val="110000"/>
              </a:lnSpc>
              <a:spcBef>
                <a:spcPts val="0"/>
              </a:spcBef>
              <a:spcAft>
                <a:spcPts val="0"/>
              </a:spcAft>
              <a:buClr>
                <a:srgbClr val="000000"/>
              </a:buClr>
              <a:buSzPts val="2400"/>
              <a:buFont typeface="Arial"/>
              <a:buNone/>
            </a:pPr>
            <a:r>
              <a:rPr b="0" i="0" lang="en" sz="2400" u="none" cap="none" strike="noStrike">
                <a:solidFill>
                  <a:schemeClr val="dk1"/>
                </a:solidFill>
                <a:latin typeface="Roboto"/>
                <a:ea typeface="Roboto"/>
                <a:cs typeface="Roboto"/>
                <a:sym typeface="Roboto"/>
              </a:rPr>
              <a:t>If you have questions, please post them in the </a:t>
            </a:r>
            <a:br>
              <a:rPr b="0" i="0" lang="en" sz="2400" u="none" cap="none" strike="noStrike">
                <a:solidFill>
                  <a:schemeClr val="dk1"/>
                </a:solidFill>
                <a:latin typeface="Roboto"/>
                <a:ea typeface="Roboto"/>
                <a:cs typeface="Roboto"/>
                <a:sym typeface="Roboto"/>
              </a:rPr>
            </a:br>
            <a:r>
              <a:rPr b="0" i="0" lang="en" sz="2400" u="none" cap="none" strike="noStrike">
                <a:solidFill>
                  <a:schemeClr val="dk1"/>
                </a:solidFill>
                <a:latin typeface="Roboto"/>
                <a:ea typeface="Roboto"/>
                <a:cs typeface="Roboto"/>
                <a:sym typeface="Roboto"/>
              </a:rPr>
              <a:t>Q&amp;A section.</a:t>
            </a:r>
            <a:endParaRPr b="0" i="0" sz="2400" u="none" cap="none" strike="noStrike">
              <a:solidFill>
                <a:schemeClr val="dk1"/>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3" name="Shape 1793"/>
        <p:cNvGrpSpPr/>
        <p:nvPr/>
      </p:nvGrpSpPr>
      <p:grpSpPr>
        <a:xfrm>
          <a:off x="0" y="0"/>
          <a:ext cx="0" cy="0"/>
          <a:chOff x="0" y="0"/>
          <a:chExt cx="0" cy="0"/>
        </a:xfrm>
      </p:grpSpPr>
      <p:sp>
        <p:nvSpPr>
          <p:cNvPr id="1794" name="Google Shape;1794;p121"/>
          <p:cNvSpPr txBox="1"/>
          <p:nvPr>
            <p:ph type="title"/>
          </p:nvPr>
        </p:nvSpPr>
        <p:spPr>
          <a:xfrm>
            <a:off x="1020150" y="1567500"/>
            <a:ext cx="7103700" cy="2008500"/>
          </a:xfrm>
          <a:prstGeom prst="rect">
            <a:avLst/>
          </a:prstGeom>
          <a:noFill/>
          <a:ln>
            <a:noFill/>
          </a:ln>
        </p:spPr>
        <p:txBody>
          <a:bodyPr anchorCtr="0" anchor="ctr" bIns="91425" lIns="91425" spcFirstLastPara="1" rIns="91425" wrap="square" tIns="91425">
            <a:noAutofit/>
          </a:bodyPr>
          <a:lstStyle/>
          <a:p>
            <a:pPr indent="0" lvl="0" marL="0" marR="0" rtl="0" algn="ctr">
              <a:lnSpc>
                <a:spcPct val="110000"/>
              </a:lnSpc>
              <a:spcBef>
                <a:spcPts val="0"/>
              </a:spcBef>
              <a:spcAft>
                <a:spcPts val="0"/>
              </a:spcAft>
              <a:buClr>
                <a:srgbClr val="000000"/>
              </a:buClr>
              <a:buSzPts val="3000"/>
              <a:buFont typeface="Arial"/>
              <a:buNone/>
            </a:pPr>
            <a:r>
              <a:rPr b="1" i="0" lang="en" sz="3000" u="none" cap="none" strike="noStrike">
                <a:solidFill>
                  <a:schemeClr val="dk1"/>
                </a:solidFill>
                <a:latin typeface="Roboto"/>
                <a:ea typeface="Roboto"/>
                <a:cs typeface="Roboto"/>
                <a:sym typeface="Roboto"/>
              </a:rPr>
              <a:t>Please Complete Lab 2: </a:t>
            </a:r>
            <a:r>
              <a:rPr b="0" i="0" lang="en" sz="3000" u="sng" cap="none" strike="noStrike">
                <a:solidFill>
                  <a:schemeClr val="hlink"/>
                </a:solidFill>
                <a:latin typeface="Roboto"/>
                <a:ea typeface="Roboto"/>
                <a:cs typeface="Roboto"/>
                <a:sym typeface="Roboto"/>
                <a:hlinkClick r:id="rId3"/>
              </a:rPr>
              <a:t>https://goo.gl/TAkP3f</a:t>
            </a:r>
            <a:endParaRPr b="0" i="0" sz="3000" u="sng" cap="none" strike="noStrike">
              <a:solidFill>
                <a:schemeClr val="dk1"/>
              </a:solidFill>
              <a:latin typeface="Roboto"/>
              <a:ea typeface="Roboto"/>
              <a:cs typeface="Roboto"/>
              <a:sym typeface="Roboto"/>
            </a:endParaRPr>
          </a:p>
          <a:p>
            <a:pPr indent="0" lvl="0" marL="0" marR="0" rtl="0" algn="ctr">
              <a:lnSpc>
                <a:spcPct val="110000"/>
              </a:lnSpc>
              <a:spcBef>
                <a:spcPts val="0"/>
              </a:spcBef>
              <a:spcAft>
                <a:spcPts val="0"/>
              </a:spcAft>
              <a:buClr>
                <a:srgbClr val="000000"/>
              </a:buClr>
              <a:buSzPts val="2400"/>
              <a:buFont typeface="Arial"/>
              <a:buNone/>
            </a:pPr>
            <a:r>
              <a:t/>
            </a:r>
            <a:endParaRPr b="0" i="0" sz="2400" u="none" cap="none" strike="noStrike">
              <a:solidFill>
                <a:schemeClr val="dk1"/>
              </a:solidFill>
              <a:latin typeface="Roboto"/>
              <a:ea typeface="Roboto"/>
              <a:cs typeface="Roboto"/>
              <a:sym typeface="Roboto"/>
            </a:endParaRPr>
          </a:p>
          <a:p>
            <a:pPr indent="0" lvl="0" marL="0" marR="0" rtl="0" algn="ctr">
              <a:lnSpc>
                <a:spcPct val="110000"/>
              </a:lnSpc>
              <a:spcBef>
                <a:spcPts val="0"/>
              </a:spcBef>
              <a:spcAft>
                <a:spcPts val="0"/>
              </a:spcAft>
              <a:buClr>
                <a:srgbClr val="000000"/>
              </a:buClr>
              <a:buSzPts val="2400"/>
              <a:buFont typeface="Arial"/>
              <a:buNone/>
            </a:pPr>
            <a:r>
              <a:rPr b="0" i="0" lang="en" sz="2400" u="none" cap="none" strike="noStrike">
                <a:solidFill>
                  <a:schemeClr val="dk1"/>
                </a:solidFill>
                <a:latin typeface="Roboto"/>
                <a:ea typeface="Roboto"/>
                <a:cs typeface="Roboto"/>
                <a:sym typeface="Roboto"/>
              </a:rPr>
              <a:t>Instructor will remain quiet while you are working.</a:t>
            </a:r>
            <a:endParaRPr b="0" i="0" sz="2400" u="none" cap="none" strike="noStrike">
              <a:solidFill>
                <a:schemeClr val="dk1"/>
              </a:solidFill>
              <a:latin typeface="Roboto"/>
              <a:ea typeface="Roboto"/>
              <a:cs typeface="Roboto"/>
              <a:sym typeface="Roboto"/>
            </a:endParaRPr>
          </a:p>
          <a:p>
            <a:pPr indent="0" lvl="0" marL="0" marR="0" rtl="0" algn="ctr">
              <a:lnSpc>
                <a:spcPct val="110000"/>
              </a:lnSpc>
              <a:spcBef>
                <a:spcPts val="0"/>
              </a:spcBef>
              <a:spcAft>
                <a:spcPts val="0"/>
              </a:spcAft>
              <a:buClr>
                <a:srgbClr val="000000"/>
              </a:buClr>
              <a:buSzPts val="2400"/>
              <a:buFont typeface="Arial"/>
              <a:buNone/>
            </a:pPr>
            <a:r>
              <a:t/>
            </a:r>
            <a:endParaRPr b="0" i="0" sz="2400" u="none" cap="none" strike="noStrike">
              <a:solidFill>
                <a:schemeClr val="dk1"/>
              </a:solidFill>
              <a:latin typeface="Roboto"/>
              <a:ea typeface="Roboto"/>
              <a:cs typeface="Roboto"/>
              <a:sym typeface="Roboto"/>
            </a:endParaRPr>
          </a:p>
          <a:p>
            <a:pPr indent="0" lvl="0" marL="0" marR="0" rtl="0" algn="ctr">
              <a:lnSpc>
                <a:spcPct val="110000"/>
              </a:lnSpc>
              <a:spcBef>
                <a:spcPts val="0"/>
              </a:spcBef>
              <a:spcAft>
                <a:spcPts val="0"/>
              </a:spcAft>
              <a:buClr>
                <a:srgbClr val="000000"/>
              </a:buClr>
              <a:buSzPts val="2400"/>
              <a:buFont typeface="Arial"/>
              <a:buNone/>
            </a:pPr>
            <a:r>
              <a:rPr b="0" i="0" lang="en" sz="2400" u="none" cap="none" strike="noStrike">
                <a:solidFill>
                  <a:schemeClr val="dk1"/>
                </a:solidFill>
                <a:latin typeface="Roboto"/>
                <a:ea typeface="Roboto"/>
                <a:cs typeface="Roboto"/>
                <a:sym typeface="Roboto"/>
              </a:rPr>
              <a:t>If you have questions, please post them in the </a:t>
            </a:r>
            <a:br>
              <a:rPr b="0" i="0" lang="en" sz="2400" u="none" cap="none" strike="noStrike">
                <a:solidFill>
                  <a:schemeClr val="dk1"/>
                </a:solidFill>
                <a:latin typeface="Roboto"/>
                <a:ea typeface="Roboto"/>
                <a:cs typeface="Roboto"/>
                <a:sym typeface="Roboto"/>
              </a:rPr>
            </a:br>
            <a:r>
              <a:rPr b="0" i="0" lang="en" sz="2400" u="none" cap="none" strike="noStrike">
                <a:solidFill>
                  <a:schemeClr val="dk1"/>
                </a:solidFill>
                <a:latin typeface="Roboto"/>
                <a:ea typeface="Roboto"/>
                <a:cs typeface="Roboto"/>
                <a:sym typeface="Roboto"/>
              </a:rPr>
              <a:t>Q&amp;A section.</a:t>
            </a:r>
            <a:endParaRPr b="0" i="0" sz="2400" u="none" cap="none" strike="noStrike">
              <a:solidFill>
                <a:schemeClr val="dk1"/>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9" name="Shape 1799"/>
        <p:cNvGrpSpPr/>
        <p:nvPr/>
      </p:nvGrpSpPr>
      <p:grpSpPr>
        <a:xfrm>
          <a:off x="0" y="0"/>
          <a:ext cx="0" cy="0"/>
          <a:chOff x="0" y="0"/>
          <a:chExt cx="0" cy="0"/>
        </a:xfrm>
      </p:grpSpPr>
      <p:sp>
        <p:nvSpPr>
          <p:cNvPr id="1800" name="Google Shape;1800;p122"/>
          <p:cNvSpPr txBox="1"/>
          <p:nvPr>
            <p:ph type="title"/>
          </p:nvPr>
        </p:nvSpPr>
        <p:spPr>
          <a:xfrm>
            <a:off x="1020150" y="1567500"/>
            <a:ext cx="7103700" cy="2008500"/>
          </a:xfrm>
          <a:prstGeom prst="rect">
            <a:avLst/>
          </a:prstGeom>
          <a:noFill/>
          <a:ln>
            <a:noFill/>
          </a:ln>
        </p:spPr>
        <p:txBody>
          <a:bodyPr anchorCtr="0" anchor="ctr" bIns="91425" lIns="91425" spcFirstLastPara="1" rIns="91425" wrap="square" tIns="91425">
            <a:noAutofit/>
          </a:bodyPr>
          <a:lstStyle/>
          <a:p>
            <a:pPr indent="0" lvl="0" marL="0" marR="0" rtl="0" algn="ctr">
              <a:lnSpc>
                <a:spcPct val="110000"/>
              </a:lnSpc>
              <a:spcBef>
                <a:spcPts val="0"/>
              </a:spcBef>
              <a:spcAft>
                <a:spcPts val="0"/>
              </a:spcAft>
              <a:buClr>
                <a:srgbClr val="000000"/>
              </a:buClr>
              <a:buSzPts val="3000"/>
              <a:buFont typeface="Arial"/>
              <a:buNone/>
            </a:pPr>
            <a:r>
              <a:rPr b="1" i="0" lang="en" sz="3000" u="none" cap="none" strike="noStrike">
                <a:solidFill>
                  <a:schemeClr val="dk1"/>
                </a:solidFill>
                <a:latin typeface="Roboto"/>
                <a:ea typeface="Roboto"/>
                <a:cs typeface="Roboto"/>
                <a:sym typeface="Roboto"/>
              </a:rPr>
              <a:t>Please Complete Lab 3: </a:t>
            </a:r>
            <a:r>
              <a:rPr b="0" i="0" lang="en" sz="3000" u="sng" cap="none" strike="noStrike">
                <a:solidFill>
                  <a:schemeClr val="hlink"/>
                </a:solidFill>
                <a:latin typeface="Roboto"/>
                <a:ea typeface="Roboto"/>
                <a:cs typeface="Roboto"/>
                <a:sym typeface="Roboto"/>
                <a:hlinkClick r:id="rId3"/>
              </a:rPr>
              <a:t>https://goo.gl/7a55Ho</a:t>
            </a:r>
            <a:endParaRPr b="0" i="0" sz="3000" u="sng" cap="none" strike="noStrike">
              <a:solidFill>
                <a:schemeClr val="dk1"/>
              </a:solidFill>
              <a:latin typeface="Roboto"/>
              <a:ea typeface="Roboto"/>
              <a:cs typeface="Roboto"/>
              <a:sym typeface="Roboto"/>
            </a:endParaRPr>
          </a:p>
          <a:p>
            <a:pPr indent="0" lvl="0" marL="0" marR="0" rtl="0" algn="ctr">
              <a:lnSpc>
                <a:spcPct val="110000"/>
              </a:lnSpc>
              <a:spcBef>
                <a:spcPts val="0"/>
              </a:spcBef>
              <a:spcAft>
                <a:spcPts val="0"/>
              </a:spcAft>
              <a:buClr>
                <a:srgbClr val="000000"/>
              </a:buClr>
              <a:buSzPts val="2400"/>
              <a:buFont typeface="Arial"/>
              <a:buNone/>
            </a:pPr>
            <a:r>
              <a:t/>
            </a:r>
            <a:endParaRPr b="0" i="0" sz="2400" u="none" cap="none" strike="noStrike">
              <a:solidFill>
                <a:schemeClr val="dk1"/>
              </a:solidFill>
              <a:latin typeface="Roboto"/>
              <a:ea typeface="Roboto"/>
              <a:cs typeface="Roboto"/>
              <a:sym typeface="Roboto"/>
            </a:endParaRPr>
          </a:p>
          <a:p>
            <a:pPr indent="0" lvl="0" marL="0" marR="0" rtl="0" algn="ctr">
              <a:lnSpc>
                <a:spcPct val="110000"/>
              </a:lnSpc>
              <a:spcBef>
                <a:spcPts val="0"/>
              </a:spcBef>
              <a:spcAft>
                <a:spcPts val="0"/>
              </a:spcAft>
              <a:buClr>
                <a:srgbClr val="000000"/>
              </a:buClr>
              <a:buSzPts val="2400"/>
              <a:buFont typeface="Arial"/>
              <a:buNone/>
            </a:pPr>
            <a:r>
              <a:rPr b="0" i="0" lang="en" sz="2400" u="none" cap="none" strike="noStrike">
                <a:solidFill>
                  <a:schemeClr val="dk1"/>
                </a:solidFill>
                <a:latin typeface="Roboto"/>
                <a:ea typeface="Roboto"/>
                <a:cs typeface="Roboto"/>
                <a:sym typeface="Roboto"/>
              </a:rPr>
              <a:t>Instructor will remain quiet while you are working.</a:t>
            </a:r>
            <a:endParaRPr b="0" i="0" sz="2400" u="none" cap="none" strike="noStrike">
              <a:solidFill>
                <a:schemeClr val="dk1"/>
              </a:solidFill>
              <a:latin typeface="Roboto"/>
              <a:ea typeface="Roboto"/>
              <a:cs typeface="Roboto"/>
              <a:sym typeface="Roboto"/>
            </a:endParaRPr>
          </a:p>
          <a:p>
            <a:pPr indent="0" lvl="0" marL="0" marR="0" rtl="0" algn="ctr">
              <a:lnSpc>
                <a:spcPct val="110000"/>
              </a:lnSpc>
              <a:spcBef>
                <a:spcPts val="0"/>
              </a:spcBef>
              <a:spcAft>
                <a:spcPts val="0"/>
              </a:spcAft>
              <a:buClr>
                <a:srgbClr val="000000"/>
              </a:buClr>
              <a:buSzPts val="2400"/>
              <a:buFont typeface="Arial"/>
              <a:buNone/>
            </a:pPr>
            <a:r>
              <a:t/>
            </a:r>
            <a:endParaRPr b="0" i="0" sz="2400" u="none" cap="none" strike="noStrike">
              <a:solidFill>
                <a:schemeClr val="dk1"/>
              </a:solidFill>
              <a:latin typeface="Roboto"/>
              <a:ea typeface="Roboto"/>
              <a:cs typeface="Roboto"/>
              <a:sym typeface="Roboto"/>
            </a:endParaRPr>
          </a:p>
          <a:p>
            <a:pPr indent="0" lvl="0" marL="0" marR="0" rtl="0" algn="ctr">
              <a:lnSpc>
                <a:spcPct val="110000"/>
              </a:lnSpc>
              <a:spcBef>
                <a:spcPts val="0"/>
              </a:spcBef>
              <a:spcAft>
                <a:spcPts val="0"/>
              </a:spcAft>
              <a:buClr>
                <a:srgbClr val="000000"/>
              </a:buClr>
              <a:buSzPts val="2400"/>
              <a:buFont typeface="Arial"/>
              <a:buNone/>
            </a:pPr>
            <a:r>
              <a:rPr b="0" i="0" lang="en" sz="2400" u="none" cap="none" strike="noStrike">
                <a:solidFill>
                  <a:schemeClr val="dk1"/>
                </a:solidFill>
                <a:latin typeface="Roboto"/>
                <a:ea typeface="Roboto"/>
                <a:cs typeface="Roboto"/>
                <a:sym typeface="Roboto"/>
              </a:rPr>
              <a:t>If you have questions, please post them in the </a:t>
            </a:r>
            <a:br>
              <a:rPr b="0" i="0" lang="en" sz="2400" u="none" cap="none" strike="noStrike">
                <a:solidFill>
                  <a:schemeClr val="dk1"/>
                </a:solidFill>
                <a:latin typeface="Roboto"/>
                <a:ea typeface="Roboto"/>
                <a:cs typeface="Roboto"/>
                <a:sym typeface="Roboto"/>
              </a:rPr>
            </a:br>
            <a:r>
              <a:rPr b="0" i="0" lang="en" sz="2400" u="none" cap="none" strike="noStrike">
                <a:solidFill>
                  <a:schemeClr val="dk1"/>
                </a:solidFill>
                <a:latin typeface="Roboto"/>
                <a:ea typeface="Roboto"/>
                <a:cs typeface="Roboto"/>
                <a:sym typeface="Roboto"/>
              </a:rPr>
              <a:t>Q&amp;A section.</a:t>
            </a:r>
            <a:endParaRPr b="0" i="0" sz="2400" u="none" cap="none" strike="noStrike">
              <a:solidFill>
                <a:schemeClr val="dk1"/>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5" name="Shape 1805"/>
        <p:cNvGrpSpPr/>
        <p:nvPr/>
      </p:nvGrpSpPr>
      <p:grpSpPr>
        <a:xfrm>
          <a:off x="0" y="0"/>
          <a:ext cx="0" cy="0"/>
          <a:chOff x="0" y="0"/>
          <a:chExt cx="0" cy="0"/>
        </a:xfrm>
      </p:grpSpPr>
      <p:sp>
        <p:nvSpPr>
          <p:cNvPr id="1806" name="Google Shape;1806;p123"/>
          <p:cNvSpPr txBox="1"/>
          <p:nvPr>
            <p:ph type="title"/>
          </p:nvPr>
        </p:nvSpPr>
        <p:spPr>
          <a:xfrm>
            <a:off x="1020150" y="1567500"/>
            <a:ext cx="7103700" cy="2008500"/>
          </a:xfrm>
          <a:prstGeom prst="rect">
            <a:avLst/>
          </a:prstGeom>
          <a:noFill/>
          <a:ln>
            <a:noFill/>
          </a:ln>
        </p:spPr>
        <p:txBody>
          <a:bodyPr anchorCtr="0" anchor="ctr" bIns="91425" lIns="91425" spcFirstLastPara="1" rIns="91425" wrap="square" tIns="91425">
            <a:noAutofit/>
          </a:bodyPr>
          <a:lstStyle/>
          <a:p>
            <a:pPr indent="0" lvl="0" marL="0" marR="0" rtl="0" algn="ctr">
              <a:lnSpc>
                <a:spcPct val="110000"/>
              </a:lnSpc>
              <a:spcBef>
                <a:spcPts val="0"/>
              </a:spcBef>
              <a:spcAft>
                <a:spcPts val="0"/>
              </a:spcAft>
              <a:buClr>
                <a:srgbClr val="000000"/>
              </a:buClr>
              <a:buSzPts val="3000"/>
              <a:buFont typeface="Arial"/>
              <a:buNone/>
            </a:pPr>
            <a:r>
              <a:rPr b="1" i="0" lang="en" sz="3000" u="none" cap="none" strike="noStrike">
                <a:solidFill>
                  <a:schemeClr val="dk1"/>
                </a:solidFill>
                <a:latin typeface="Roboto"/>
                <a:ea typeface="Roboto"/>
                <a:cs typeface="Roboto"/>
                <a:sym typeface="Roboto"/>
              </a:rPr>
              <a:t>Please Complete Lab 4: </a:t>
            </a:r>
            <a:r>
              <a:rPr b="0" i="0" lang="en" sz="3000" u="sng" cap="none" strike="noStrike">
                <a:solidFill>
                  <a:schemeClr val="hlink"/>
                </a:solidFill>
                <a:latin typeface="Roboto"/>
                <a:ea typeface="Roboto"/>
                <a:cs typeface="Roboto"/>
                <a:sym typeface="Roboto"/>
                <a:hlinkClick r:id="rId3"/>
              </a:rPr>
              <a:t>https://goo.gl/VMGDpD</a:t>
            </a:r>
            <a:endParaRPr b="0" i="0" sz="3000" u="sng" cap="none" strike="noStrike">
              <a:solidFill>
                <a:schemeClr val="dk1"/>
              </a:solidFill>
              <a:latin typeface="Roboto"/>
              <a:ea typeface="Roboto"/>
              <a:cs typeface="Roboto"/>
              <a:sym typeface="Roboto"/>
            </a:endParaRPr>
          </a:p>
          <a:p>
            <a:pPr indent="0" lvl="0" marL="0" marR="0" rtl="0" algn="ctr">
              <a:lnSpc>
                <a:spcPct val="110000"/>
              </a:lnSpc>
              <a:spcBef>
                <a:spcPts val="0"/>
              </a:spcBef>
              <a:spcAft>
                <a:spcPts val="0"/>
              </a:spcAft>
              <a:buClr>
                <a:srgbClr val="000000"/>
              </a:buClr>
              <a:buSzPts val="2400"/>
              <a:buFont typeface="Arial"/>
              <a:buNone/>
            </a:pPr>
            <a:r>
              <a:t/>
            </a:r>
            <a:endParaRPr b="0" i="0" sz="2400" u="none" cap="none" strike="noStrike">
              <a:solidFill>
                <a:schemeClr val="dk1"/>
              </a:solidFill>
              <a:latin typeface="Roboto"/>
              <a:ea typeface="Roboto"/>
              <a:cs typeface="Roboto"/>
              <a:sym typeface="Roboto"/>
            </a:endParaRPr>
          </a:p>
          <a:p>
            <a:pPr indent="0" lvl="0" marL="0" marR="0" rtl="0" algn="ctr">
              <a:lnSpc>
                <a:spcPct val="110000"/>
              </a:lnSpc>
              <a:spcBef>
                <a:spcPts val="0"/>
              </a:spcBef>
              <a:spcAft>
                <a:spcPts val="0"/>
              </a:spcAft>
              <a:buClr>
                <a:srgbClr val="000000"/>
              </a:buClr>
              <a:buSzPts val="2400"/>
              <a:buFont typeface="Arial"/>
              <a:buNone/>
            </a:pPr>
            <a:r>
              <a:rPr b="0" i="0" lang="en" sz="2400" u="none" cap="none" strike="noStrike">
                <a:solidFill>
                  <a:schemeClr val="dk1"/>
                </a:solidFill>
                <a:latin typeface="Roboto"/>
                <a:ea typeface="Roboto"/>
                <a:cs typeface="Roboto"/>
                <a:sym typeface="Roboto"/>
              </a:rPr>
              <a:t>Instructor will remain quiet while you are working.</a:t>
            </a:r>
            <a:endParaRPr b="0" i="0" sz="2400" u="none" cap="none" strike="noStrike">
              <a:solidFill>
                <a:schemeClr val="dk1"/>
              </a:solidFill>
              <a:latin typeface="Roboto"/>
              <a:ea typeface="Roboto"/>
              <a:cs typeface="Roboto"/>
              <a:sym typeface="Roboto"/>
            </a:endParaRPr>
          </a:p>
          <a:p>
            <a:pPr indent="0" lvl="0" marL="0" marR="0" rtl="0" algn="ctr">
              <a:lnSpc>
                <a:spcPct val="110000"/>
              </a:lnSpc>
              <a:spcBef>
                <a:spcPts val="0"/>
              </a:spcBef>
              <a:spcAft>
                <a:spcPts val="0"/>
              </a:spcAft>
              <a:buClr>
                <a:srgbClr val="000000"/>
              </a:buClr>
              <a:buSzPts val="2400"/>
              <a:buFont typeface="Arial"/>
              <a:buNone/>
            </a:pPr>
            <a:r>
              <a:t/>
            </a:r>
            <a:endParaRPr b="0" i="0" sz="2400" u="none" cap="none" strike="noStrike">
              <a:solidFill>
                <a:schemeClr val="dk1"/>
              </a:solidFill>
              <a:latin typeface="Roboto"/>
              <a:ea typeface="Roboto"/>
              <a:cs typeface="Roboto"/>
              <a:sym typeface="Roboto"/>
            </a:endParaRPr>
          </a:p>
          <a:p>
            <a:pPr indent="0" lvl="0" marL="0" marR="0" rtl="0" algn="ctr">
              <a:lnSpc>
                <a:spcPct val="110000"/>
              </a:lnSpc>
              <a:spcBef>
                <a:spcPts val="0"/>
              </a:spcBef>
              <a:spcAft>
                <a:spcPts val="0"/>
              </a:spcAft>
              <a:buClr>
                <a:srgbClr val="000000"/>
              </a:buClr>
              <a:buSzPts val="2400"/>
              <a:buFont typeface="Arial"/>
              <a:buNone/>
            </a:pPr>
            <a:r>
              <a:rPr b="0" i="0" lang="en" sz="2400" u="none" cap="none" strike="noStrike">
                <a:solidFill>
                  <a:schemeClr val="dk1"/>
                </a:solidFill>
                <a:latin typeface="Roboto"/>
                <a:ea typeface="Roboto"/>
                <a:cs typeface="Roboto"/>
                <a:sym typeface="Roboto"/>
              </a:rPr>
              <a:t>If you have questions, please post them in the </a:t>
            </a:r>
            <a:br>
              <a:rPr b="0" i="0" lang="en" sz="2400" u="none" cap="none" strike="noStrike">
                <a:solidFill>
                  <a:schemeClr val="dk1"/>
                </a:solidFill>
                <a:latin typeface="Roboto"/>
                <a:ea typeface="Roboto"/>
                <a:cs typeface="Roboto"/>
                <a:sym typeface="Roboto"/>
              </a:rPr>
            </a:br>
            <a:r>
              <a:rPr b="0" i="0" lang="en" sz="2400" u="none" cap="none" strike="noStrike">
                <a:solidFill>
                  <a:schemeClr val="dk1"/>
                </a:solidFill>
                <a:latin typeface="Roboto"/>
                <a:ea typeface="Roboto"/>
                <a:cs typeface="Roboto"/>
                <a:sym typeface="Roboto"/>
              </a:rPr>
              <a:t>Q&amp;A section.</a:t>
            </a:r>
            <a:endParaRPr b="0" i="0" sz="2400" u="none" cap="none" strike="noStrike">
              <a:solidFill>
                <a:schemeClr val="dk1"/>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1" name="Shape 1811"/>
        <p:cNvGrpSpPr/>
        <p:nvPr/>
      </p:nvGrpSpPr>
      <p:grpSpPr>
        <a:xfrm>
          <a:off x="0" y="0"/>
          <a:ext cx="0" cy="0"/>
          <a:chOff x="0" y="0"/>
          <a:chExt cx="0" cy="0"/>
        </a:xfrm>
      </p:grpSpPr>
      <p:sp>
        <p:nvSpPr>
          <p:cNvPr id="1812" name="Google Shape;1812;p124"/>
          <p:cNvSpPr txBox="1"/>
          <p:nvPr>
            <p:ph type="title"/>
          </p:nvPr>
        </p:nvSpPr>
        <p:spPr>
          <a:xfrm>
            <a:off x="1020150" y="1567500"/>
            <a:ext cx="7103700" cy="2008500"/>
          </a:xfrm>
          <a:prstGeom prst="rect">
            <a:avLst/>
          </a:prstGeom>
          <a:noFill/>
          <a:ln>
            <a:noFill/>
          </a:ln>
        </p:spPr>
        <p:txBody>
          <a:bodyPr anchorCtr="0" anchor="ctr" bIns="91425" lIns="91425" spcFirstLastPara="1" rIns="91425" wrap="square" tIns="91425">
            <a:noAutofit/>
          </a:bodyPr>
          <a:lstStyle/>
          <a:p>
            <a:pPr indent="0" lvl="0" marL="0" marR="0" rtl="0" algn="ctr">
              <a:lnSpc>
                <a:spcPct val="110000"/>
              </a:lnSpc>
              <a:spcBef>
                <a:spcPts val="0"/>
              </a:spcBef>
              <a:spcAft>
                <a:spcPts val="0"/>
              </a:spcAft>
              <a:buClr>
                <a:srgbClr val="000000"/>
              </a:buClr>
              <a:buSzPts val="3000"/>
              <a:buFont typeface="Arial"/>
              <a:buNone/>
            </a:pPr>
            <a:r>
              <a:rPr b="1" i="0" lang="en" sz="3000" u="none" cap="none" strike="noStrike">
                <a:solidFill>
                  <a:schemeClr val="dk1"/>
                </a:solidFill>
                <a:latin typeface="Roboto"/>
                <a:ea typeface="Roboto"/>
                <a:cs typeface="Roboto"/>
                <a:sym typeface="Roboto"/>
              </a:rPr>
              <a:t>Please Complete Lab 5: </a:t>
            </a:r>
            <a:r>
              <a:rPr b="0" i="0" lang="en" sz="3000" u="sng" cap="none" strike="noStrike">
                <a:solidFill>
                  <a:schemeClr val="hlink"/>
                </a:solidFill>
                <a:latin typeface="Roboto"/>
                <a:ea typeface="Roboto"/>
                <a:cs typeface="Roboto"/>
                <a:sym typeface="Roboto"/>
                <a:hlinkClick r:id="rId3"/>
              </a:rPr>
              <a:t>https://goo.gl/bqzpcn</a:t>
            </a:r>
            <a:endParaRPr b="0" i="0" sz="3000" u="sng" cap="none" strike="noStrike">
              <a:solidFill>
                <a:schemeClr val="dk1"/>
              </a:solidFill>
              <a:latin typeface="Roboto"/>
              <a:ea typeface="Roboto"/>
              <a:cs typeface="Roboto"/>
              <a:sym typeface="Roboto"/>
            </a:endParaRPr>
          </a:p>
          <a:p>
            <a:pPr indent="0" lvl="0" marL="0" marR="0" rtl="0" algn="ctr">
              <a:lnSpc>
                <a:spcPct val="110000"/>
              </a:lnSpc>
              <a:spcBef>
                <a:spcPts val="0"/>
              </a:spcBef>
              <a:spcAft>
                <a:spcPts val="0"/>
              </a:spcAft>
              <a:buClr>
                <a:srgbClr val="000000"/>
              </a:buClr>
              <a:buSzPts val="2400"/>
              <a:buFont typeface="Arial"/>
              <a:buNone/>
            </a:pPr>
            <a:r>
              <a:t/>
            </a:r>
            <a:endParaRPr b="0" i="0" sz="2400" u="none" cap="none" strike="noStrike">
              <a:solidFill>
                <a:schemeClr val="dk1"/>
              </a:solidFill>
              <a:latin typeface="Roboto"/>
              <a:ea typeface="Roboto"/>
              <a:cs typeface="Roboto"/>
              <a:sym typeface="Roboto"/>
            </a:endParaRPr>
          </a:p>
          <a:p>
            <a:pPr indent="0" lvl="0" marL="0" marR="0" rtl="0" algn="ctr">
              <a:lnSpc>
                <a:spcPct val="110000"/>
              </a:lnSpc>
              <a:spcBef>
                <a:spcPts val="0"/>
              </a:spcBef>
              <a:spcAft>
                <a:spcPts val="0"/>
              </a:spcAft>
              <a:buClr>
                <a:srgbClr val="000000"/>
              </a:buClr>
              <a:buSzPts val="2400"/>
              <a:buFont typeface="Arial"/>
              <a:buNone/>
            </a:pPr>
            <a:r>
              <a:rPr b="0" i="0" lang="en" sz="2400" u="none" cap="none" strike="noStrike">
                <a:solidFill>
                  <a:schemeClr val="dk1"/>
                </a:solidFill>
                <a:latin typeface="Roboto"/>
                <a:ea typeface="Roboto"/>
                <a:cs typeface="Roboto"/>
                <a:sym typeface="Roboto"/>
              </a:rPr>
              <a:t>Instructor will remain quiet while you are working.</a:t>
            </a:r>
            <a:endParaRPr b="0" i="0" sz="2400" u="none" cap="none" strike="noStrike">
              <a:solidFill>
                <a:schemeClr val="dk1"/>
              </a:solidFill>
              <a:latin typeface="Roboto"/>
              <a:ea typeface="Roboto"/>
              <a:cs typeface="Roboto"/>
              <a:sym typeface="Roboto"/>
            </a:endParaRPr>
          </a:p>
          <a:p>
            <a:pPr indent="0" lvl="0" marL="0" marR="0" rtl="0" algn="ctr">
              <a:lnSpc>
                <a:spcPct val="110000"/>
              </a:lnSpc>
              <a:spcBef>
                <a:spcPts val="0"/>
              </a:spcBef>
              <a:spcAft>
                <a:spcPts val="0"/>
              </a:spcAft>
              <a:buClr>
                <a:srgbClr val="000000"/>
              </a:buClr>
              <a:buSzPts val="2400"/>
              <a:buFont typeface="Arial"/>
              <a:buNone/>
            </a:pPr>
            <a:r>
              <a:t/>
            </a:r>
            <a:endParaRPr b="0" i="0" sz="2400" u="none" cap="none" strike="noStrike">
              <a:solidFill>
                <a:schemeClr val="dk1"/>
              </a:solidFill>
              <a:latin typeface="Roboto"/>
              <a:ea typeface="Roboto"/>
              <a:cs typeface="Roboto"/>
              <a:sym typeface="Roboto"/>
            </a:endParaRPr>
          </a:p>
          <a:p>
            <a:pPr indent="0" lvl="0" marL="0" marR="0" rtl="0" algn="ctr">
              <a:lnSpc>
                <a:spcPct val="110000"/>
              </a:lnSpc>
              <a:spcBef>
                <a:spcPts val="0"/>
              </a:spcBef>
              <a:spcAft>
                <a:spcPts val="0"/>
              </a:spcAft>
              <a:buClr>
                <a:srgbClr val="000000"/>
              </a:buClr>
              <a:buSzPts val="2400"/>
              <a:buFont typeface="Arial"/>
              <a:buNone/>
            </a:pPr>
            <a:r>
              <a:rPr b="0" i="0" lang="en" sz="2400" u="none" cap="none" strike="noStrike">
                <a:solidFill>
                  <a:schemeClr val="dk1"/>
                </a:solidFill>
                <a:latin typeface="Roboto"/>
                <a:ea typeface="Roboto"/>
                <a:cs typeface="Roboto"/>
                <a:sym typeface="Roboto"/>
              </a:rPr>
              <a:t>If you have questions, please post them in the </a:t>
            </a:r>
            <a:br>
              <a:rPr b="0" i="0" lang="en" sz="2400" u="none" cap="none" strike="noStrike">
                <a:solidFill>
                  <a:schemeClr val="dk1"/>
                </a:solidFill>
                <a:latin typeface="Roboto"/>
                <a:ea typeface="Roboto"/>
                <a:cs typeface="Roboto"/>
                <a:sym typeface="Roboto"/>
              </a:rPr>
            </a:br>
            <a:r>
              <a:rPr b="0" i="0" lang="en" sz="2400" u="none" cap="none" strike="noStrike">
                <a:solidFill>
                  <a:schemeClr val="dk1"/>
                </a:solidFill>
                <a:latin typeface="Roboto"/>
                <a:ea typeface="Roboto"/>
                <a:cs typeface="Roboto"/>
                <a:sym typeface="Roboto"/>
              </a:rPr>
              <a:t>Q&amp;A section.</a:t>
            </a:r>
            <a:endParaRPr b="0" i="0" sz="2400" u="none" cap="none" strike="noStrike">
              <a:solidFill>
                <a:schemeClr val="dk1"/>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BEBEB">
            <a:alpha val="52156"/>
          </a:srgbClr>
        </a:solidFill>
      </p:bgPr>
    </p:bg>
    <p:spTree>
      <p:nvGrpSpPr>
        <p:cNvPr id="1817" name="Shape 1817"/>
        <p:cNvGrpSpPr/>
        <p:nvPr/>
      </p:nvGrpSpPr>
      <p:grpSpPr>
        <a:xfrm>
          <a:off x="0" y="0"/>
          <a:ext cx="0" cy="0"/>
          <a:chOff x="0" y="0"/>
          <a:chExt cx="0" cy="0"/>
        </a:xfrm>
      </p:grpSpPr>
      <p:sp>
        <p:nvSpPr>
          <p:cNvPr id="1818" name="Google Shape;1818;p125"/>
          <p:cNvSpPr txBox="1"/>
          <p:nvPr>
            <p:ph idx="1" type="body"/>
          </p:nvPr>
        </p:nvSpPr>
        <p:spPr>
          <a:xfrm>
            <a:off x="658900" y="1063550"/>
            <a:ext cx="2598000" cy="3216900"/>
          </a:xfrm>
          <a:prstGeom prst="rect">
            <a:avLst/>
          </a:prstGeom>
          <a:noFill/>
          <a:ln>
            <a:noFill/>
          </a:ln>
        </p:spPr>
        <p:txBody>
          <a:bodyPr anchorCtr="0" anchor="t" bIns="34275" lIns="68575" spcFirstLastPara="1" rIns="68575" wrap="square" tIns="34275">
            <a:noAutofit/>
          </a:bodyPr>
          <a:lstStyle/>
          <a:p>
            <a:pPr indent="-177800" lvl="0" marL="177800" marR="0" rtl="0" algn="l">
              <a:lnSpc>
                <a:spcPct val="100000"/>
              </a:lnSpc>
              <a:spcBef>
                <a:spcPts val="0"/>
              </a:spcBef>
              <a:spcAft>
                <a:spcPts val="0"/>
              </a:spcAft>
              <a:buClr>
                <a:schemeClr val="dk1"/>
              </a:buClr>
              <a:buSzPts val="1600"/>
              <a:buFont typeface="Roboto"/>
              <a:buChar char="•"/>
            </a:pPr>
            <a:r>
              <a:rPr b="0" i="0" lang="en" sz="1600" u="none" cap="none" strike="noStrike">
                <a:solidFill>
                  <a:schemeClr val="dk1"/>
                </a:solidFill>
                <a:latin typeface="Roboto"/>
                <a:ea typeface="Roboto"/>
                <a:cs typeface="Roboto"/>
                <a:sym typeface="Roboto"/>
              </a:rPr>
              <a:t>community.apigee.com</a:t>
            </a:r>
            <a:endParaRPr b="0" i="0" sz="1600" u="none" cap="none" strike="noStrike">
              <a:solidFill>
                <a:schemeClr val="dk1"/>
              </a:solidFill>
              <a:latin typeface="Roboto"/>
              <a:ea typeface="Roboto"/>
              <a:cs typeface="Roboto"/>
              <a:sym typeface="Roboto"/>
            </a:endParaRPr>
          </a:p>
          <a:p>
            <a:pPr indent="-177800" lvl="0" marL="177800" marR="0" rtl="0" algn="l">
              <a:lnSpc>
                <a:spcPct val="100000"/>
              </a:lnSpc>
              <a:spcBef>
                <a:spcPts val="300"/>
              </a:spcBef>
              <a:spcAft>
                <a:spcPts val="0"/>
              </a:spcAft>
              <a:buClr>
                <a:schemeClr val="dk1"/>
              </a:buClr>
              <a:buSzPts val="1600"/>
              <a:buFont typeface="Roboto"/>
              <a:buChar char="•"/>
            </a:pPr>
            <a:r>
              <a:rPr b="0" i="0" lang="en" sz="1600" u="none" cap="none" strike="noStrike">
                <a:solidFill>
                  <a:schemeClr val="dk1"/>
                </a:solidFill>
                <a:latin typeface="Roboto"/>
                <a:ea typeface="Roboto"/>
                <a:cs typeface="Roboto"/>
                <a:sym typeface="Roboto"/>
              </a:rPr>
              <a:t>4MV4D – 4 minute videos for developers</a:t>
            </a:r>
            <a:endParaRPr b="0" i="0" sz="1600" u="none" cap="none" strike="noStrike">
              <a:solidFill>
                <a:schemeClr val="dk1"/>
              </a:solidFill>
              <a:latin typeface="Roboto"/>
              <a:ea typeface="Roboto"/>
              <a:cs typeface="Roboto"/>
              <a:sym typeface="Roboto"/>
            </a:endParaRPr>
          </a:p>
          <a:p>
            <a:pPr indent="-177800" lvl="0" marL="177800" marR="0" rtl="0" algn="l">
              <a:lnSpc>
                <a:spcPct val="100000"/>
              </a:lnSpc>
              <a:spcBef>
                <a:spcPts val="300"/>
              </a:spcBef>
              <a:spcAft>
                <a:spcPts val="0"/>
              </a:spcAft>
              <a:buClr>
                <a:schemeClr val="dk1"/>
              </a:buClr>
              <a:buSzPts val="1600"/>
              <a:buFont typeface="Roboto"/>
              <a:buChar char="•"/>
            </a:pPr>
            <a:r>
              <a:rPr b="0" i="0" lang="en" sz="1600" u="none" cap="none" strike="noStrike">
                <a:solidFill>
                  <a:schemeClr val="dk1"/>
                </a:solidFill>
                <a:latin typeface="Roboto"/>
                <a:ea typeface="Roboto"/>
                <a:cs typeface="Roboto"/>
                <a:sym typeface="Roboto"/>
              </a:rPr>
              <a:t>Webcasts</a:t>
            </a:r>
            <a:endParaRPr b="0" i="0" sz="1600" u="none" cap="none" strike="noStrike">
              <a:solidFill>
                <a:schemeClr val="dk1"/>
              </a:solidFill>
              <a:latin typeface="Roboto"/>
              <a:ea typeface="Roboto"/>
              <a:cs typeface="Roboto"/>
              <a:sym typeface="Roboto"/>
            </a:endParaRPr>
          </a:p>
          <a:p>
            <a:pPr indent="-177800" lvl="0" marL="177800" marR="0" rtl="0" algn="l">
              <a:lnSpc>
                <a:spcPct val="100000"/>
              </a:lnSpc>
              <a:spcBef>
                <a:spcPts val="300"/>
              </a:spcBef>
              <a:spcAft>
                <a:spcPts val="0"/>
              </a:spcAft>
              <a:buClr>
                <a:schemeClr val="dk1"/>
              </a:buClr>
              <a:buSzPts val="1600"/>
              <a:buFont typeface="Roboto"/>
              <a:buChar char="•"/>
            </a:pPr>
            <a:r>
              <a:rPr b="0" i="0" lang="en" sz="1600" u="none" cap="none" strike="noStrike">
                <a:solidFill>
                  <a:schemeClr val="dk1"/>
                </a:solidFill>
                <a:latin typeface="Roboto"/>
                <a:ea typeface="Roboto"/>
                <a:cs typeface="Roboto"/>
                <a:sym typeface="Roboto"/>
              </a:rPr>
              <a:t>eBooks</a:t>
            </a:r>
            <a:endParaRPr b="0" i="0" sz="1600" u="none" cap="none" strike="noStrike">
              <a:solidFill>
                <a:schemeClr val="dk1"/>
              </a:solidFill>
              <a:latin typeface="Roboto"/>
              <a:ea typeface="Roboto"/>
              <a:cs typeface="Roboto"/>
              <a:sym typeface="Roboto"/>
            </a:endParaRPr>
          </a:p>
          <a:p>
            <a:pPr indent="-177800" lvl="0" marL="177800" marR="0" rtl="0" algn="l">
              <a:lnSpc>
                <a:spcPct val="100000"/>
              </a:lnSpc>
              <a:spcBef>
                <a:spcPts val="300"/>
              </a:spcBef>
              <a:spcAft>
                <a:spcPts val="600"/>
              </a:spcAft>
              <a:buClr>
                <a:schemeClr val="dk1"/>
              </a:buClr>
              <a:buSzPts val="1600"/>
              <a:buFont typeface="Roboto"/>
              <a:buChar char="•"/>
            </a:pPr>
            <a:r>
              <a:rPr b="0" i="0" lang="en" sz="1600" u="none" cap="none" strike="noStrike">
                <a:solidFill>
                  <a:schemeClr val="dk1"/>
                </a:solidFill>
                <a:latin typeface="Roboto"/>
                <a:ea typeface="Roboto"/>
                <a:cs typeface="Roboto"/>
                <a:sym typeface="Roboto"/>
              </a:rPr>
              <a:t>Annual API Conferences</a:t>
            </a:r>
            <a:endParaRPr b="0" i="0" sz="1600" u="none" cap="none" strike="noStrike">
              <a:solidFill>
                <a:schemeClr val="dk1"/>
              </a:solidFill>
              <a:latin typeface="Roboto"/>
              <a:ea typeface="Roboto"/>
              <a:cs typeface="Roboto"/>
              <a:sym typeface="Roboto"/>
            </a:endParaRPr>
          </a:p>
        </p:txBody>
      </p:sp>
      <p:pic>
        <p:nvPicPr>
          <p:cNvPr id="1819" name="Google Shape;1819;p125"/>
          <p:cNvPicPr preferRelativeResize="0"/>
          <p:nvPr/>
        </p:nvPicPr>
        <p:blipFill rotWithShape="1">
          <a:blip r:embed="rId3">
            <a:alphaModFix/>
          </a:blip>
          <a:srcRect b="0" l="0" r="0" t="0"/>
          <a:stretch/>
        </p:blipFill>
        <p:spPr>
          <a:xfrm>
            <a:off x="3484175" y="1136150"/>
            <a:ext cx="2302800" cy="1551300"/>
          </a:xfrm>
          <a:prstGeom prst="rect">
            <a:avLst/>
          </a:prstGeom>
          <a:noFill/>
          <a:ln>
            <a:noFill/>
          </a:ln>
          <a:effectLst>
            <a:outerShdw blurRad="200025" rotWithShape="0" algn="tl" dir="2700000" dist="95250">
              <a:srgbClr val="333333">
                <a:alpha val="20000"/>
              </a:srgbClr>
            </a:outerShdw>
          </a:effectLst>
        </p:spPr>
      </p:pic>
      <p:pic>
        <p:nvPicPr>
          <p:cNvPr id="1820" name="Google Shape;1820;p125"/>
          <p:cNvPicPr preferRelativeResize="0"/>
          <p:nvPr/>
        </p:nvPicPr>
        <p:blipFill rotWithShape="1">
          <a:blip r:embed="rId4">
            <a:alphaModFix/>
          </a:blip>
          <a:srcRect b="0" l="0" r="0" t="0"/>
          <a:stretch/>
        </p:blipFill>
        <p:spPr>
          <a:xfrm>
            <a:off x="3484176" y="2906798"/>
            <a:ext cx="2302800" cy="1560900"/>
          </a:xfrm>
          <a:prstGeom prst="rect">
            <a:avLst/>
          </a:prstGeom>
          <a:noFill/>
          <a:ln>
            <a:noFill/>
          </a:ln>
          <a:effectLst>
            <a:outerShdw blurRad="200025" rotWithShape="0" algn="tl" dir="2700000" dist="95250">
              <a:srgbClr val="333333">
                <a:alpha val="20000"/>
              </a:srgbClr>
            </a:outerShdw>
          </a:effectLst>
        </p:spPr>
      </p:pic>
      <p:pic>
        <p:nvPicPr>
          <p:cNvPr id="1821" name="Google Shape;1821;p125"/>
          <p:cNvPicPr preferRelativeResize="0"/>
          <p:nvPr/>
        </p:nvPicPr>
        <p:blipFill rotWithShape="1">
          <a:blip r:embed="rId5">
            <a:alphaModFix/>
          </a:blip>
          <a:srcRect b="0" l="0" r="0" t="0"/>
          <a:stretch/>
        </p:blipFill>
        <p:spPr>
          <a:xfrm>
            <a:off x="6014226" y="1136150"/>
            <a:ext cx="2250300" cy="1551300"/>
          </a:xfrm>
          <a:prstGeom prst="rect">
            <a:avLst/>
          </a:prstGeom>
          <a:noFill/>
          <a:ln>
            <a:noFill/>
          </a:ln>
          <a:effectLst>
            <a:outerShdw blurRad="200025" rotWithShape="0" algn="tl" dir="2700000" dist="95250">
              <a:srgbClr val="333333">
                <a:alpha val="20000"/>
              </a:srgbClr>
            </a:outerShdw>
          </a:effectLst>
        </p:spPr>
      </p:pic>
      <p:pic>
        <p:nvPicPr>
          <p:cNvPr id="1822" name="Google Shape;1822;p125"/>
          <p:cNvPicPr preferRelativeResize="0"/>
          <p:nvPr/>
        </p:nvPicPr>
        <p:blipFill rotWithShape="1">
          <a:blip r:embed="rId6">
            <a:alphaModFix/>
          </a:blip>
          <a:srcRect b="0" l="0" r="0" t="0"/>
          <a:stretch/>
        </p:blipFill>
        <p:spPr>
          <a:xfrm>
            <a:off x="6014226" y="2906798"/>
            <a:ext cx="2264400" cy="1560900"/>
          </a:xfrm>
          <a:prstGeom prst="rect">
            <a:avLst/>
          </a:prstGeom>
          <a:noFill/>
          <a:ln>
            <a:noFill/>
          </a:ln>
          <a:effectLst>
            <a:outerShdw blurRad="200025" rotWithShape="0" algn="tl" dir="2700000" dist="95250">
              <a:srgbClr val="333333">
                <a:alpha val="20000"/>
              </a:srgbClr>
            </a:outerShdw>
          </a:effectLst>
        </p:spPr>
      </p:pic>
      <p:sp>
        <p:nvSpPr>
          <p:cNvPr id="1823" name="Google Shape;1823;p125"/>
          <p:cNvSpPr txBox="1"/>
          <p:nvPr>
            <p:ph type="title"/>
          </p:nvPr>
        </p:nvSpPr>
        <p:spPr>
          <a:xfrm>
            <a:off x="459388" y="218142"/>
            <a:ext cx="8225100" cy="52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1400"/>
              <a:buFont typeface="Roboto"/>
              <a:buNone/>
            </a:pPr>
            <a:r>
              <a:rPr b="0" i="0" lang="en" sz="2800" u="none" cap="none" strike="noStrike">
                <a:solidFill>
                  <a:schemeClr val="accent1"/>
                </a:solidFill>
                <a:latin typeface="Roboto"/>
                <a:ea typeface="Roboto"/>
                <a:cs typeface="Roboto"/>
                <a:sym typeface="Roboto"/>
              </a:rPr>
              <a:t>Thought Leadership</a:t>
            </a:r>
            <a:endParaRPr b="0" i="0" sz="2800" u="none" cap="none" strike="noStrike">
              <a:solidFill>
                <a:schemeClr val="accent1"/>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8" name="Shape 1828"/>
        <p:cNvGrpSpPr/>
        <p:nvPr/>
      </p:nvGrpSpPr>
      <p:grpSpPr>
        <a:xfrm>
          <a:off x="0" y="0"/>
          <a:ext cx="0" cy="0"/>
          <a:chOff x="0" y="0"/>
          <a:chExt cx="0" cy="0"/>
        </a:xfrm>
      </p:grpSpPr>
      <p:sp>
        <p:nvSpPr>
          <p:cNvPr id="1829" name="Google Shape;1829;p126"/>
          <p:cNvSpPr txBox="1"/>
          <p:nvPr>
            <p:ph type="title"/>
          </p:nvPr>
        </p:nvSpPr>
        <p:spPr>
          <a:xfrm>
            <a:off x="1020150" y="1567500"/>
            <a:ext cx="7103700" cy="2008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0" lang="en" sz="4500" u="none" cap="none" strike="noStrike">
                <a:solidFill>
                  <a:schemeClr val="dk1"/>
                </a:solidFill>
                <a:latin typeface="Roboto"/>
                <a:ea typeface="Roboto"/>
                <a:cs typeface="Roboto"/>
                <a:sym typeface="Roboto"/>
              </a:rPr>
              <a:t>Feedback Please!</a:t>
            </a:r>
            <a:endParaRPr b="0" i="0" sz="45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3000"/>
              <a:buFont typeface="Arial"/>
              <a:buNone/>
            </a:pPr>
            <a:r>
              <a:rPr b="0" i="0" lang="en" sz="3000" u="sng" cap="none" strike="noStrike">
                <a:solidFill>
                  <a:schemeClr val="hlink"/>
                </a:solidFill>
                <a:latin typeface="Roboto"/>
                <a:ea typeface="Roboto"/>
                <a:cs typeface="Roboto"/>
                <a:sym typeface="Roboto"/>
                <a:hlinkClick r:id="rId3"/>
              </a:rPr>
              <a:t>https://goo.gl/NehmdR</a:t>
            </a:r>
            <a:endParaRPr b="0" i="0" sz="3000" u="none" cap="none" strike="noStrike">
              <a:solidFill>
                <a:schemeClr val="accent5"/>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accent1"/>
                </a:solidFill>
                <a:latin typeface="Roboto"/>
                <a:ea typeface="Roboto"/>
                <a:cs typeface="Roboto"/>
                <a:sym typeface="Roboto"/>
              </a:rPr>
              <a:t>*case sensitive*</a:t>
            </a:r>
            <a:endParaRPr b="0" i="0" sz="1800" u="none" cap="none" strike="noStrike">
              <a:solidFill>
                <a:schemeClr val="accent1"/>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4" name="Shape 1834"/>
        <p:cNvGrpSpPr/>
        <p:nvPr/>
      </p:nvGrpSpPr>
      <p:grpSpPr>
        <a:xfrm>
          <a:off x="0" y="0"/>
          <a:ext cx="0" cy="0"/>
          <a:chOff x="0" y="0"/>
          <a:chExt cx="0" cy="0"/>
        </a:xfrm>
      </p:grpSpPr>
      <p:sp>
        <p:nvSpPr>
          <p:cNvPr id="1835" name="Google Shape;1835;p127"/>
          <p:cNvSpPr txBox="1"/>
          <p:nvPr>
            <p:ph type="title"/>
          </p:nvPr>
        </p:nvSpPr>
        <p:spPr>
          <a:xfrm>
            <a:off x="454800" y="1567500"/>
            <a:ext cx="8688900" cy="2008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0" lang="en" sz="4500" u="none" cap="none" strike="noStrike">
                <a:solidFill>
                  <a:schemeClr val="dk1"/>
                </a:solidFill>
                <a:latin typeface="Roboto"/>
                <a:ea typeface="Roboto"/>
                <a:cs typeface="Roboto"/>
                <a:sym typeface="Roboto"/>
              </a:rPr>
              <a:t>Links to Remember</a:t>
            </a:r>
            <a:endParaRPr b="0" i="0" sz="45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chemeClr val="dk1"/>
              </a:solidFill>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chemeClr val="dk1"/>
                </a:solidFill>
                <a:latin typeface="Roboto"/>
                <a:ea typeface="Roboto"/>
                <a:cs typeface="Roboto"/>
                <a:sym typeface="Roboto"/>
              </a:rPr>
              <a:t>4 Minute Videos 4 Developers: </a:t>
            </a:r>
            <a:r>
              <a:rPr b="0" i="0" lang="en" sz="1400" u="sng" cap="none" strike="noStrike">
                <a:solidFill>
                  <a:schemeClr val="hlink"/>
                </a:solidFill>
                <a:latin typeface="Roboto"/>
                <a:ea typeface="Roboto"/>
                <a:cs typeface="Roboto"/>
                <a:sym typeface="Roboto"/>
                <a:hlinkClick r:id="rId3"/>
              </a:rPr>
              <a:t>https://goo.gl/QxxyWh</a:t>
            </a:r>
            <a:endParaRPr b="0" i="0" sz="1400" u="none" cap="none" strike="noStrike">
              <a:solidFill>
                <a:schemeClr val="dk1"/>
              </a:solidFill>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chemeClr val="dk1"/>
                </a:solidFill>
                <a:latin typeface="Roboto"/>
                <a:ea typeface="Roboto"/>
                <a:cs typeface="Roboto"/>
                <a:sym typeface="Roboto"/>
              </a:rPr>
              <a:t>Apigee Certification:  </a:t>
            </a:r>
            <a:r>
              <a:rPr b="0" i="0" lang="en" sz="1400" u="sng" cap="none" strike="noStrike">
                <a:solidFill>
                  <a:schemeClr val="hlink"/>
                </a:solidFill>
                <a:latin typeface="Roboto"/>
                <a:ea typeface="Roboto"/>
                <a:cs typeface="Roboto"/>
                <a:sym typeface="Roboto"/>
                <a:hlinkClick r:id="rId4"/>
              </a:rPr>
              <a:t>https://goo.gl/2AmLRe</a:t>
            </a:r>
            <a:endParaRPr b="0" i="0" sz="1400" u="none" cap="none" strike="noStrike">
              <a:solidFill>
                <a:schemeClr val="dk1"/>
              </a:solidFill>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chemeClr val="dk1"/>
                </a:solidFill>
                <a:latin typeface="Roboto"/>
                <a:ea typeface="Roboto"/>
                <a:cs typeface="Roboto"/>
                <a:sym typeface="Roboto"/>
              </a:rPr>
              <a:t>Coursera API Developer Training: </a:t>
            </a:r>
            <a:r>
              <a:rPr b="0" i="0" lang="en" sz="1400" u="sng" cap="none" strike="noStrike">
                <a:solidFill>
                  <a:schemeClr val="hlink"/>
                </a:solidFill>
                <a:latin typeface="Roboto"/>
                <a:ea typeface="Roboto"/>
                <a:cs typeface="Roboto"/>
                <a:sym typeface="Roboto"/>
                <a:hlinkClick r:id="rId5"/>
              </a:rPr>
              <a:t>https://www.coursera.org/specializations/apigee-api-gcp</a:t>
            </a:r>
            <a:endParaRPr b="0" i="0" sz="1400" u="none" cap="none" strike="noStrike">
              <a:solidFill>
                <a:schemeClr val="dk1"/>
              </a:solidFill>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chemeClr val="dk1"/>
                </a:solidFill>
                <a:latin typeface="Roboto"/>
                <a:ea typeface="Roboto"/>
                <a:cs typeface="Roboto"/>
                <a:sym typeface="Roboto"/>
              </a:rPr>
              <a:t>Coursera API Operations Training: </a:t>
            </a:r>
            <a:r>
              <a:rPr b="0" i="0" lang="en" sz="1400" u="sng" cap="none" strike="noStrike">
                <a:solidFill>
                  <a:schemeClr val="hlink"/>
                </a:solidFill>
                <a:latin typeface="Roboto"/>
                <a:ea typeface="Roboto"/>
                <a:cs typeface="Roboto"/>
                <a:sym typeface="Roboto"/>
                <a:hlinkClick r:id="rId6"/>
              </a:rPr>
              <a:t>https://www.coursera.org/specializations/apigee-api-gcp-onprem</a:t>
            </a:r>
            <a:endParaRPr b="0" i="0" sz="1400" u="none" cap="none" strike="noStrike">
              <a:solidFill>
                <a:schemeClr val="dk1"/>
              </a:solidFill>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chemeClr val="dk1"/>
                </a:solidFill>
                <a:latin typeface="Roboto"/>
                <a:ea typeface="Roboto"/>
                <a:cs typeface="Roboto"/>
                <a:sym typeface="Roboto"/>
              </a:rPr>
              <a:t>Apigee Community: </a:t>
            </a:r>
            <a:r>
              <a:rPr b="0" i="0" lang="en" sz="1400" u="sng" cap="none" strike="noStrike">
                <a:solidFill>
                  <a:schemeClr val="hlink"/>
                </a:solidFill>
                <a:latin typeface="Roboto"/>
                <a:ea typeface="Roboto"/>
                <a:cs typeface="Roboto"/>
                <a:sym typeface="Roboto"/>
                <a:hlinkClick r:id="rId7"/>
              </a:rPr>
              <a:t>https://community.apigee.com/</a:t>
            </a:r>
            <a:endParaRPr b="0" i="0" sz="1400" u="none" cap="none" strike="noStrike">
              <a:solidFill>
                <a:schemeClr val="dk1"/>
              </a:solidFill>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chemeClr val="dk1"/>
                </a:solidFill>
                <a:latin typeface="Roboto"/>
                <a:ea typeface="Roboto"/>
                <a:cs typeface="Roboto"/>
                <a:sym typeface="Roboto"/>
              </a:rPr>
              <a:t>Apigee documentation: </a:t>
            </a:r>
            <a:r>
              <a:rPr b="0" i="0" lang="en" sz="1400" u="sng" cap="none" strike="noStrike">
                <a:solidFill>
                  <a:schemeClr val="hlink"/>
                </a:solidFill>
                <a:latin typeface="Roboto"/>
                <a:ea typeface="Roboto"/>
                <a:cs typeface="Roboto"/>
                <a:sym typeface="Roboto"/>
                <a:hlinkClick r:id="rId8"/>
              </a:rPr>
              <a:t>https://docs.apigee.com/</a:t>
            </a:r>
            <a:endParaRPr b="0" i="0" sz="1400" u="none" cap="none" strike="noStrike">
              <a:solidFill>
                <a:schemeClr val="dk1"/>
              </a:solidFill>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chemeClr val="dk1"/>
                </a:solidFill>
                <a:latin typeface="Roboto"/>
                <a:ea typeface="Roboto"/>
                <a:cs typeface="Roboto"/>
                <a:sym typeface="Roboto"/>
              </a:rPr>
              <a:t>Developer Tools: </a:t>
            </a:r>
            <a:r>
              <a:rPr b="0" i="0" lang="en" sz="1400" u="sng" cap="none" strike="noStrike">
                <a:solidFill>
                  <a:schemeClr val="hlink"/>
                </a:solidFill>
                <a:latin typeface="Roboto"/>
                <a:ea typeface="Roboto"/>
                <a:cs typeface="Roboto"/>
                <a:sym typeface="Roboto"/>
                <a:hlinkClick r:id="rId9"/>
              </a:rPr>
              <a:t>https://apigee.com/about/developers</a:t>
            </a:r>
            <a:r>
              <a:rPr b="0" i="0" lang="en" sz="1400" u="none" cap="none" strike="noStrike">
                <a:solidFill>
                  <a:schemeClr val="dk1"/>
                </a:solidFill>
                <a:latin typeface="Roboto"/>
                <a:ea typeface="Roboto"/>
                <a:cs typeface="Roboto"/>
                <a:sym typeface="Roboto"/>
              </a:rPr>
              <a:t> </a:t>
            </a:r>
            <a:endParaRPr b="0" i="0" sz="1400" u="none" cap="none" strike="noStrike">
              <a:solidFill>
                <a:schemeClr val="dk1"/>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9" name="Shape 1839"/>
        <p:cNvGrpSpPr/>
        <p:nvPr/>
      </p:nvGrpSpPr>
      <p:grpSpPr>
        <a:xfrm>
          <a:off x="0" y="0"/>
          <a:ext cx="0" cy="0"/>
          <a:chOff x="0" y="0"/>
          <a:chExt cx="0" cy="0"/>
        </a:xfrm>
      </p:grpSpPr>
      <p:sp>
        <p:nvSpPr>
          <p:cNvPr id="1840" name="Google Shape;1840;p128"/>
          <p:cNvSpPr txBox="1"/>
          <p:nvPr>
            <p:ph type="ctrTitle"/>
          </p:nvPr>
        </p:nvSpPr>
        <p:spPr>
          <a:xfrm>
            <a:off x="213460" y="2155880"/>
            <a:ext cx="6375600" cy="831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1400"/>
              <a:buFont typeface="Roboto"/>
              <a:buNone/>
            </a:pPr>
            <a:r>
              <a:rPr b="0" i="0" lang="en" sz="4800" u="none" cap="none" strike="noStrike">
                <a:solidFill>
                  <a:schemeClr val="lt1"/>
                </a:solidFill>
                <a:latin typeface="Roboto"/>
                <a:ea typeface="Roboto"/>
                <a:cs typeface="Roboto"/>
                <a:sym typeface="Roboto"/>
              </a:rPr>
              <a:t>Thank you</a:t>
            </a:r>
            <a:endParaRPr b="0" i="0" sz="4800" u="none" cap="none" strike="noStrike">
              <a:solidFill>
                <a:schemeClr val="lt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2" name="Shape 792"/>
        <p:cNvGrpSpPr/>
        <p:nvPr/>
      </p:nvGrpSpPr>
      <p:grpSpPr>
        <a:xfrm>
          <a:off x="0" y="0"/>
          <a:ext cx="0" cy="0"/>
          <a:chOff x="0" y="0"/>
          <a:chExt cx="0" cy="0"/>
        </a:xfrm>
      </p:grpSpPr>
      <p:pic>
        <p:nvPicPr>
          <p:cNvPr id="793" name="Google Shape;793;p102"/>
          <p:cNvPicPr preferRelativeResize="0"/>
          <p:nvPr/>
        </p:nvPicPr>
        <p:blipFill rotWithShape="1">
          <a:blip r:embed="rId3">
            <a:alphaModFix/>
          </a:blip>
          <a:srcRect b="0" l="0" r="0" t="0"/>
          <a:stretch/>
        </p:blipFill>
        <p:spPr>
          <a:xfrm>
            <a:off x="1600200" y="1119975"/>
            <a:ext cx="6044046" cy="2681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4" name="Shape 1844"/>
        <p:cNvGrpSpPr/>
        <p:nvPr/>
      </p:nvGrpSpPr>
      <p:grpSpPr>
        <a:xfrm>
          <a:off x="0" y="0"/>
          <a:ext cx="0" cy="0"/>
          <a:chOff x="0" y="0"/>
          <a:chExt cx="0" cy="0"/>
        </a:xfrm>
      </p:grpSpPr>
      <p:grpSp>
        <p:nvGrpSpPr>
          <p:cNvPr id="1845" name="Google Shape;1845;p129"/>
          <p:cNvGrpSpPr/>
          <p:nvPr/>
        </p:nvGrpSpPr>
        <p:grpSpPr>
          <a:xfrm>
            <a:off x="1264016" y="1028706"/>
            <a:ext cx="6950687" cy="3692558"/>
            <a:chOff x="572459" y="181434"/>
            <a:chExt cx="8388471" cy="4900541"/>
          </a:xfrm>
        </p:grpSpPr>
        <p:pic>
          <p:nvPicPr>
            <p:cNvPr id="1846" name="Google Shape;1846;p129"/>
            <p:cNvPicPr preferRelativeResize="0"/>
            <p:nvPr/>
          </p:nvPicPr>
          <p:blipFill rotWithShape="1">
            <a:blip r:embed="rId3">
              <a:alphaModFix/>
            </a:blip>
            <a:srcRect b="33226" l="621" r="533" t="12206"/>
            <a:stretch/>
          </p:blipFill>
          <p:spPr>
            <a:xfrm>
              <a:off x="6687842" y="3024549"/>
              <a:ext cx="1455900" cy="1441200"/>
            </a:xfrm>
            <a:prstGeom prst="ellipse">
              <a:avLst/>
            </a:prstGeom>
            <a:noFill/>
            <a:ln cap="flat" cmpd="sng" w="12700">
              <a:solidFill>
                <a:srgbClr val="A5A5A5"/>
              </a:solidFill>
              <a:prstDash val="solid"/>
              <a:miter lim="8000"/>
              <a:headEnd len="sm" w="sm" type="none"/>
              <a:tailEnd len="sm" w="sm" type="none"/>
            </a:ln>
          </p:spPr>
        </p:pic>
        <p:grpSp>
          <p:nvGrpSpPr>
            <p:cNvPr id="1847" name="Google Shape;1847;p129"/>
            <p:cNvGrpSpPr/>
            <p:nvPr/>
          </p:nvGrpSpPr>
          <p:grpSpPr>
            <a:xfrm>
              <a:off x="6594133" y="2994769"/>
              <a:ext cx="414751" cy="414751"/>
              <a:chOff x="14337164" y="-1621203"/>
              <a:chExt cx="1043400" cy="1043400"/>
            </a:xfrm>
          </p:grpSpPr>
          <p:sp>
            <p:nvSpPr>
              <p:cNvPr id="1848" name="Google Shape;1848;p129"/>
              <p:cNvSpPr/>
              <p:nvPr/>
            </p:nvSpPr>
            <p:spPr>
              <a:xfrm>
                <a:off x="14337164" y="-1621203"/>
                <a:ext cx="1043400" cy="1043400"/>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rgbClr val="A5A5A5"/>
              </a:solidFill>
              <a:ln cap="flat" cmpd="sng" w="25400">
                <a:solidFill>
                  <a:srgbClr val="FFFFFF"/>
                </a:solidFill>
                <a:prstDash val="solid"/>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pic>
            <p:nvPicPr>
              <p:cNvPr id="1849" name="Google Shape;1849;p129"/>
              <p:cNvPicPr preferRelativeResize="0"/>
              <p:nvPr/>
            </p:nvPicPr>
            <p:blipFill rotWithShape="1">
              <a:blip r:embed="rId4">
                <a:alphaModFix/>
              </a:blip>
              <a:srcRect b="0" l="0" r="0" t="0"/>
              <a:stretch/>
            </p:blipFill>
            <p:spPr>
              <a:xfrm>
                <a:off x="14650841" y="-1471941"/>
                <a:ext cx="416100" cy="693300"/>
              </a:xfrm>
              <a:prstGeom prst="rect">
                <a:avLst/>
              </a:prstGeom>
              <a:noFill/>
              <a:ln>
                <a:noFill/>
              </a:ln>
            </p:spPr>
          </p:pic>
        </p:grpSp>
        <p:grpSp>
          <p:nvGrpSpPr>
            <p:cNvPr id="1850" name="Google Shape;1850;p129"/>
            <p:cNvGrpSpPr/>
            <p:nvPr/>
          </p:nvGrpSpPr>
          <p:grpSpPr>
            <a:xfrm>
              <a:off x="6551494" y="246620"/>
              <a:ext cx="1527316" cy="1739046"/>
              <a:chOff x="0" y="0"/>
              <a:chExt cx="4072843" cy="4637457"/>
            </a:xfrm>
          </p:grpSpPr>
          <p:pic>
            <p:nvPicPr>
              <p:cNvPr id="1851" name="Google Shape;1851;p129"/>
              <p:cNvPicPr preferRelativeResize="0"/>
              <p:nvPr/>
            </p:nvPicPr>
            <p:blipFill rotWithShape="1">
              <a:blip r:embed="rId5">
                <a:alphaModFix/>
              </a:blip>
              <a:srcRect b="0" l="0" r="0" t="0"/>
              <a:stretch/>
            </p:blipFill>
            <p:spPr>
              <a:xfrm>
                <a:off x="212443" y="776757"/>
                <a:ext cx="3860400" cy="3860700"/>
              </a:xfrm>
              <a:prstGeom prst="rect">
                <a:avLst/>
              </a:prstGeom>
              <a:noFill/>
              <a:ln>
                <a:noFill/>
              </a:ln>
            </p:spPr>
          </p:pic>
          <p:sp>
            <p:nvSpPr>
              <p:cNvPr id="1852" name="Google Shape;1852;p129"/>
              <p:cNvSpPr/>
              <p:nvPr/>
            </p:nvSpPr>
            <p:spPr>
              <a:xfrm>
                <a:off x="0" y="0"/>
                <a:ext cx="1294500" cy="4827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2E2E2E"/>
                    </a:solidFill>
                    <a:latin typeface="Helvetica Neue Light"/>
                    <a:ea typeface="Helvetica Neue Light"/>
                    <a:cs typeface="Helvetica Neue Light"/>
                    <a:sym typeface="Helvetica Neue Light"/>
                  </a:rPr>
                  <a:t>rds</a:t>
                </a:r>
                <a:endParaRPr b="0" i="0" sz="500" u="none" cap="none" strike="noStrike">
                  <a:solidFill>
                    <a:srgbClr val="000000"/>
                  </a:solidFill>
                  <a:latin typeface="Arial"/>
                  <a:ea typeface="Arial"/>
                  <a:cs typeface="Arial"/>
                  <a:sym typeface="Arial"/>
                </a:endParaRPr>
              </a:p>
            </p:txBody>
          </p:sp>
          <p:grpSp>
            <p:nvGrpSpPr>
              <p:cNvPr id="1853" name="Google Shape;1853;p129"/>
              <p:cNvGrpSpPr/>
              <p:nvPr/>
            </p:nvGrpSpPr>
            <p:grpSpPr>
              <a:xfrm>
                <a:off x="88900" y="492357"/>
                <a:ext cx="1158900" cy="1158900"/>
                <a:chOff x="0" y="-1"/>
                <a:chExt cx="1158900" cy="1158900"/>
              </a:xfrm>
            </p:grpSpPr>
            <p:sp>
              <p:nvSpPr>
                <p:cNvPr id="1854" name="Google Shape;1854;p129"/>
                <p:cNvSpPr/>
                <p:nvPr/>
              </p:nvSpPr>
              <p:spPr>
                <a:xfrm>
                  <a:off x="0" y="-1"/>
                  <a:ext cx="1158900" cy="1158900"/>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rgbClr val="A6AAA9"/>
                </a:solidFill>
                <a:ln cap="flat" cmpd="sng" w="25400">
                  <a:solidFill>
                    <a:srgbClr val="FFFFFF"/>
                  </a:solidFill>
                  <a:prstDash val="solid"/>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grpSp>
              <p:nvGrpSpPr>
                <p:cNvPr id="1855" name="Google Shape;1855;p129"/>
                <p:cNvGrpSpPr/>
                <p:nvPr/>
              </p:nvGrpSpPr>
              <p:grpSpPr>
                <a:xfrm>
                  <a:off x="240913" y="257506"/>
                  <a:ext cx="676971" cy="643934"/>
                  <a:chOff x="0" y="0"/>
                  <a:chExt cx="676971" cy="643934"/>
                </a:xfrm>
              </p:grpSpPr>
              <p:sp>
                <p:nvSpPr>
                  <p:cNvPr id="1856" name="Google Shape;1856;p129"/>
                  <p:cNvSpPr/>
                  <p:nvPr/>
                </p:nvSpPr>
                <p:spPr>
                  <a:xfrm>
                    <a:off x="282524" y="207184"/>
                    <a:ext cx="180900" cy="180900"/>
                  </a:xfrm>
                  <a:custGeom>
                    <a:rect b="b" l="l" r="r" t="t"/>
                    <a:pathLst>
                      <a:path extrusionOk="0" h="120000" w="120000">
                        <a:moveTo>
                          <a:pt x="52500" y="37500"/>
                        </a:moveTo>
                        <a:cubicBezTo>
                          <a:pt x="52500" y="33361"/>
                          <a:pt x="55855" y="30000"/>
                          <a:pt x="60000" y="30000"/>
                        </a:cubicBezTo>
                        <a:cubicBezTo>
                          <a:pt x="64144" y="30000"/>
                          <a:pt x="67500" y="33361"/>
                          <a:pt x="67500" y="37500"/>
                        </a:cubicBezTo>
                        <a:lnTo>
                          <a:pt x="67500" y="82500"/>
                        </a:lnTo>
                        <a:cubicBezTo>
                          <a:pt x="67500" y="86638"/>
                          <a:pt x="64144" y="90000"/>
                          <a:pt x="60000" y="90000"/>
                        </a:cubicBezTo>
                        <a:cubicBezTo>
                          <a:pt x="55855" y="90000"/>
                          <a:pt x="52500" y="86638"/>
                          <a:pt x="52500" y="82500"/>
                        </a:cubicBezTo>
                        <a:cubicBezTo>
                          <a:pt x="52500" y="82500"/>
                          <a:pt x="52500" y="37500"/>
                          <a:pt x="52500" y="37500"/>
                        </a:cubicBezTo>
                        <a:close/>
                        <a:moveTo>
                          <a:pt x="60000" y="120000"/>
                        </a:moveTo>
                        <a:cubicBezTo>
                          <a:pt x="93083" y="120000"/>
                          <a:pt x="120000" y="93083"/>
                          <a:pt x="120000" y="60000"/>
                        </a:cubicBezTo>
                        <a:cubicBezTo>
                          <a:pt x="120000" y="26916"/>
                          <a:pt x="93083" y="0"/>
                          <a:pt x="60000" y="0"/>
                        </a:cubicBezTo>
                        <a:cubicBezTo>
                          <a:pt x="26916" y="0"/>
                          <a:pt x="0" y="26916"/>
                          <a:pt x="0" y="60000"/>
                        </a:cubicBezTo>
                        <a:cubicBezTo>
                          <a:pt x="0" y="93083"/>
                          <a:pt x="26916" y="120000"/>
                          <a:pt x="60000" y="120000"/>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857" name="Google Shape;1857;p129"/>
                  <p:cNvSpPr/>
                  <p:nvPr/>
                </p:nvSpPr>
                <p:spPr>
                  <a:xfrm>
                    <a:off x="419078" y="0"/>
                    <a:ext cx="180900" cy="180900"/>
                  </a:xfrm>
                  <a:custGeom>
                    <a:rect b="b" l="l" r="r" t="t"/>
                    <a:pathLst>
                      <a:path extrusionOk="0" h="120000" w="120000">
                        <a:moveTo>
                          <a:pt x="52500" y="37500"/>
                        </a:moveTo>
                        <a:cubicBezTo>
                          <a:pt x="52500" y="33361"/>
                          <a:pt x="55855" y="30000"/>
                          <a:pt x="60000" y="30000"/>
                        </a:cubicBezTo>
                        <a:cubicBezTo>
                          <a:pt x="64144" y="30000"/>
                          <a:pt x="67500" y="33361"/>
                          <a:pt x="67500" y="37500"/>
                        </a:cubicBezTo>
                        <a:lnTo>
                          <a:pt x="67500" y="82500"/>
                        </a:lnTo>
                        <a:cubicBezTo>
                          <a:pt x="67500" y="86638"/>
                          <a:pt x="64144" y="90000"/>
                          <a:pt x="60000" y="90000"/>
                        </a:cubicBezTo>
                        <a:cubicBezTo>
                          <a:pt x="55855" y="90000"/>
                          <a:pt x="52500" y="86638"/>
                          <a:pt x="52500" y="82500"/>
                        </a:cubicBezTo>
                        <a:cubicBezTo>
                          <a:pt x="52500" y="82500"/>
                          <a:pt x="52500" y="37500"/>
                          <a:pt x="52500" y="37500"/>
                        </a:cubicBezTo>
                        <a:close/>
                        <a:moveTo>
                          <a:pt x="60000" y="120000"/>
                        </a:moveTo>
                        <a:cubicBezTo>
                          <a:pt x="93083" y="120000"/>
                          <a:pt x="120000" y="93083"/>
                          <a:pt x="120000" y="60000"/>
                        </a:cubicBezTo>
                        <a:cubicBezTo>
                          <a:pt x="120000" y="26916"/>
                          <a:pt x="93083" y="0"/>
                          <a:pt x="60000" y="0"/>
                        </a:cubicBezTo>
                        <a:cubicBezTo>
                          <a:pt x="26916" y="0"/>
                          <a:pt x="0" y="26916"/>
                          <a:pt x="0" y="60000"/>
                        </a:cubicBezTo>
                        <a:cubicBezTo>
                          <a:pt x="0" y="93083"/>
                          <a:pt x="26916" y="120000"/>
                          <a:pt x="60000" y="120000"/>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858" name="Google Shape;1858;p129"/>
                  <p:cNvSpPr/>
                  <p:nvPr/>
                </p:nvSpPr>
                <p:spPr>
                  <a:xfrm>
                    <a:off x="0" y="376699"/>
                    <a:ext cx="135600" cy="225900"/>
                  </a:xfrm>
                  <a:custGeom>
                    <a:rect b="b" l="l" r="r" t="t"/>
                    <a:pathLst>
                      <a:path extrusionOk="0" h="120000" w="120000">
                        <a:moveTo>
                          <a:pt x="110000" y="0"/>
                        </a:moveTo>
                        <a:lnTo>
                          <a:pt x="10000" y="0"/>
                        </a:lnTo>
                        <a:cubicBezTo>
                          <a:pt x="4472" y="0"/>
                          <a:pt x="0" y="2688"/>
                          <a:pt x="0" y="6000"/>
                        </a:cubicBezTo>
                        <a:lnTo>
                          <a:pt x="0" y="114000"/>
                        </a:lnTo>
                        <a:cubicBezTo>
                          <a:pt x="0" y="117311"/>
                          <a:pt x="4472" y="120000"/>
                          <a:pt x="10000" y="120000"/>
                        </a:cubicBezTo>
                        <a:lnTo>
                          <a:pt x="110000" y="120000"/>
                        </a:lnTo>
                        <a:cubicBezTo>
                          <a:pt x="115527" y="120000"/>
                          <a:pt x="120000" y="117311"/>
                          <a:pt x="120000" y="114000"/>
                        </a:cubicBezTo>
                        <a:lnTo>
                          <a:pt x="120000" y="6000"/>
                        </a:lnTo>
                        <a:cubicBezTo>
                          <a:pt x="120000" y="2688"/>
                          <a:pt x="115527" y="0"/>
                          <a:pt x="110000" y="0"/>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859" name="Google Shape;1859;p129"/>
                  <p:cNvSpPr/>
                  <p:nvPr/>
                </p:nvSpPr>
                <p:spPr>
                  <a:xfrm>
                    <a:off x="145971" y="395534"/>
                    <a:ext cx="531000" cy="248400"/>
                  </a:xfrm>
                  <a:custGeom>
                    <a:rect b="b" l="l" r="r" t="t"/>
                    <a:pathLst>
                      <a:path extrusionOk="0" h="120000" w="120000">
                        <a:moveTo>
                          <a:pt x="119254" y="45283"/>
                        </a:moveTo>
                        <a:cubicBezTo>
                          <a:pt x="111681" y="29100"/>
                          <a:pt x="106416" y="28516"/>
                          <a:pt x="98698" y="33244"/>
                        </a:cubicBezTo>
                        <a:lnTo>
                          <a:pt x="86038" y="41816"/>
                        </a:lnTo>
                        <a:cubicBezTo>
                          <a:pt x="85732" y="47427"/>
                          <a:pt x="84776" y="52627"/>
                          <a:pt x="83191" y="56705"/>
                        </a:cubicBezTo>
                        <a:cubicBezTo>
                          <a:pt x="80950" y="62472"/>
                          <a:pt x="77787" y="65522"/>
                          <a:pt x="74045" y="65522"/>
                        </a:cubicBezTo>
                        <a:lnTo>
                          <a:pt x="71487" y="65522"/>
                        </a:lnTo>
                        <a:lnTo>
                          <a:pt x="38298" y="65522"/>
                        </a:lnTo>
                        <a:cubicBezTo>
                          <a:pt x="36886" y="65522"/>
                          <a:pt x="35746" y="63077"/>
                          <a:pt x="35746" y="60061"/>
                        </a:cubicBezTo>
                        <a:cubicBezTo>
                          <a:pt x="35746" y="57044"/>
                          <a:pt x="36886" y="54600"/>
                          <a:pt x="38298" y="54600"/>
                        </a:cubicBezTo>
                        <a:lnTo>
                          <a:pt x="71487" y="54600"/>
                        </a:lnTo>
                        <a:lnTo>
                          <a:pt x="74045" y="54600"/>
                        </a:lnTo>
                        <a:cubicBezTo>
                          <a:pt x="76246" y="54600"/>
                          <a:pt x="78009" y="52961"/>
                          <a:pt x="79266" y="49722"/>
                        </a:cubicBezTo>
                        <a:cubicBezTo>
                          <a:pt x="80411" y="46772"/>
                          <a:pt x="81073" y="42555"/>
                          <a:pt x="81073" y="38150"/>
                        </a:cubicBezTo>
                        <a:cubicBezTo>
                          <a:pt x="81073" y="37350"/>
                          <a:pt x="81039" y="36472"/>
                          <a:pt x="80984" y="35555"/>
                        </a:cubicBezTo>
                        <a:cubicBezTo>
                          <a:pt x="79683" y="27922"/>
                          <a:pt x="76480" y="21783"/>
                          <a:pt x="71504" y="21766"/>
                        </a:cubicBezTo>
                        <a:cubicBezTo>
                          <a:pt x="68518" y="21777"/>
                          <a:pt x="66388" y="21794"/>
                          <a:pt x="64598" y="21811"/>
                        </a:cubicBezTo>
                        <a:cubicBezTo>
                          <a:pt x="62596" y="21827"/>
                          <a:pt x="60978" y="21838"/>
                          <a:pt x="59004" y="21833"/>
                        </a:cubicBezTo>
                        <a:cubicBezTo>
                          <a:pt x="57014" y="21838"/>
                          <a:pt x="55018" y="21833"/>
                          <a:pt x="51948" y="21783"/>
                        </a:cubicBezTo>
                        <a:cubicBezTo>
                          <a:pt x="43163" y="7327"/>
                          <a:pt x="33422" y="0"/>
                          <a:pt x="22980" y="0"/>
                        </a:cubicBezTo>
                        <a:lnTo>
                          <a:pt x="2552" y="0"/>
                        </a:lnTo>
                        <a:cubicBezTo>
                          <a:pt x="1139" y="0"/>
                          <a:pt x="0" y="2444"/>
                          <a:pt x="0" y="5461"/>
                        </a:cubicBezTo>
                        <a:lnTo>
                          <a:pt x="0" y="81050"/>
                        </a:lnTo>
                        <a:cubicBezTo>
                          <a:pt x="0" y="83400"/>
                          <a:pt x="700" y="85488"/>
                          <a:pt x="1745" y="86227"/>
                        </a:cubicBezTo>
                        <a:cubicBezTo>
                          <a:pt x="11726" y="93344"/>
                          <a:pt x="19627" y="99488"/>
                          <a:pt x="25977" y="104427"/>
                        </a:cubicBezTo>
                        <a:cubicBezTo>
                          <a:pt x="38910" y="114483"/>
                          <a:pt x="46132" y="120000"/>
                          <a:pt x="52749" y="120000"/>
                        </a:cubicBezTo>
                        <a:cubicBezTo>
                          <a:pt x="60850" y="120000"/>
                          <a:pt x="68034" y="111733"/>
                          <a:pt x="83653" y="93411"/>
                        </a:cubicBezTo>
                        <a:cubicBezTo>
                          <a:pt x="91926" y="83711"/>
                          <a:pt x="103252" y="70422"/>
                          <a:pt x="118587" y="54027"/>
                        </a:cubicBezTo>
                        <a:cubicBezTo>
                          <a:pt x="119321" y="53238"/>
                          <a:pt x="119833" y="51750"/>
                          <a:pt x="119966" y="50016"/>
                        </a:cubicBezTo>
                        <a:cubicBezTo>
                          <a:pt x="120100" y="48283"/>
                          <a:pt x="119833" y="46522"/>
                          <a:pt x="119254" y="45283"/>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grpSp>
          </p:grpSp>
        </p:grpSp>
        <p:grpSp>
          <p:nvGrpSpPr>
            <p:cNvPr id="1860" name="Google Shape;1860;p129"/>
            <p:cNvGrpSpPr/>
            <p:nvPr/>
          </p:nvGrpSpPr>
          <p:grpSpPr>
            <a:xfrm>
              <a:off x="964746" y="502757"/>
              <a:ext cx="1447650" cy="1447763"/>
              <a:chOff x="0" y="0"/>
              <a:chExt cx="3860400" cy="3860700"/>
            </a:xfrm>
          </p:grpSpPr>
          <p:pic>
            <p:nvPicPr>
              <p:cNvPr id="1861" name="Google Shape;1861;p129"/>
              <p:cNvPicPr preferRelativeResize="0"/>
              <p:nvPr/>
            </p:nvPicPr>
            <p:blipFill rotWithShape="1">
              <a:blip r:embed="rId6">
                <a:alphaModFix/>
              </a:blip>
              <a:srcRect b="0" l="0" r="0" t="0"/>
              <a:stretch/>
            </p:blipFill>
            <p:spPr>
              <a:xfrm>
                <a:off x="0" y="0"/>
                <a:ext cx="3860400" cy="3860700"/>
              </a:xfrm>
              <a:prstGeom prst="rect">
                <a:avLst/>
              </a:prstGeom>
              <a:noFill/>
              <a:ln>
                <a:noFill/>
              </a:ln>
            </p:spPr>
          </p:pic>
          <p:sp>
            <p:nvSpPr>
              <p:cNvPr id="1862" name="Google Shape;1862;p129"/>
              <p:cNvSpPr/>
              <p:nvPr/>
            </p:nvSpPr>
            <p:spPr>
              <a:xfrm>
                <a:off x="0" y="0"/>
                <a:ext cx="3860400" cy="3860700"/>
              </a:xfrm>
              <a:custGeom>
                <a:rect b="b" l="l" r="r" t="t"/>
                <a:pathLst>
                  <a:path extrusionOk="0" h="120000" w="120000">
                    <a:moveTo>
                      <a:pt x="59996" y="0"/>
                    </a:moveTo>
                    <a:cubicBezTo>
                      <a:pt x="44642" y="0"/>
                      <a:pt x="29288" y="5861"/>
                      <a:pt x="17574" y="17579"/>
                    </a:cubicBezTo>
                    <a:cubicBezTo>
                      <a:pt x="-5860" y="41008"/>
                      <a:pt x="-5860" y="78991"/>
                      <a:pt x="17574" y="102426"/>
                    </a:cubicBezTo>
                    <a:cubicBezTo>
                      <a:pt x="41002" y="125855"/>
                      <a:pt x="78991" y="125855"/>
                      <a:pt x="102419" y="102426"/>
                    </a:cubicBezTo>
                    <a:cubicBezTo>
                      <a:pt x="125853" y="78991"/>
                      <a:pt x="125853" y="41008"/>
                      <a:pt x="102419" y="17579"/>
                    </a:cubicBezTo>
                    <a:cubicBezTo>
                      <a:pt x="90705" y="5861"/>
                      <a:pt x="75351" y="0"/>
                      <a:pt x="59996" y="0"/>
                    </a:cubicBezTo>
                    <a:close/>
                  </a:path>
                </a:pathLst>
              </a:custGeom>
              <a:noFill/>
              <a:ln cap="flat" cmpd="sng" w="12700">
                <a:solidFill>
                  <a:srgbClr val="CACACA"/>
                </a:solidFill>
                <a:prstDash val="solid"/>
                <a:miter lim="8000"/>
                <a:headEnd len="sm" w="sm" type="none"/>
                <a:tailEnd len="sm" w="sm" type="none"/>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grpSp>
        <p:grpSp>
          <p:nvGrpSpPr>
            <p:cNvPr id="1863" name="Google Shape;1863;p129"/>
            <p:cNvGrpSpPr/>
            <p:nvPr/>
          </p:nvGrpSpPr>
          <p:grpSpPr>
            <a:xfrm>
              <a:off x="870138" y="209706"/>
              <a:ext cx="521663" cy="618990"/>
              <a:chOff x="0" y="0"/>
              <a:chExt cx="1391100" cy="1650639"/>
            </a:xfrm>
          </p:grpSpPr>
          <p:grpSp>
            <p:nvGrpSpPr>
              <p:cNvPr id="1864" name="Google Shape;1864;p129"/>
              <p:cNvGrpSpPr/>
              <p:nvPr/>
            </p:nvGrpSpPr>
            <p:grpSpPr>
              <a:xfrm>
                <a:off x="117289" y="447039"/>
                <a:ext cx="1203600" cy="1203600"/>
                <a:chOff x="0" y="0"/>
                <a:chExt cx="1203600" cy="1203600"/>
              </a:xfrm>
            </p:grpSpPr>
            <p:sp>
              <p:nvSpPr>
                <p:cNvPr id="1865" name="Google Shape;1865;p129"/>
                <p:cNvSpPr/>
                <p:nvPr/>
              </p:nvSpPr>
              <p:spPr>
                <a:xfrm>
                  <a:off x="0" y="0"/>
                  <a:ext cx="1203600" cy="1203600"/>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rgbClr val="A6AAA9"/>
                </a:solidFill>
                <a:ln cap="flat" cmpd="sng" w="25400">
                  <a:solidFill>
                    <a:srgbClr val="FFFFFF"/>
                  </a:solidFill>
                  <a:prstDash val="solid"/>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pic>
              <p:nvPicPr>
                <p:cNvPr id="1866" name="Google Shape;1866;p129"/>
                <p:cNvPicPr preferRelativeResize="0"/>
                <p:nvPr/>
              </p:nvPicPr>
              <p:blipFill rotWithShape="1">
                <a:blip r:embed="rId7">
                  <a:alphaModFix/>
                </a:blip>
                <a:srcRect b="0" l="0" r="0" t="0"/>
                <a:stretch/>
              </p:blipFill>
              <p:spPr>
                <a:xfrm>
                  <a:off x="253588" y="300023"/>
                  <a:ext cx="696600" cy="603600"/>
                </a:xfrm>
                <a:prstGeom prst="rect">
                  <a:avLst/>
                </a:prstGeom>
                <a:noFill/>
                <a:ln>
                  <a:noFill/>
                </a:ln>
              </p:spPr>
            </p:pic>
          </p:grpSp>
          <p:sp>
            <p:nvSpPr>
              <p:cNvPr id="1867" name="Google Shape;1867;p129"/>
              <p:cNvSpPr/>
              <p:nvPr/>
            </p:nvSpPr>
            <p:spPr>
              <a:xfrm>
                <a:off x="0" y="0"/>
                <a:ext cx="1391100" cy="4827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2E2E2E"/>
                    </a:solidFill>
                    <a:latin typeface="Helvetica Neue Light"/>
                    <a:ea typeface="Helvetica Neue Light"/>
                    <a:cs typeface="Helvetica Neue Light"/>
                    <a:sym typeface="Helvetica Neue Light"/>
                  </a:rPr>
                  <a:t>uy More</a:t>
                </a:r>
                <a:endParaRPr b="0" i="0" sz="500" u="none" cap="none" strike="noStrike">
                  <a:solidFill>
                    <a:srgbClr val="000000"/>
                  </a:solidFill>
                  <a:latin typeface="Arial"/>
                  <a:ea typeface="Arial"/>
                  <a:cs typeface="Arial"/>
                  <a:sym typeface="Arial"/>
                </a:endParaRPr>
              </a:p>
            </p:txBody>
          </p:sp>
        </p:grpSp>
        <p:pic>
          <p:nvPicPr>
            <p:cNvPr id="1868" name="Google Shape;1868;p129"/>
            <p:cNvPicPr preferRelativeResize="0"/>
            <p:nvPr/>
          </p:nvPicPr>
          <p:blipFill rotWithShape="1">
            <a:blip r:embed="rId8">
              <a:alphaModFix/>
            </a:blip>
            <a:srcRect b="0" l="7987" r="11820" t="0"/>
            <a:stretch/>
          </p:blipFill>
          <p:spPr>
            <a:xfrm>
              <a:off x="3279258" y="656679"/>
              <a:ext cx="2585400" cy="4194900"/>
            </a:xfrm>
            <a:prstGeom prst="rect">
              <a:avLst/>
            </a:prstGeom>
            <a:noFill/>
            <a:ln>
              <a:noFill/>
            </a:ln>
          </p:spPr>
        </p:pic>
        <p:pic>
          <p:nvPicPr>
            <p:cNvPr id="1869" name="Google Shape;1869;p129"/>
            <p:cNvPicPr preferRelativeResize="0"/>
            <p:nvPr/>
          </p:nvPicPr>
          <p:blipFill rotWithShape="1">
            <a:blip r:embed="rId9">
              <a:alphaModFix/>
            </a:blip>
            <a:srcRect b="0" l="0" r="0" t="0"/>
            <a:stretch/>
          </p:blipFill>
          <p:spPr>
            <a:xfrm>
              <a:off x="3779404" y="1314998"/>
              <a:ext cx="1645500" cy="2926800"/>
            </a:xfrm>
            <a:prstGeom prst="rect">
              <a:avLst/>
            </a:prstGeom>
            <a:noFill/>
            <a:ln>
              <a:noFill/>
            </a:ln>
          </p:spPr>
        </p:pic>
        <p:grpSp>
          <p:nvGrpSpPr>
            <p:cNvPr id="1870" name="Google Shape;1870;p129"/>
            <p:cNvGrpSpPr/>
            <p:nvPr/>
          </p:nvGrpSpPr>
          <p:grpSpPr>
            <a:xfrm>
              <a:off x="6360821" y="1968488"/>
              <a:ext cx="2536157" cy="361575"/>
              <a:chOff x="0" y="0"/>
              <a:chExt cx="6763085" cy="964200"/>
            </a:xfrm>
          </p:grpSpPr>
          <p:sp>
            <p:nvSpPr>
              <p:cNvPr id="1871" name="Google Shape;1871;p129"/>
              <p:cNvSpPr/>
              <p:nvPr/>
            </p:nvSpPr>
            <p:spPr>
              <a:xfrm>
                <a:off x="0" y="0"/>
                <a:ext cx="964200" cy="964200"/>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rgbClr val="FD2A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872" name="Google Shape;1872;p129"/>
              <p:cNvSpPr/>
              <p:nvPr/>
            </p:nvSpPr>
            <p:spPr>
              <a:xfrm>
                <a:off x="1165685" y="102594"/>
                <a:ext cx="5597400" cy="7875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2E2E2E"/>
                    </a:solidFill>
                    <a:latin typeface="Helvetica Neue Light"/>
                    <a:ea typeface="Helvetica Neue Light"/>
                    <a:cs typeface="Helvetica Neue Light"/>
                    <a:sym typeface="Helvetica Neue Light"/>
                  </a:rPr>
                  <a:t>Balance</a:t>
                </a:r>
                <a:r>
                  <a:rPr b="0" baseline="30000" i="0" lang="en" sz="1500" u="none" cap="none" strike="noStrike">
                    <a:solidFill>
                      <a:srgbClr val="2E2E2E"/>
                    </a:solidFill>
                    <a:latin typeface="Helvetica Neue Light"/>
                    <a:ea typeface="Helvetica Neue Light"/>
                    <a:cs typeface="Helvetica Neue Light"/>
                    <a:sym typeface="Helvetica Neue Light"/>
                  </a:rPr>
                  <a:t>®</a:t>
                </a:r>
                <a:r>
                  <a:rPr b="0" i="0" lang="en" sz="1700" u="none" cap="none" strike="noStrike">
                    <a:solidFill>
                      <a:srgbClr val="2E2E2E"/>
                    </a:solidFill>
                    <a:latin typeface="Helvetica Neue Light"/>
                    <a:ea typeface="Helvetica Neue Light"/>
                    <a:cs typeface="Helvetica Neue Light"/>
                    <a:sym typeface="Helvetica Neue Light"/>
                  </a:rPr>
                  <a:t> Rewards API</a:t>
                </a:r>
                <a:endParaRPr b="0" i="0" sz="500" u="none" cap="none" strike="noStrike">
                  <a:solidFill>
                    <a:srgbClr val="000000"/>
                  </a:solidFill>
                  <a:latin typeface="Arial"/>
                  <a:ea typeface="Arial"/>
                  <a:cs typeface="Arial"/>
                  <a:sym typeface="Arial"/>
                </a:endParaRPr>
              </a:p>
            </p:txBody>
          </p:sp>
          <p:sp>
            <p:nvSpPr>
              <p:cNvPr id="1873" name="Google Shape;1873;p129"/>
              <p:cNvSpPr/>
              <p:nvPr/>
            </p:nvSpPr>
            <p:spPr>
              <a:xfrm>
                <a:off x="203060" y="166975"/>
                <a:ext cx="582300" cy="658500"/>
              </a:xfrm>
              <a:custGeom>
                <a:rect b="b" l="l" r="r" t="t"/>
                <a:pathLst>
                  <a:path extrusionOk="0" h="120000" w="120000">
                    <a:moveTo>
                      <a:pt x="59561" y="71073"/>
                    </a:moveTo>
                    <a:cubicBezTo>
                      <a:pt x="52655" y="71073"/>
                      <a:pt x="47050" y="66120"/>
                      <a:pt x="47050" y="60002"/>
                    </a:cubicBezTo>
                    <a:cubicBezTo>
                      <a:pt x="47050" y="53885"/>
                      <a:pt x="52655" y="48932"/>
                      <a:pt x="59561" y="48932"/>
                    </a:cubicBezTo>
                    <a:cubicBezTo>
                      <a:pt x="66477" y="48932"/>
                      <a:pt x="72088" y="53885"/>
                      <a:pt x="72088" y="60002"/>
                    </a:cubicBezTo>
                    <a:cubicBezTo>
                      <a:pt x="72088" y="66120"/>
                      <a:pt x="66477" y="71073"/>
                      <a:pt x="59561" y="71073"/>
                    </a:cubicBezTo>
                    <a:close/>
                    <a:moveTo>
                      <a:pt x="116455" y="29595"/>
                    </a:moveTo>
                    <a:lnTo>
                      <a:pt x="58122" y="29595"/>
                    </a:lnTo>
                    <a:cubicBezTo>
                      <a:pt x="55388" y="29595"/>
                      <a:pt x="53683" y="26976"/>
                      <a:pt x="55050" y="24883"/>
                    </a:cubicBezTo>
                    <a:lnTo>
                      <a:pt x="67316" y="6100"/>
                    </a:lnTo>
                    <a:cubicBezTo>
                      <a:pt x="68294" y="4600"/>
                      <a:pt x="67711" y="2680"/>
                      <a:pt x="66011" y="1813"/>
                    </a:cubicBezTo>
                    <a:lnTo>
                      <a:pt x="63294" y="425"/>
                    </a:lnTo>
                    <a:cubicBezTo>
                      <a:pt x="61594" y="-442"/>
                      <a:pt x="59422" y="72"/>
                      <a:pt x="58438" y="1572"/>
                    </a:cubicBezTo>
                    <a:lnTo>
                      <a:pt x="29277" y="46234"/>
                    </a:lnTo>
                    <a:cubicBezTo>
                      <a:pt x="27911" y="48327"/>
                      <a:pt x="24494" y="48327"/>
                      <a:pt x="23133" y="46234"/>
                    </a:cubicBezTo>
                    <a:lnTo>
                      <a:pt x="10861" y="27452"/>
                    </a:lnTo>
                    <a:cubicBezTo>
                      <a:pt x="9883" y="25946"/>
                      <a:pt x="7711" y="25437"/>
                      <a:pt x="6011" y="26299"/>
                    </a:cubicBezTo>
                    <a:lnTo>
                      <a:pt x="3288" y="27692"/>
                    </a:lnTo>
                    <a:cubicBezTo>
                      <a:pt x="1594" y="28560"/>
                      <a:pt x="1011" y="30479"/>
                      <a:pt x="1988" y="31979"/>
                    </a:cubicBezTo>
                    <a:lnTo>
                      <a:pt x="31155" y="76641"/>
                    </a:lnTo>
                    <a:cubicBezTo>
                      <a:pt x="32522" y="78735"/>
                      <a:pt x="30816" y="81348"/>
                      <a:pt x="28083" y="81348"/>
                    </a:cubicBezTo>
                    <a:lnTo>
                      <a:pt x="3555" y="81348"/>
                    </a:lnTo>
                    <a:cubicBezTo>
                      <a:pt x="1588" y="81348"/>
                      <a:pt x="0" y="82759"/>
                      <a:pt x="0" y="84488"/>
                    </a:cubicBezTo>
                    <a:lnTo>
                      <a:pt x="0" y="87270"/>
                    </a:lnTo>
                    <a:cubicBezTo>
                      <a:pt x="0" y="89005"/>
                      <a:pt x="1588" y="90409"/>
                      <a:pt x="3555" y="90409"/>
                    </a:cubicBezTo>
                    <a:lnTo>
                      <a:pt x="61877" y="90409"/>
                    </a:lnTo>
                    <a:cubicBezTo>
                      <a:pt x="64611" y="90409"/>
                      <a:pt x="66316" y="93023"/>
                      <a:pt x="64950" y="95116"/>
                    </a:cubicBezTo>
                    <a:lnTo>
                      <a:pt x="52683" y="113899"/>
                    </a:lnTo>
                    <a:cubicBezTo>
                      <a:pt x="51711" y="115405"/>
                      <a:pt x="52288" y="117324"/>
                      <a:pt x="53983" y="118192"/>
                    </a:cubicBezTo>
                    <a:lnTo>
                      <a:pt x="56705" y="119580"/>
                    </a:lnTo>
                    <a:cubicBezTo>
                      <a:pt x="58405" y="120447"/>
                      <a:pt x="60577" y="119932"/>
                      <a:pt x="61561" y="118432"/>
                    </a:cubicBezTo>
                    <a:lnTo>
                      <a:pt x="90722" y="73765"/>
                    </a:lnTo>
                    <a:cubicBezTo>
                      <a:pt x="92088" y="71677"/>
                      <a:pt x="95505" y="71677"/>
                      <a:pt x="96872" y="73765"/>
                    </a:cubicBezTo>
                    <a:lnTo>
                      <a:pt x="109138" y="92553"/>
                    </a:lnTo>
                    <a:cubicBezTo>
                      <a:pt x="110122" y="94053"/>
                      <a:pt x="112294" y="94568"/>
                      <a:pt x="113988" y="93700"/>
                    </a:cubicBezTo>
                    <a:lnTo>
                      <a:pt x="116711" y="92312"/>
                    </a:lnTo>
                    <a:cubicBezTo>
                      <a:pt x="118411" y="91445"/>
                      <a:pt x="118988" y="89525"/>
                      <a:pt x="118011" y="88025"/>
                    </a:cubicBezTo>
                    <a:lnTo>
                      <a:pt x="88844" y="43363"/>
                    </a:lnTo>
                    <a:cubicBezTo>
                      <a:pt x="87477" y="41264"/>
                      <a:pt x="89183" y="38651"/>
                      <a:pt x="91916" y="38651"/>
                    </a:cubicBezTo>
                    <a:lnTo>
                      <a:pt x="116455" y="38651"/>
                    </a:lnTo>
                    <a:cubicBezTo>
                      <a:pt x="118411" y="38651"/>
                      <a:pt x="120000" y="37246"/>
                      <a:pt x="120000" y="35511"/>
                    </a:cubicBezTo>
                    <a:lnTo>
                      <a:pt x="120000" y="32735"/>
                    </a:lnTo>
                    <a:cubicBezTo>
                      <a:pt x="120000" y="31000"/>
                      <a:pt x="118411" y="29595"/>
                      <a:pt x="116455" y="29595"/>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grpSp>
        <p:sp>
          <p:nvSpPr>
            <p:cNvPr id="1874" name="Google Shape;1874;p129"/>
            <p:cNvSpPr/>
            <p:nvPr/>
          </p:nvSpPr>
          <p:spPr>
            <a:xfrm>
              <a:off x="856417" y="2014457"/>
              <a:ext cx="1476300" cy="2952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2E2E2E"/>
                  </a:solidFill>
                  <a:latin typeface="Helvetica Neue Light"/>
                  <a:ea typeface="Helvetica Neue Light"/>
                  <a:cs typeface="Helvetica Neue Light"/>
                  <a:sym typeface="Helvetica Neue Light"/>
                </a:rPr>
                <a:t>Photo Prints API</a:t>
              </a:r>
              <a:endParaRPr b="0" i="0" sz="500" u="none" cap="none" strike="noStrike">
                <a:solidFill>
                  <a:srgbClr val="000000"/>
                </a:solidFill>
                <a:latin typeface="Arial"/>
                <a:ea typeface="Arial"/>
                <a:cs typeface="Arial"/>
                <a:sym typeface="Arial"/>
              </a:endParaRPr>
            </a:p>
          </p:txBody>
        </p:sp>
        <p:grpSp>
          <p:nvGrpSpPr>
            <p:cNvPr id="1875" name="Google Shape;1875;p129"/>
            <p:cNvGrpSpPr/>
            <p:nvPr/>
          </p:nvGrpSpPr>
          <p:grpSpPr>
            <a:xfrm>
              <a:off x="2375386" y="1970220"/>
              <a:ext cx="361575" cy="361575"/>
              <a:chOff x="0" y="0"/>
              <a:chExt cx="964200" cy="964200"/>
            </a:xfrm>
          </p:grpSpPr>
          <p:sp>
            <p:nvSpPr>
              <p:cNvPr id="1876" name="Google Shape;1876;p129"/>
              <p:cNvSpPr/>
              <p:nvPr/>
            </p:nvSpPr>
            <p:spPr>
              <a:xfrm>
                <a:off x="0" y="0"/>
                <a:ext cx="964200" cy="964200"/>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rgbClr val="FD2A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877" name="Google Shape;1877;p129"/>
              <p:cNvSpPr/>
              <p:nvPr/>
            </p:nvSpPr>
            <p:spPr>
              <a:xfrm>
                <a:off x="190989" y="182345"/>
                <a:ext cx="582300" cy="658500"/>
              </a:xfrm>
              <a:custGeom>
                <a:rect b="b" l="l" r="r" t="t"/>
                <a:pathLst>
                  <a:path extrusionOk="0" h="120000" w="120000">
                    <a:moveTo>
                      <a:pt x="59561" y="71073"/>
                    </a:moveTo>
                    <a:cubicBezTo>
                      <a:pt x="52655" y="71073"/>
                      <a:pt x="47050" y="66120"/>
                      <a:pt x="47050" y="60002"/>
                    </a:cubicBezTo>
                    <a:cubicBezTo>
                      <a:pt x="47050" y="53885"/>
                      <a:pt x="52655" y="48932"/>
                      <a:pt x="59561" y="48932"/>
                    </a:cubicBezTo>
                    <a:cubicBezTo>
                      <a:pt x="66477" y="48932"/>
                      <a:pt x="72088" y="53885"/>
                      <a:pt x="72088" y="60002"/>
                    </a:cubicBezTo>
                    <a:cubicBezTo>
                      <a:pt x="72088" y="66120"/>
                      <a:pt x="66477" y="71073"/>
                      <a:pt x="59561" y="71073"/>
                    </a:cubicBezTo>
                    <a:close/>
                    <a:moveTo>
                      <a:pt x="116455" y="29595"/>
                    </a:moveTo>
                    <a:lnTo>
                      <a:pt x="58122" y="29595"/>
                    </a:lnTo>
                    <a:cubicBezTo>
                      <a:pt x="55388" y="29595"/>
                      <a:pt x="53683" y="26976"/>
                      <a:pt x="55050" y="24883"/>
                    </a:cubicBezTo>
                    <a:lnTo>
                      <a:pt x="67316" y="6100"/>
                    </a:lnTo>
                    <a:cubicBezTo>
                      <a:pt x="68294" y="4600"/>
                      <a:pt x="67711" y="2680"/>
                      <a:pt x="66011" y="1813"/>
                    </a:cubicBezTo>
                    <a:lnTo>
                      <a:pt x="63294" y="425"/>
                    </a:lnTo>
                    <a:cubicBezTo>
                      <a:pt x="61594" y="-442"/>
                      <a:pt x="59422" y="72"/>
                      <a:pt x="58438" y="1572"/>
                    </a:cubicBezTo>
                    <a:lnTo>
                      <a:pt x="29277" y="46234"/>
                    </a:lnTo>
                    <a:cubicBezTo>
                      <a:pt x="27911" y="48327"/>
                      <a:pt x="24494" y="48327"/>
                      <a:pt x="23133" y="46234"/>
                    </a:cubicBezTo>
                    <a:lnTo>
                      <a:pt x="10861" y="27452"/>
                    </a:lnTo>
                    <a:cubicBezTo>
                      <a:pt x="9883" y="25946"/>
                      <a:pt x="7711" y="25437"/>
                      <a:pt x="6011" y="26299"/>
                    </a:cubicBezTo>
                    <a:lnTo>
                      <a:pt x="3288" y="27692"/>
                    </a:lnTo>
                    <a:cubicBezTo>
                      <a:pt x="1594" y="28560"/>
                      <a:pt x="1011" y="30479"/>
                      <a:pt x="1988" y="31979"/>
                    </a:cubicBezTo>
                    <a:lnTo>
                      <a:pt x="31155" y="76641"/>
                    </a:lnTo>
                    <a:cubicBezTo>
                      <a:pt x="32522" y="78735"/>
                      <a:pt x="30816" y="81348"/>
                      <a:pt x="28083" y="81348"/>
                    </a:cubicBezTo>
                    <a:lnTo>
                      <a:pt x="3555" y="81348"/>
                    </a:lnTo>
                    <a:cubicBezTo>
                      <a:pt x="1588" y="81348"/>
                      <a:pt x="0" y="82759"/>
                      <a:pt x="0" y="84488"/>
                    </a:cubicBezTo>
                    <a:lnTo>
                      <a:pt x="0" y="87270"/>
                    </a:lnTo>
                    <a:cubicBezTo>
                      <a:pt x="0" y="89005"/>
                      <a:pt x="1588" y="90409"/>
                      <a:pt x="3555" y="90409"/>
                    </a:cubicBezTo>
                    <a:lnTo>
                      <a:pt x="61877" y="90409"/>
                    </a:lnTo>
                    <a:cubicBezTo>
                      <a:pt x="64611" y="90409"/>
                      <a:pt x="66316" y="93023"/>
                      <a:pt x="64950" y="95116"/>
                    </a:cubicBezTo>
                    <a:lnTo>
                      <a:pt x="52683" y="113899"/>
                    </a:lnTo>
                    <a:cubicBezTo>
                      <a:pt x="51711" y="115405"/>
                      <a:pt x="52288" y="117324"/>
                      <a:pt x="53983" y="118192"/>
                    </a:cubicBezTo>
                    <a:lnTo>
                      <a:pt x="56705" y="119580"/>
                    </a:lnTo>
                    <a:cubicBezTo>
                      <a:pt x="58405" y="120447"/>
                      <a:pt x="60577" y="119932"/>
                      <a:pt x="61561" y="118432"/>
                    </a:cubicBezTo>
                    <a:lnTo>
                      <a:pt x="90722" y="73765"/>
                    </a:lnTo>
                    <a:cubicBezTo>
                      <a:pt x="92088" y="71677"/>
                      <a:pt x="95505" y="71677"/>
                      <a:pt x="96872" y="73765"/>
                    </a:cubicBezTo>
                    <a:lnTo>
                      <a:pt x="109138" y="92553"/>
                    </a:lnTo>
                    <a:cubicBezTo>
                      <a:pt x="110122" y="94053"/>
                      <a:pt x="112294" y="94568"/>
                      <a:pt x="113988" y="93700"/>
                    </a:cubicBezTo>
                    <a:lnTo>
                      <a:pt x="116711" y="92312"/>
                    </a:lnTo>
                    <a:cubicBezTo>
                      <a:pt x="118411" y="91445"/>
                      <a:pt x="118988" y="89525"/>
                      <a:pt x="118011" y="88025"/>
                    </a:cubicBezTo>
                    <a:lnTo>
                      <a:pt x="88844" y="43363"/>
                    </a:lnTo>
                    <a:cubicBezTo>
                      <a:pt x="87477" y="41264"/>
                      <a:pt x="89183" y="38651"/>
                      <a:pt x="91916" y="38651"/>
                    </a:cubicBezTo>
                    <a:lnTo>
                      <a:pt x="116455" y="38651"/>
                    </a:lnTo>
                    <a:cubicBezTo>
                      <a:pt x="118411" y="38651"/>
                      <a:pt x="120000" y="37246"/>
                      <a:pt x="120000" y="35511"/>
                    </a:cubicBezTo>
                    <a:lnTo>
                      <a:pt x="120000" y="32735"/>
                    </a:lnTo>
                    <a:cubicBezTo>
                      <a:pt x="120000" y="31000"/>
                      <a:pt x="118411" y="29595"/>
                      <a:pt x="116455" y="29595"/>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grpSp>
        <p:pic>
          <p:nvPicPr>
            <p:cNvPr id="1878" name="Google Shape;1878;p129"/>
            <p:cNvPicPr preferRelativeResize="0"/>
            <p:nvPr/>
          </p:nvPicPr>
          <p:blipFill/>
          <p:spPr>
            <a:xfrm>
              <a:off x="949519" y="2872736"/>
              <a:ext cx="1447500" cy="1447800"/>
            </a:xfrm>
            <a:prstGeom prst="rect">
              <a:avLst/>
            </a:prstGeom>
            <a:solidFill>
              <a:srgbClr val="FFFFFF"/>
            </a:solidFill>
            <a:ln>
              <a:noFill/>
            </a:ln>
          </p:spPr>
        </p:pic>
        <p:pic>
          <p:nvPicPr>
            <p:cNvPr id="1879" name="Google Shape;1879;p129"/>
            <p:cNvPicPr preferRelativeResize="0"/>
            <p:nvPr/>
          </p:nvPicPr>
          <p:blipFill rotWithShape="1">
            <a:blip r:embed="rId10">
              <a:alphaModFix/>
            </a:blip>
            <a:srcRect b="0" l="0" r="0" t="0"/>
            <a:stretch/>
          </p:blipFill>
          <p:spPr>
            <a:xfrm>
              <a:off x="3712535" y="287019"/>
              <a:ext cx="1719000" cy="380100"/>
            </a:xfrm>
            <a:prstGeom prst="rect">
              <a:avLst/>
            </a:prstGeom>
            <a:noFill/>
            <a:ln>
              <a:noFill/>
            </a:ln>
          </p:spPr>
        </p:pic>
        <p:grpSp>
          <p:nvGrpSpPr>
            <p:cNvPr id="1880" name="Google Shape;1880;p129"/>
            <p:cNvGrpSpPr/>
            <p:nvPr/>
          </p:nvGrpSpPr>
          <p:grpSpPr>
            <a:xfrm>
              <a:off x="6016018" y="244011"/>
              <a:ext cx="2944912" cy="2454863"/>
              <a:chOff x="0" y="-744020"/>
              <a:chExt cx="7853100" cy="6546300"/>
            </a:xfrm>
          </p:grpSpPr>
          <p:sp>
            <p:nvSpPr>
              <p:cNvPr id="1881" name="Google Shape;1881;p129"/>
              <p:cNvSpPr/>
              <p:nvPr/>
            </p:nvSpPr>
            <p:spPr>
              <a:xfrm>
                <a:off x="0" y="-744020"/>
                <a:ext cx="7853100" cy="6546300"/>
              </a:xfrm>
              <a:prstGeom prst="rect">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grpSp>
            <p:nvGrpSpPr>
              <p:cNvPr id="1882" name="Google Shape;1882;p129"/>
              <p:cNvGrpSpPr/>
              <p:nvPr/>
            </p:nvGrpSpPr>
            <p:grpSpPr>
              <a:xfrm>
                <a:off x="934818" y="0"/>
                <a:ext cx="5290200" cy="5204027"/>
                <a:chOff x="0" y="0"/>
                <a:chExt cx="5290200" cy="5204027"/>
              </a:xfrm>
            </p:grpSpPr>
            <p:grpSp>
              <p:nvGrpSpPr>
                <p:cNvPr id="1883" name="Google Shape;1883;p129"/>
                <p:cNvGrpSpPr/>
                <p:nvPr/>
              </p:nvGrpSpPr>
              <p:grpSpPr>
                <a:xfrm>
                  <a:off x="714786" y="0"/>
                  <a:ext cx="3860700" cy="3860700"/>
                  <a:chOff x="-1" y="0"/>
                  <a:chExt cx="3860700" cy="3860700"/>
                </a:xfrm>
              </p:grpSpPr>
              <p:sp>
                <p:nvSpPr>
                  <p:cNvPr id="1884" name="Google Shape;1884;p129"/>
                  <p:cNvSpPr/>
                  <p:nvPr/>
                </p:nvSpPr>
                <p:spPr>
                  <a:xfrm>
                    <a:off x="-1" y="0"/>
                    <a:ext cx="3860700" cy="3860700"/>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rgbClr val="A6AAA9"/>
                  </a:solidFill>
                  <a:ln cap="flat" cmpd="sng" w="25400">
                    <a:solidFill>
                      <a:srgbClr val="FFFFFF"/>
                    </a:solidFill>
                    <a:prstDash val="solid"/>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grpSp>
                <p:nvGrpSpPr>
                  <p:cNvPr id="1885" name="Google Shape;1885;p129"/>
                  <p:cNvGrpSpPr/>
                  <p:nvPr/>
                </p:nvGrpSpPr>
                <p:grpSpPr>
                  <a:xfrm>
                    <a:off x="802576" y="857852"/>
                    <a:ext cx="2255386" cy="2145078"/>
                    <a:chOff x="0" y="0"/>
                    <a:chExt cx="2255386" cy="2145078"/>
                  </a:xfrm>
                </p:grpSpPr>
                <p:sp>
                  <p:nvSpPr>
                    <p:cNvPr id="1886" name="Google Shape;1886;p129"/>
                    <p:cNvSpPr/>
                    <p:nvPr/>
                  </p:nvSpPr>
                  <p:spPr>
                    <a:xfrm>
                      <a:off x="941199" y="690212"/>
                      <a:ext cx="602400" cy="602400"/>
                    </a:xfrm>
                    <a:custGeom>
                      <a:rect b="b" l="l" r="r" t="t"/>
                      <a:pathLst>
                        <a:path extrusionOk="0" h="120000" w="120000">
                          <a:moveTo>
                            <a:pt x="52500" y="37500"/>
                          </a:moveTo>
                          <a:cubicBezTo>
                            <a:pt x="52500" y="33361"/>
                            <a:pt x="55855" y="30000"/>
                            <a:pt x="60000" y="30000"/>
                          </a:cubicBezTo>
                          <a:cubicBezTo>
                            <a:pt x="64144" y="30000"/>
                            <a:pt x="67500" y="33361"/>
                            <a:pt x="67500" y="37500"/>
                          </a:cubicBezTo>
                          <a:lnTo>
                            <a:pt x="67500" y="82500"/>
                          </a:lnTo>
                          <a:cubicBezTo>
                            <a:pt x="67500" y="86638"/>
                            <a:pt x="64144" y="90000"/>
                            <a:pt x="60000" y="90000"/>
                          </a:cubicBezTo>
                          <a:cubicBezTo>
                            <a:pt x="55855" y="90000"/>
                            <a:pt x="52500" y="86638"/>
                            <a:pt x="52500" y="82500"/>
                          </a:cubicBezTo>
                          <a:cubicBezTo>
                            <a:pt x="52500" y="82500"/>
                            <a:pt x="52500" y="37500"/>
                            <a:pt x="52500" y="37500"/>
                          </a:cubicBezTo>
                          <a:close/>
                          <a:moveTo>
                            <a:pt x="60000" y="120000"/>
                          </a:moveTo>
                          <a:cubicBezTo>
                            <a:pt x="93083" y="120000"/>
                            <a:pt x="120000" y="93083"/>
                            <a:pt x="120000" y="60000"/>
                          </a:cubicBezTo>
                          <a:cubicBezTo>
                            <a:pt x="120000" y="26916"/>
                            <a:pt x="93083" y="0"/>
                            <a:pt x="60000" y="0"/>
                          </a:cubicBezTo>
                          <a:cubicBezTo>
                            <a:pt x="26916" y="0"/>
                            <a:pt x="0" y="26916"/>
                            <a:pt x="0" y="60000"/>
                          </a:cubicBezTo>
                          <a:cubicBezTo>
                            <a:pt x="0" y="93083"/>
                            <a:pt x="26916" y="120000"/>
                            <a:pt x="60000" y="120000"/>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887" name="Google Shape;1887;p129"/>
                    <p:cNvSpPr/>
                    <p:nvPr/>
                  </p:nvSpPr>
                  <p:spPr>
                    <a:xfrm>
                      <a:off x="1396112" y="0"/>
                      <a:ext cx="602400" cy="602400"/>
                    </a:xfrm>
                    <a:custGeom>
                      <a:rect b="b" l="l" r="r" t="t"/>
                      <a:pathLst>
                        <a:path extrusionOk="0" h="120000" w="120000">
                          <a:moveTo>
                            <a:pt x="52500" y="37500"/>
                          </a:moveTo>
                          <a:cubicBezTo>
                            <a:pt x="52500" y="33361"/>
                            <a:pt x="55855" y="30000"/>
                            <a:pt x="60000" y="30000"/>
                          </a:cubicBezTo>
                          <a:cubicBezTo>
                            <a:pt x="64144" y="30000"/>
                            <a:pt x="67500" y="33361"/>
                            <a:pt x="67500" y="37500"/>
                          </a:cubicBezTo>
                          <a:lnTo>
                            <a:pt x="67500" y="82500"/>
                          </a:lnTo>
                          <a:cubicBezTo>
                            <a:pt x="67500" y="86638"/>
                            <a:pt x="64144" y="90000"/>
                            <a:pt x="60000" y="90000"/>
                          </a:cubicBezTo>
                          <a:cubicBezTo>
                            <a:pt x="55855" y="90000"/>
                            <a:pt x="52500" y="86638"/>
                            <a:pt x="52500" y="82500"/>
                          </a:cubicBezTo>
                          <a:cubicBezTo>
                            <a:pt x="52500" y="82500"/>
                            <a:pt x="52500" y="37500"/>
                            <a:pt x="52500" y="37500"/>
                          </a:cubicBezTo>
                          <a:close/>
                          <a:moveTo>
                            <a:pt x="60000" y="120000"/>
                          </a:moveTo>
                          <a:cubicBezTo>
                            <a:pt x="93083" y="120000"/>
                            <a:pt x="120000" y="93083"/>
                            <a:pt x="120000" y="60000"/>
                          </a:cubicBezTo>
                          <a:cubicBezTo>
                            <a:pt x="120000" y="26916"/>
                            <a:pt x="93083" y="0"/>
                            <a:pt x="60000" y="0"/>
                          </a:cubicBezTo>
                          <a:cubicBezTo>
                            <a:pt x="26916" y="0"/>
                            <a:pt x="0" y="26916"/>
                            <a:pt x="0" y="60000"/>
                          </a:cubicBezTo>
                          <a:cubicBezTo>
                            <a:pt x="0" y="93083"/>
                            <a:pt x="26916" y="120000"/>
                            <a:pt x="60000" y="120000"/>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888" name="Google Shape;1888;p129"/>
                    <p:cNvSpPr/>
                    <p:nvPr/>
                  </p:nvSpPr>
                  <p:spPr>
                    <a:xfrm>
                      <a:off x="0" y="1254932"/>
                      <a:ext cx="451800" cy="753000"/>
                    </a:xfrm>
                    <a:custGeom>
                      <a:rect b="b" l="l" r="r" t="t"/>
                      <a:pathLst>
                        <a:path extrusionOk="0" h="120000" w="120000">
                          <a:moveTo>
                            <a:pt x="110000" y="0"/>
                          </a:moveTo>
                          <a:lnTo>
                            <a:pt x="10000" y="0"/>
                          </a:lnTo>
                          <a:cubicBezTo>
                            <a:pt x="4472" y="0"/>
                            <a:pt x="0" y="2688"/>
                            <a:pt x="0" y="6000"/>
                          </a:cubicBezTo>
                          <a:lnTo>
                            <a:pt x="0" y="114000"/>
                          </a:lnTo>
                          <a:cubicBezTo>
                            <a:pt x="0" y="117311"/>
                            <a:pt x="4472" y="120000"/>
                            <a:pt x="10000" y="120000"/>
                          </a:cubicBezTo>
                          <a:lnTo>
                            <a:pt x="110000" y="120000"/>
                          </a:lnTo>
                          <a:cubicBezTo>
                            <a:pt x="115527" y="120000"/>
                            <a:pt x="120000" y="117311"/>
                            <a:pt x="120000" y="114000"/>
                          </a:cubicBezTo>
                          <a:lnTo>
                            <a:pt x="120000" y="6000"/>
                          </a:lnTo>
                          <a:cubicBezTo>
                            <a:pt x="120000" y="2688"/>
                            <a:pt x="115527" y="0"/>
                            <a:pt x="110000" y="0"/>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889" name="Google Shape;1889;p129"/>
                    <p:cNvSpPr/>
                    <p:nvPr/>
                  </p:nvSpPr>
                  <p:spPr>
                    <a:xfrm>
                      <a:off x="486286" y="1317678"/>
                      <a:ext cx="1769100" cy="827400"/>
                    </a:xfrm>
                    <a:custGeom>
                      <a:rect b="b" l="l" r="r" t="t"/>
                      <a:pathLst>
                        <a:path extrusionOk="0" h="120000" w="120000">
                          <a:moveTo>
                            <a:pt x="119254" y="45283"/>
                          </a:moveTo>
                          <a:cubicBezTo>
                            <a:pt x="111681" y="29100"/>
                            <a:pt x="106416" y="28516"/>
                            <a:pt x="98698" y="33244"/>
                          </a:cubicBezTo>
                          <a:lnTo>
                            <a:pt x="86038" y="41816"/>
                          </a:lnTo>
                          <a:cubicBezTo>
                            <a:pt x="85732" y="47427"/>
                            <a:pt x="84776" y="52627"/>
                            <a:pt x="83191" y="56705"/>
                          </a:cubicBezTo>
                          <a:cubicBezTo>
                            <a:pt x="80950" y="62472"/>
                            <a:pt x="77787" y="65522"/>
                            <a:pt x="74045" y="65522"/>
                          </a:cubicBezTo>
                          <a:lnTo>
                            <a:pt x="71487" y="65522"/>
                          </a:lnTo>
                          <a:lnTo>
                            <a:pt x="38298" y="65522"/>
                          </a:lnTo>
                          <a:cubicBezTo>
                            <a:pt x="36886" y="65522"/>
                            <a:pt x="35746" y="63077"/>
                            <a:pt x="35746" y="60061"/>
                          </a:cubicBezTo>
                          <a:cubicBezTo>
                            <a:pt x="35746" y="57044"/>
                            <a:pt x="36886" y="54600"/>
                            <a:pt x="38298" y="54600"/>
                          </a:cubicBezTo>
                          <a:lnTo>
                            <a:pt x="71487" y="54600"/>
                          </a:lnTo>
                          <a:lnTo>
                            <a:pt x="74045" y="54600"/>
                          </a:lnTo>
                          <a:cubicBezTo>
                            <a:pt x="76246" y="54600"/>
                            <a:pt x="78009" y="52961"/>
                            <a:pt x="79266" y="49722"/>
                          </a:cubicBezTo>
                          <a:cubicBezTo>
                            <a:pt x="80411" y="46772"/>
                            <a:pt x="81073" y="42555"/>
                            <a:pt x="81073" y="38150"/>
                          </a:cubicBezTo>
                          <a:cubicBezTo>
                            <a:pt x="81073" y="37350"/>
                            <a:pt x="81039" y="36472"/>
                            <a:pt x="80984" y="35555"/>
                          </a:cubicBezTo>
                          <a:cubicBezTo>
                            <a:pt x="79683" y="27922"/>
                            <a:pt x="76480" y="21783"/>
                            <a:pt x="71504" y="21766"/>
                          </a:cubicBezTo>
                          <a:cubicBezTo>
                            <a:pt x="68518" y="21777"/>
                            <a:pt x="66388" y="21794"/>
                            <a:pt x="64598" y="21811"/>
                          </a:cubicBezTo>
                          <a:cubicBezTo>
                            <a:pt x="62596" y="21827"/>
                            <a:pt x="60978" y="21838"/>
                            <a:pt x="59004" y="21833"/>
                          </a:cubicBezTo>
                          <a:cubicBezTo>
                            <a:pt x="57014" y="21838"/>
                            <a:pt x="55018" y="21833"/>
                            <a:pt x="51948" y="21783"/>
                          </a:cubicBezTo>
                          <a:cubicBezTo>
                            <a:pt x="43163" y="7327"/>
                            <a:pt x="33422" y="0"/>
                            <a:pt x="22980" y="0"/>
                          </a:cubicBezTo>
                          <a:lnTo>
                            <a:pt x="2552" y="0"/>
                          </a:lnTo>
                          <a:cubicBezTo>
                            <a:pt x="1139" y="0"/>
                            <a:pt x="0" y="2444"/>
                            <a:pt x="0" y="5461"/>
                          </a:cubicBezTo>
                          <a:lnTo>
                            <a:pt x="0" y="81050"/>
                          </a:lnTo>
                          <a:cubicBezTo>
                            <a:pt x="0" y="83400"/>
                            <a:pt x="700" y="85488"/>
                            <a:pt x="1745" y="86227"/>
                          </a:cubicBezTo>
                          <a:cubicBezTo>
                            <a:pt x="11726" y="93344"/>
                            <a:pt x="19627" y="99488"/>
                            <a:pt x="25977" y="104427"/>
                          </a:cubicBezTo>
                          <a:cubicBezTo>
                            <a:pt x="38910" y="114483"/>
                            <a:pt x="46132" y="120000"/>
                            <a:pt x="52749" y="120000"/>
                          </a:cubicBezTo>
                          <a:cubicBezTo>
                            <a:pt x="60850" y="120000"/>
                            <a:pt x="68034" y="111733"/>
                            <a:pt x="83653" y="93411"/>
                          </a:cubicBezTo>
                          <a:cubicBezTo>
                            <a:pt x="91926" y="83711"/>
                            <a:pt x="103252" y="70422"/>
                            <a:pt x="118587" y="54027"/>
                          </a:cubicBezTo>
                          <a:cubicBezTo>
                            <a:pt x="119321" y="53238"/>
                            <a:pt x="119833" y="51750"/>
                            <a:pt x="119966" y="50016"/>
                          </a:cubicBezTo>
                          <a:cubicBezTo>
                            <a:pt x="120100" y="48283"/>
                            <a:pt x="119833" y="46522"/>
                            <a:pt x="119254" y="45283"/>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grpSp>
            </p:grpSp>
            <p:sp>
              <p:nvSpPr>
                <p:cNvPr id="1890" name="Google Shape;1890;p129"/>
                <p:cNvSpPr/>
                <p:nvPr/>
              </p:nvSpPr>
              <p:spPr>
                <a:xfrm>
                  <a:off x="0" y="3959327"/>
                  <a:ext cx="5290200" cy="12447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rgbClr val="2E2E2E"/>
                      </a:solidFill>
                      <a:latin typeface="Helvetica Neue Light"/>
                      <a:ea typeface="Helvetica Neue Light"/>
                      <a:cs typeface="Helvetica Neue Light"/>
                      <a:sym typeface="Helvetica Neue Light"/>
                    </a:rPr>
                    <a:t>Rewards</a:t>
                  </a:r>
                  <a:endParaRPr b="1" i="0" sz="1700" u="none" cap="none" strike="noStrike">
                    <a:solidFill>
                      <a:srgbClr val="2E2E2E"/>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2E2E2E"/>
                      </a:solidFill>
                      <a:latin typeface="Helvetica Neue Light"/>
                      <a:ea typeface="Helvetica Neue Light"/>
                      <a:cs typeface="Helvetica Neue Light"/>
                      <a:sym typeface="Helvetica Neue Light"/>
                    </a:rPr>
                    <a:t>earn on checkout</a:t>
                  </a:r>
                  <a:endParaRPr b="0" i="0" sz="500" u="none" cap="none" strike="noStrike">
                    <a:solidFill>
                      <a:srgbClr val="000000"/>
                    </a:solidFill>
                    <a:latin typeface="Arial"/>
                    <a:ea typeface="Arial"/>
                    <a:cs typeface="Arial"/>
                    <a:sym typeface="Arial"/>
                  </a:endParaRPr>
                </a:p>
              </p:txBody>
            </p:sp>
          </p:grpSp>
        </p:grpSp>
        <p:grpSp>
          <p:nvGrpSpPr>
            <p:cNvPr id="1891" name="Google Shape;1891;p129"/>
            <p:cNvGrpSpPr/>
            <p:nvPr/>
          </p:nvGrpSpPr>
          <p:grpSpPr>
            <a:xfrm>
              <a:off x="572459" y="181434"/>
              <a:ext cx="2227725" cy="2479884"/>
              <a:chOff x="0" y="-831894"/>
              <a:chExt cx="5940600" cy="6613024"/>
            </a:xfrm>
          </p:grpSpPr>
          <p:sp>
            <p:nvSpPr>
              <p:cNvPr id="1892" name="Google Shape;1892;p129"/>
              <p:cNvSpPr/>
              <p:nvPr/>
            </p:nvSpPr>
            <p:spPr>
              <a:xfrm>
                <a:off x="0" y="-831894"/>
                <a:ext cx="5940600" cy="6539400"/>
              </a:xfrm>
              <a:prstGeom prst="rect">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893" name="Google Shape;1893;p129"/>
              <p:cNvSpPr/>
              <p:nvPr/>
            </p:nvSpPr>
            <p:spPr>
              <a:xfrm>
                <a:off x="872657" y="3356830"/>
                <a:ext cx="4229100" cy="24243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rgbClr val="2E2E2E"/>
                    </a:solidFill>
                    <a:latin typeface="Helvetica Neue Light"/>
                    <a:ea typeface="Helvetica Neue Light"/>
                    <a:cs typeface="Helvetica Neue Light"/>
                    <a:sym typeface="Helvetica Neue Light"/>
                  </a:rPr>
                  <a:t>Buy More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2E2E2E"/>
                    </a:solidFill>
                    <a:latin typeface="Helvetica Neue Light"/>
                    <a:ea typeface="Helvetica Neue Light"/>
                    <a:cs typeface="Helvetica Neue Light"/>
                    <a:sym typeface="Helvetica Neue Light"/>
                  </a:rPr>
                  <a:t>print photos in store</a:t>
                </a:r>
                <a:endParaRPr b="0" i="0" sz="500" u="none" cap="none" strike="noStrike">
                  <a:solidFill>
                    <a:srgbClr val="000000"/>
                  </a:solidFill>
                  <a:latin typeface="Arial"/>
                  <a:ea typeface="Arial"/>
                  <a:cs typeface="Arial"/>
                  <a:sym typeface="Arial"/>
                </a:endParaRPr>
              </a:p>
            </p:txBody>
          </p:sp>
          <p:grpSp>
            <p:nvGrpSpPr>
              <p:cNvPr id="1894" name="Google Shape;1894;p129"/>
              <p:cNvGrpSpPr/>
              <p:nvPr/>
            </p:nvGrpSpPr>
            <p:grpSpPr>
              <a:xfrm>
                <a:off x="1056824" y="-1"/>
                <a:ext cx="3860700" cy="3860700"/>
                <a:chOff x="0" y="0"/>
                <a:chExt cx="3860700" cy="3860700"/>
              </a:xfrm>
            </p:grpSpPr>
            <p:sp>
              <p:nvSpPr>
                <p:cNvPr id="1895" name="Google Shape;1895;p129"/>
                <p:cNvSpPr/>
                <p:nvPr/>
              </p:nvSpPr>
              <p:spPr>
                <a:xfrm>
                  <a:off x="0" y="0"/>
                  <a:ext cx="3860700" cy="3860700"/>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rgbClr val="A6AAA9"/>
                </a:solidFill>
                <a:ln cap="flat" cmpd="sng" w="25400">
                  <a:solidFill>
                    <a:srgbClr val="FFFFFF"/>
                  </a:solidFill>
                  <a:prstDash val="solid"/>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pic>
              <p:nvPicPr>
                <p:cNvPr id="1896" name="Google Shape;1896;p129"/>
                <p:cNvPicPr preferRelativeResize="0"/>
                <p:nvPr/>
              </p:nvPicPr>
              <p:blipFill rotWithShape="1">
                <a:blip r:embed="rId7">
                  <a:alphaModFix/>
                </a:blip>
                <a:srcRect b="0" l="0" r="0" t="0"/>
                <a:stretch/>
              </p:blipFill>
              <p:spPr>
                <a:xfrm>
                  <a:off x="813337" y="962267"/>
                  <a:ext cx="2234100" cy="1936200"/>
                </a:xfrm>
                <a:prstGeom prst="rect">
                  <a:avLst/>
                </a:prstGeom>
                <a:noFill/>
                <a:ln>
                  <a:noFill/>
                </a:ln>
              </p:spPr>
            </p:pic>
          </p:grpSp>
        </p:grpSp>
        <p:sp>
          <p:nvSpPr>
            <p:cNvPr id="1897" name="Google Shape;1897;p129"/>
            <p:cNvSpPr/>
            <p:nvPr/>
          </p:nvSpPr>
          <p:spPr>
            <a:xfrm>
              <a:off x="817299" y="4366440"/>
              <a:ext cx="1485900" cy="2982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2E2E2E"/>
                  </a:solidFill>
                  <a:latin typeface="Helvetica Neue Light"/>
                  <a:ea typeface="Helvetica Neue Light"/>
                  <a:cs typeface="Helvetica Neue Light"/>
                  <a:sym typeface="Helvetica Neue Light"/>
                </a:rPr>
                <a:t>Prescription API</a:t>
              </a:r>
              <a:endParaRPr b="0" i="0" sz="1700" u="none" cap="none" strike="noStrike">
                <a:solidFill>
                  <a:srgbClr val="2E2E2E"/>
                </a:solidFill>
                <a:latin typeface="Helvetica Neue Light"/>
                <a:ea typeface="Helvetica Neue Light"/>
                <a:cs typeface="Helvetica Neue Light"/>
                <a:sym typeface="Helvetica Neue Light"/>
              </a:endParaRPr>
            </a:p>
          </p:txBody>
        </p:sp>
        <p:grpSp>
          <p:nvGrpSpPr>
            <p:cNvPr id="1898" name="Google Shape;1898;p129"/>
            <p:cNvGrpSpPr/>
            <p:nvPr/>
          </p:nvGrpSpPr>
          <p:grpSpPr>
            <a:xfrm>
              <a:off x="2371361" y="4334706"/>
              <a:ext cx="361575" cy="361575"/>
              <a:chOff x="6001102" y="11559217"/>
              <a:chExt cx="964200" cy="964200"/>
            </a:xfrm>
          </p:grpSpPr>
          <p:sp>
            <p:nvSpPr>
              <p:cNvPr id="1899" name="Google Shape;1899;p129"/>
              <p:cNvSpPr/>
              <p:nvPr/>
            </p:nvSpPr>
            <p:spPr>
              <a:xfrm>
                <a:off x="6001102" y="11559217"/>
                <a:ext cx="964200" cy="964200"/>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rgbClr val="FD2A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900" name="Google Shape;1900;p129"/>
              <p:cNvSpPr/>
              <p:nvPr/>
            </p:nvSpPr>
            <p:spPr>
              <a:xfrm>
                <a:off x="6192092" y="11712065"/>
                <a:ext cx="582300" cy="658500"/>
              </a:xfrm>
              <a:custGeom>
                <a:rect b="b" l="l" r="r" t="t"/>
                <a:pathLst>
                  <a:path extrusionOk="0" h="120000" w="120000">
                    <a:moveTo>
                      <a:pt x="59561" y="71073"/>
                    </a:moveTo>
                    <a:cubicBezTo>
                      <a:pt x="52655" y="71073"/>
                      <a:pt x="47050" y="66120"/>
                      <a:pt x="47050" y="60002"/>
                    </a:cubicBezTo>
                    <a:cubicBezTo>
                      <a:pt x="47050" y="53885"/>
                      <a:pt x="52655" y="48932"/>
                      <a:pt x="59561" y="48932"/>
                    </a:cubicBezTo>
                    <a:cubicBezTo>
                      <a:pt x="66477" y="48932"/>
                      <a:pt x="72088" y="53885"/>
                      <a:pt x="72088" y="60002"/>
                    </a:cubicBezTo>
                    <a:cubicBezTo>
                      <a:pt x="72088" y="66120"/>
                      <a:pt x="66477" y="71073"/>
                      <a:pt x="59561" y="71073"/>
                    </a:cubicBezTo>
                    <a:close/>
                    <a:moveTo>
                      <a:pt x="116455" y="29595"/>
                    </a:moveTo>
                    <a:lnTo>
                      <a:pt x="58122" y="29595"/>
                    </a:lnTo>
                    <a:cubicBezTo>
                      <a:pt x="55388" y="29595"/>
                      <a:pt x="53683" y="26976"/>
                      <a:pt x="55050" y="24883"/>
                    </a:cubicBezTo>
                    <a:lnTo>
                      <a:pt x="67316" y="6100"/>
                    </a:lnTo>
                    <a:cubicBezTo>
                      <a:pt x="68294" y="4600"/>
                      <a:pt x="67711" y="2680"/>
                      <a:pt x="66011" y="1813"/>
                    </a:cubicBezTo>
                    <a:lnTo>
                      <a:pt x="63294" y="425"/>
                    </a:lnTo>
                    <a:cubicBezTo>
                      <a:pt x="61594" y="-442"/>
                      <a:pt x="59422" y="72"/>
                      <a:pt x="58438" y="1572"/>
                    </a:cubicBezTo>
                    <a:lnTo>
                      <a:pt x="29277" y="46234"/>
                    </a:lnTo>
                    <a:cubicBezTo>
                      <a:pt x="27911" y="48327"/>
                      <a:pt x="24494" y="48327"/>
                      <a:pt x="23133" y="46234"/>
                    </a:cubicBezTo>
                    <a:lnTo>
                      <a:pt x="10861" y="27452"/>
                    </a:lnTo>
                    <a:cubicBezTo>
                      <a:pt x="9883" y="25946"/>
                      <a:pt x="7711" y="25437"/>
                      <a:pt x="6011" y="26299"/>
                    </a:cubicBezTo>
                    <a:lnTo>
                      <a:pt x="3288" y="27692"/>
                    </a:lnTo>
                    <a:cubicBezTo>
                      <a:pt x="1594" y="28560"/>
                      <a:pt x="1011" y="30479"/>
                      <a:pt x="1988" y="31979"/>
                    </a:cubicBezTo>
                    <a:lnTo>
                      <a:pt x="31155" y="76641"/>
                    </a:lnTo>
                    <a:cubicBezTo>
                      <a:pt x="32522" y="78735"/>
                      <a:pt x="30816" y="81348"/>
                      <a:pt x="28083" y="81348"/>
                    </a:cubicBezTo>
                    <a:lnTo>
                      <a:pt x="3555" y="81348"/>
                    </a:lnTo>
                    <a:cubicBezTo>
                      <a:pt x="1588" y="81348"/>
                      <a:pt x="0" y="82759"/>
                      <a:pt x="0" y="84488"/>
                    </a:cubicBezTo>
                    <a:lnTo>
                      <a:pt x="0" y="87270"/>
                    </a:lnTo>
                    <a:cubicBezTo>
                      <a:pt x="0" y="89005"/>
                      <a:pt x="1588" y="90409"/>
                      <a:pt x="3555" y="90409"/>
                    </a:cubicBezTo>
                    <a:lnTo>
                      <a:pt x="61877" y="90409"/>
                    </a:lnTo>
                    <a:cubicBezTo>
                      <a:pt x="64611" y="90409"/>
                      <a:pt x="66316" y="93023"/>
                      <a:pt x="64950" y="95116"/>
                    </a:cubicBezTo>
                    <a:lnTo>
                      <a:pt x="52683" y="113899"/>
                    </a:lnTo>
                    <a:cubicBezTo>
                      <a:pt x="51711" y="115405"/>
                      <a:pt x="52288" y="117324"/>
                      <a:pt x="53983" y="118192"/>
                    </a:cubicBezTo>
                    <a:lnTo>
                      <a:pt x="56705" y="119580"/>
                    </a:lnTo>
                    <a:cubicBezTo>
                      <a:pt x="58405" y="120447"/>
                      <a:pt x="60577" y="119932"/>
                      <a:pt x="61561" y="118432"/>
                    </a:cubicBezTo>
                    <a:lnTo>
                      <a:pt x="90722" y="73765"/>
                    </a:lnTo>
                    <a:cubicBezTo>
                      <a:pt x="92088" y="71677"/>
                      <a:pt x="95505" y="71677"/>
                      <a:pt x="96872" y="73765"/>
                    </a:cubicBezTo>
                    <a:lnTo>
                      <a:pt x="109138" y="92553"/>
                    </a:lnTo>
                    <a:cubicBezTo>
                      <a:pt x="110122" y="94053"/>
                      <a:pt x="112294" y="94568"/>
                      <a:pt x="113988" y="93700"/>
                    </a:cubicBezTo>
                    <a:lnTo>
                      <a:pt x="116711" y="92312"/>
                    </a:lnTo>
                    <a:cubicBezTo>
                      <a:pt x="118411" y="91445"/>
                      <a:pt x="118988" y="89525"/>
                      <a:pt x="118011" y="88025"/>
                    </a:cubicBezTo>
                    <a:lnTo>
                      <a:pt x="88844" y="43363"/>
                    </a:lnTo>
                    <a:cubicBezTo>
                      <a:pt x="87477" y="41264"/>
                      <a:pt x="89183" y="38651"/>
                      <a:pt x="91916" y="38651"/>
                    </a:cubicBezTo>
                    <a:lnTo>
                      <a:pt x="116455" y="38651"/>
                    </a:lnTo>
                    <a:cubicBezTo>
                      <a:pt x="118411" y="38651"/>
                      <a:pt x="120000" y="37246"/>
                      <a:pt x="120000" y="35511"/>
                    </a:cubicBezTo>
                    <a:lnTo>
                      <a:pt x="120000" y="32735"/>
                    </a:lnTo>
                    <a:cubicBezTo>
                      <a:pt x="120000" y="31000"/>
                      <a:pt x="118411" y="29595"/>
                      <a:pt x="116455" y="29595"/>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grpSp>
        <p:sp>
          <p:nvSpPr>
            <p:cNvPr id="1901" name="Google Shape;1901;p129"/>
            <p:cNvSpPr/>
            <p:nvPr/>
          </p:nvSpPr>
          <p:spPr>
            <a:xfrm>
              <a:off x="6860201" y="4568861"/>
              <a:ext cx="1337100" cy="2982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2E2E2E"/>
                  </a:solidFill>
                  <a:latin typeface="Helvetica Neue Light"/>
                  <a:ea typeface="Helvetica Neue Light"/>
                  <a:cs typeface="Helvetica Neue Light"/>
                  <a:sym typeface="Helvetica Neue Light"/>
                </a:rPr>
                <a:t>Scheduler API</a:t>
              </a:r>
              <a:endParaRPr b="0" i="0" sz="1700" u="none" cap="none" strike="noStrike">
                <a:solidFill>
                  <a:srgbClr val="2E2E2E"/>
                </a:solidFill>
                <a:latin typeface="Helvetica Neue Light"/>
                <a:ea typeface="Helvetica Neue Light"/>
                <a:cs typeface="Helvetica Neue Light"/>
                <a:sym typeface="Helvetica Neue Light"/>
              </a:endParaRPr>
            </a:p>
          </p:txBody>
        </p:sp>
        <p:grpSp>
          <p:nvGrpSpPr>
            <p:cNvPr id="1902" name="Google Shape;1902;p129"/>
            <p:cNvGrpSpPr/>
            <p:nvPr/>
          </p:nvGrpSpPr>
          <p:grpSpPr>
            <a:xfrm>
              <a:off x="6425114" y="4537127"/>
              <a:ext cx="361575" cy="361575"/>
              <a:chOff x="0" y="0"/>
              <a:chExt cx="964200" cy="964200"/>
            </a:xfrm>
          </p:grpSpPr>
          <p:sp>
            <p:nvSpPr>
              <p:cNvPr id="1903" name="Google Shape;1903;p129"/>
              <p:cNvSpPr/>
              <p:nvPr/>
            </p:nvSpPr>
            <p:spPr>
              <a:xfrm>
                <a:off x="0" y="0"/>
                <a:ext cx="964200" cy="964200"/>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chemeClr val="dk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904" name="Google Shape;1904;p129"/>
              <p:cNvSpPr/>
              <p:nvPr/>
            </p:nvSpPr>
            <p:spPr>
              <a:xfrm>
                <a:off x="190989" y="152848"/>
                <a:ext cx="582300" cy="658500"/>
              </a:xfrm>
              <a:custGeom>
                <a:rect b="b" l="l" r="r" t="t"/>
                <a:pathLst>
                  <a:path extrusionOk="0" h="120000" w="120000">
                    <a:moveTo>
                      <a:pt x="59561" y="71073"/>
                    </a:moveTo>
                    <a:cubicBezTo>
                      <a:pt x="52655" y="71073"/>
                      <a:pt x="47050" y="66120"/>
                      <a:pt x="47050" y="60002"/>
                    </a:cubicBezTo>
                    <a:cubicBezTo>
                      <a:pt x="47050" y="53885"/>
                      <a:pt x="52655" y="48932"/>
                      <a:pt x="59561" y="48932"/>
                    </a:cubicBezTo>
                    <a:cubicBezTo>
                      <a:pt x="66477" y="48932"/>
                      <a:pt x="72088" y="53885"/>
                      <a:pt x="72088" y="60002"/>
                    </a:cubicBezTo>
                    <a:cubicBezTo>
                      <a:pt x="72088" y="66120"/>
                      <a:pt x="66477" y="71073"/>
                      <a:pt x="59561" y="71073"/>
                    </a:cubicBezTo>
                    <a:close/>
                    <a:moveTo>
                      <a:pt x="116455" y="29595"/>
                    </a:moveTo>
                    <a:lnTo>
                      <a:pt x="58122" y="29595"/>
                    </a:lnTo>
                    <a:cubicBezTo>
                      <a:pt x="55388" y="29595"/>
                      <a:pt x="53683" y="26976"/>
                      <a:pt x="55050" y="24883"/>
                    </a:cubicBezTo>
                    <a:lnTo>
                      <a:pt x="67316" y="6100"/>
                    </a:lnTo>
                    <a:cubicBezTo>
                      <a:pt x="68294" y="4600"/>
                      <a:pt x="67711" y="2680"/>
                      <a:pt x="66011" y="1813"/>
                    </a:cubicBezTo>
                    <a:lnTo>
                      <a:pt x="63294" y="425"/>
                    </a:lnTo>
                    <a:cubicBezTo>
                      <a:pt x="61594" y="-442"/>
                      <a:pt x="59422" y="72"/>
                      <a:pt x="58438" y="1572"/>
                    </a:cubicBezTo>
                    <a:lnTo>
                      <a:pt x="29277" y="46234"/>
                    </a:lnTo>
                    <a:cubicBezTo>
                      <a:pt x="27911" y="48327"/>
                      <a:pt x="24494" y="48327"/>
                      <a:pt x="23133" y="46234"/>
                    </a:cubicBezTo>
                    <a:lnTo>
                      <a:pt x="10861" y="27452"/>
                    </a:lnTo>
                    <a:cubicBezTo>
                      <a:pt x="9883" y="25946"/>
                      <a:pt x="7711" y="25437"/>
                      <a:pt x="6011" y="26299"/>
                    </a:cubicBezTo>
                    <a:lnTo>
                      <a:pt x="3288" y="27692"/>
                    </a:lnTo>
                    <a:cubicBezTo>
                      <a:pt x="1594" y="28560"/>
                      <a:pt x="1011" y="30479"/>
                      <a:pt x="1988" y="31979"/>
                    </a:cubicBezTo>
                    <a:lnTo>
                      <a:pt x="31155" y="76641"/>
                    </a:lnTo>
                    <a:cubicBezTo>
                      <a:pt x="32522" y="78735"/>
                      <a:pt x="30816" y="81348"/>
                      <a:pt x="28083" y="81348"/>
                    </a:cubicBezTo>
                    <a:lnTo>
                      <a:pt x="3555" y="81348"/>
                    </a:lnTo>
                    <a:cubicBezTo>
                      <a:pt x="1588" y="81348"/>
                      <a:pt x="0" y="82759"/>
                      <a:pt x="0" y="84488"/>
                    </a:cubicBezTo>
                    <a:lnTo>
                      <a:pt x="0" y="87270"/>
                    </a:lnTo>
                    <a:cubicBezTo>
                      <a:pt x="0" y="89005"/>
                      <a:pt x="1588" y="90409"/>
                      <a:pt x="3555" y="90409"/>
                    </a:cubicBezTo>
                    <a:lnTo>
                      <a:pt x="61877" y="90409"/>
                    </a:lnTo>
                    <a:cubicBezTo>
                      <a:pt x="64611" y="90409"/>
                      <a:pt x="66316" y="93023"/>
                      <a:pt x="64950" y="95116"/>
                    </a:cubicBezTo>
                    <a:lnTo>
                      <a:pt x="52683" y="113899"/>
                    </a:lnTo>
                    <a:cubicBezTo>
                      <a:pt x="51711" y="115405"/>
                      <a:pt x="52288" y="117324"/>
                      <a:pt x="53983" y="118192"/>
                    </a:cubicBezTo>
                    <a:lnTo>
                      <a:pt x="56705" y="119580"/>
                    </a:lnTo>
                    <a:cubicBezTo>
                      <a:pt x="58405" y="120447"/>
                      <a:pt x="60577" y="119932"/>
                      <a:pt x="61561" y="118432"/>
                    </a:cubicBezTo>
                    <a:lnTo>
                      <a:pt x="90722" y="73765"/>
                    </a:lnTo>
                    <a:cubicBezTo>
                      <a:pt x="92088" y="71677"/>
                      <a:pt x="95505" y="71677"/>
                      <a:pt x="96872" y="73765"/>
                    </a:cubicBezTo>
                    <a:lnTo>
                      <a:pt x="109138" y="92553"/>
                    </a:lnTo>
                    <a:cubicBezTo>
                      <a:pt x="110122" y="94053"/>
                      <a:pt x="112294" y="94568"/>
                      <a:pt x="113988" y="93700"/>
                    </a:cubicBezTo>
                    <a:lnTo>
                      <a:pt x="116711" y="92312"/>
                    </a:lnTo>
                    <a:cubicBezTo>
                      <a:pt x="118411" y="91445"/>
                      <a:pt x="118988" y="89525"/>
                      <a:pt x="118011" y="88025"/>
                    </a:cubicBezTo>
                    <a:lnTo>
                      <a:pt x="88844" y="43363"/>
                    </a:lnTo>
                    <a:cubicBezTo>
                      <a:pt x="87477" y="41264"/>
                      <a:pt x="89183" y="38651"/>
                      <a:pt x="91916" y="38651"/>
                    </a:cubicBezTo>
                    <a:lnTo>
                      <a:pt x="116455" y="38651"/>
                    </a:lnTo>
                    <a:cubicBezTo>
                      <a:pt x="118411" y="38651"/>
                      <a:pt x="120000" y="37246"/>
                      <a:pt x="120000" y="35511"/>
                    </a:cubicBezTo>
                    <a:lnTo>
                      <a:pt x="120000" y="32735"/>
                    </a:lnTo>
                    <a:cubicBezTo>
                      <a:pt x="120000" y="31000"/>
                      <a:pt x="118411" y="29595"/>
                      <a:pt x="116455" y="29595"/>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grpSp>
        <p:cxnSp>
          <p:nvCxnSpPr>
            <p:cNvPr id="1905" name="Google Shape;1905;p129"/>
            <p:cNvCxnSpPr/>
            <p:nvPr/>
          </p:nvCxnSpPr>
          <p:spPr>
            <a:xfrm flipH="1">
              <a:off x="2682233" y="2566238"/>
              <a:ext cx="1860000" cy="1888800"/>
            </a:xfrm>
            <a:prstGeom prst="straightConnector1">
              <a:avLst/>
            </a:prstGeom>
            <a:noFill/>
            <a:ln cap="rnd" cmpd="sng" w="38100">
              <a:solidFill>
                <a:srgbClr val="FF4300"/>
              </a:solidFill>
              <a:prstDash val="dashDot"/>
              <a:round/>
              <a:headEnd len="sm" w="sm" type="none"/>
              <a:tailEnd len="sm" w="sm" type="none"/>
            </a:ln>
          </p:spPr>
        </p:cxnSp>
        <p:cxnSp>
          <p:nvCxnSpPr>
            <p:cNvPr id="1906" name="Google Shape;1906;p129"/>
            <p:cNvCxnSpPr/>
            <p:nvPr/>
          </p:nvCxnSpPr>
          <p:spPr>
            <a:xfrm>
              <a:off x="4656892" y="3598024"/>
              <a:ext cx="1806300" cy="1013400"/>
            </a:xfrm>
            <a:prstGeom prst="straightConnector1">
              <a:avLst/>
            </a:prstGeom>
            <a:noFill/>
            <a:ln cap="rnd" cmpd="sng" w="38100">
              <a:solidFill>
                <a:srgbClr val="FF4300"/>
              </a:solidFill>
              <a:prstDash val="dashDot"/>
              <a:round/>
              <a:headEnd len="sm" w="sm" type="none"/>
              <a:tailEnd len="sm" w="sm" type="none"/>
            </a:ln>
          </p:spPr>
        </p:cxnSp>
        <p:cxnSp>
          <p:nvCxnSpPr>
            <p:cNvPr id="1907" name="Google Shape;1907;p129"/>
            <p:cNvCxnSpPr/>
            <p:nvPr/>
          </p:nvCxnSpPr>
          <p:spPr>
            <a:xfrm flipH="1">
              <a:off x="2694594" y="1940112"/>
              <a:ext cx="1741800" cy="245400"/>
            </a:xfrm>
            <a:prstGeom prst="straightConnector1">
              <a:avLst/>
            </a:prstGeom>
            <a:noFill/>
            <a:ln cap="rnd" cmpd="sng" w="38100">
              <a:solidFill>
                <a:srgbClr val="FF4300"/>
              </a:solidFill>
              <a:prstDash val="dashDot"/>
              <a:round/>
              <a:headEnd len="sm" w="sm" type="none"/>
              <a:tailEnd len="sm" w="sm" type="none"/>
            </a:ln>
          </p:spPr>
        </p:cxnSp>
        <p:cxnSp>
          <p:nvCxnSpPr>
            <p:cNvPr id="1908" name="Google Shape;1908;p129"/>
            <p:cNvCxnSpPr/>
            <p:nvPr/>
          </p:nvCxnSpPr>
          <p:spPr>
            <a:xfrm flipH="1" rot="10800000">
              <a:off x="4750242" y="2192264"/>
              <a:ext cx="1622100" cy="923100"/>
            </a:xfrm>
            <a:prstGeom prst="straightConnector1">
              <a:avLst/>
            </a:prstGeom>
            <a:noFill/>
            <a:ln cap="rnd" cmpd="sng" w="38100">
              <a:solidFill>
                <a:srgbClr val="FF4300"/>
              </a:solidFill>
              <a:prstDash val="dashDot"/>
              <a:round/>
              <a:headEnd len="sm" w="sm" type="none"/>
              <a:tailEnd len="sm" w="sm" type="none"/>
            </a:ln>
          </p:spPr>
        </p:cxnSp>
        <p:grpSp>
          <p:nvGrpSpPr>
            <p:cNvPr id="1909" name="Google Shape;1909;p129"/>
            <p:cNvGrpSpPr/>
            <p:nvPr/>
          </p:nvGrpSpPr>
          <p:grpSpPr>
            <a:xfrm>
              <a:off x="847944" y="2618180"/>
              <a:ext cx="450450" cy="629511"/>
              <a:chOff x="0" y="0"/>
              <a:chExt cx="1201200" cy="1678697"/>
            </a:xfrm>
          </p:grpSpPr>
          <p:grpSp>
            <p:nvGrpSpPr>
              <p:cNvPr id="1910" name="Google Shape;1910;p129"/>
              <p:cNvGrpSpPr/>
              <p:nvPr/>
            </p:nvGrpSpPr>
            <p:grpSpPr>
              <a:xfrm>
                <a:off x="0" y="477497"/>
                <a:ext cx="1201200" cy="1201200"/>
                <a:chOff x="0" y="0"/>
                <a:chExt cx="1201200" cy="1201200"/>
              </a:xfrm>
            </p:grpSpPr>
            <p:sp>
              <p:nvSpPr>
                <p:cNvPr id="1911" name="Google Shape;1911;p129"/>
                <p:cNvSpPr/>
                <p:nvPr/>
              </p:nvSpPr>
              <p:spPr>
                <a:xfrm>
                  <a:off x="0" y="0"/>
                  <a:ext cx="1201200" cy="1201200"/>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rgbClr val="A6AAA9"/>
                </a:solidFill>
                <a:ln cap="flat" cmpd="sng" w="25400">
                  <a:solidFill>
                    <a:srgbClr val="FFFFFF"/>
                  </a:solidFill>
                  <a:prstDash val="solid"/>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grpSp>
              <p:nvGrpSpPr>
                <p:cNvPr id="1912" name="Google Shape;1912;p129"/>
                <p:cNvGrpSpPr/>
                <p:nvPr/>
              </p:nvGrpSpPr>
              <p:grpSpPr>
                <a:xfrm>
                  <a:off x="370070" y="177306"/>
                  <a:ext cx="482458" cy="865014"/>
                  <a:chOff x="0" y="0"/>
                  <a:chExt cx="482458" cy="865014"/>
                </a:xfrm>
              </p:grpSpPr>
              <p:sp>
                <p:nvSpPr>
                  <p:cNvPr id="1913" name="Google Shape;1913;p129"/>
                  <p:cNvSpPr/>
                  <p:nvPr/>
                </p:nvSpPr>
                <p:spPr>
                  <a:xfrm>
                    <a:off x="0" y="167212"/>
                    <a:ext cx="456000" cy="531600"/>
                  </a:xfrm>
                  <a:custGeom>
                    <a:rect b="b" l="l" r="r" t="t"/>
                    <a:pathLst>
                      <a:path extrusionOk="0" h="120000" w="120000">
                        <a:moveTo>
                          <a:pt x="97888" y="0"/>
                        </a:moveTo>
                        <a:lnTo>
                          <a:pt x="22111" y="0"/>
                        </a:lnTo>
                        <a:cubicBezTo>
                          <a:pt x="9900" y="0"/>
                          <a:pt x="0" y="8494"/>
                          <a:pt x="0" y="18977"/>
                        </a:cubicBezTo>
                        <a:lnTo>
                          <a:pt x="0" y="101022"/>
                        </a:lnTo>
                        <a:cubicBezTo>
                          <a:pt x="0" y="111505"/>
                          <a:pt x="9900" y="120000"/>
                          <a:pt x="22111" y="120000"/>
                        </a:cubicBezTo>
                        <a:lnTo>
                          <a:pt x="97888" y="120000"/>
                        </a:lnTo>
                        <a:cubicBezTo>
                          <a:pt x="110100" y="120000"/>
                          <a:pt x="120000" y="111505"/>
                          <a:pt x="120000" y="101022"/>
                        </a:cubicBezTo>
                        <a:lnTo>
                          <a:pt x="120000" y="18977"/>
                        </a:lnTo>
                        <a:cubicBezTo>
                          <a:pt x="120000" y="8494"/>
                          <a:pt x="110100" y="0"/>
                          <a:pt x="97888" y="0"/>
                        </a:cubicBezTo>
                        <a:cubicBezTo>
                          <a:pt x="97888" y="0"/>
                          <a:pt x="97888" y="0"/>
                          <a:pt x="97888" y="0"/>
                        </a:cubicBezTo>
                        <a:close/>
                        <a:moveTo>
                          <a:pt x="97888" y="3722"/>
                        </a:moveTo>
                        <a:cubicBezTo>
                          <a:pt x="107688" y="3722"/>
                          <a:pt x="115661" y="10566"/>
                          <a:pt x="115661" y="18977"/>
                        </a:cubicBezTo>
                        <a:lnTo>
                          <a:pt x="115661" y="101022"/>
                        </a:lnTo>
                        <a:cubicBezTo>
                          <a:pt x="115661" y="109433"/>
                          <a:pt x="107688" y="116277"/>
                          <a:pt x="97888" y="116277"/>
                        </a:cubicBezTo>
                        <a:lnTo>
                          <a:pt x="22111" y="116277"/>
                        </a:lnTo>
                        <a:cubicBezTo>
                          <a:pt x="12311" y="116277"/>
                          <a:pt x="4338" y="109433"/>
                          <a:pt x="4338" y="101022"/>
                        </a:cubicBezTo>
                        <a:lnTo>
                          <a:pt x="4338" y="18977"/>
                        </a:lnTo>
                        <a:cubicBezTo>
                          <a:pt x="4338" y="10566"/>
                          <a:pt x="12311" y="3722"/>
                          <a:pt x="22111" y="3722"/>
                        </a:cubicBezTo>
                        <a:lnTo>
                          <a:pt x="97888" y="3722"/>
                        </a:lnTo>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914" name="Google Shape;1914;p129"/>
                  <p:cNvSpPr/>
                  <p:nvPr/>
                </p:nvSpPr>
                <p:spPr>
                  <a:xfrm>
                    <a:off x="49457" y="0"/>
                    <a:ext cx="364800" cy="178500"/>
                  </a:xfrm>
                  <a:custGeom>
                    <a:rect b="b" l="l" r="r" t="t"/>
                    <a:pathLst>
                      <a:path extrusionOk="0" h="120000" w="120000">
                        <a:moveTo>
                          <a:pt x="18601" y="14473"/>
                        </a:moveTo>
                        <a:cubicBezTo>
                          <a:pt x="18601" y="14473"/>
                          <a:pt x="23247" y="0"/>
                          <a:pt x="59011" y="0"/>
                        </a:cubicBezTo>
                        <a:cubicBezTo>
                          <a:pt x="94770" y="0"/>
                          <a:pt x="99937" y="14473"/>
                          <a:pt x="99937" y="14473"/>
                        </a:cubicBezTo>
                        <a:lnTo>
                          <a:pt x="103294" y="73039"/>
                        </a:lnTo>
                        <a:cubicBezTo>
                          <a:pt x="103294" y="73039"/>
                          <a:pt x="102985" y="93741"/>
                          <a:pt x="113366" y="109443"/>
                        </a:cubicBezTo>
                        <a:cubicBezTo>
                          <a:pt x="123740" y="125150"/>
                          <a:pt x="118848" y="118678"/>
                          <a:pt x="118848" y="118678"/>
                        </a:cubicBezTo>
                        <a:lnTo>
                          <a:pt x="109757" y="113035"/>
                        </a:lnTo>
                        <a:lnTo>
                          <a:pt x="59011" y="113035"/>
                        </a:lnTo>
                        <a:lnTo>
                          <a:pt x="7504" y="113244"/>
                        </a:lnTo>
                        <a:lnTo>
                          <a:pt x="0" y="117856"/>
                        </a:lnTo>
                        <a:cubicBezTo>
                          <a:pt x="0" y="117856"/>
                          <a:pt x="13176" y="102061"/>
                          <a:pt x="14986" y="72512"/>
                        </a:cubicBezTo>
                        <a:cubicBezTo>
                          <a:pt x="16790" y="42962"/>
                          <a:pt x="18601" y="14473"/>
                          <a:pt x="18601" y="14473"/>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915" name="Google Shape;1915;p129"/>
                  <p:cNvSpPr/>
                  <p:nvPr/>
                </p:nvSpPr>
                <p:spPr>
                  <a:xfrm>
                    <a:off x="45924" y="686514"/>
                    <a:ext cx="364800" cy="178500"/>
                  </a:xfrm>
                  <a:custGeom>
                    <a:rect b="b" l="l" r="r" t="t"/>
                    <a:pathLst>
                      <a:path extrusionOk="0" h="120000" w="120000">
                        <a:moveTo>
                          <a:pt x="101398" y="105526"/>
                        </a:moveTo>
                        <a:cubicBezTo>
                          <a:pt x="101398" y="105526"/>
                          <a:pt x="96752" y="119999"/>
                          <a:pt x="60988" y="119999"/>
                        </a:cubicBezTo>
                        <a:cubicBezTo>
                          <a:pt x="25229" y="119999"/>
                          <a:pt x="20062" y="105526"/>
                          <a:pt x="20062" y="105526"/>
                        </a:cubicBezTo>
                        <a:lnTo>
                          <a:pt x="16705" y="46960"/>
                        </a:lnTo>
                        <a:cubicBezTo>
                          <a:pt x="16705" y="46960"/>
                          <a:pt x="17014" y="26258"/>
                          <a:pt x="6633" y="10556"/>
                        </a:cubicBezTo>
                        <a:cubicBezTo>
                          <a:pt x="-3740" y="-5150"/>
                          <a:pt x="1151" y="1321"/>
                          <a:pt x="1151" y="1321"/>
                        </a:cubicBezTo>
                        <a:lnTo>
                          <a:pt x="10242" y="6964"/>
                        </a:lnTo>
                        <a:lnTo>
                          <a:pt x="60988" y="6964"/>
                        </a:lnTo>
                        <a:lnTo>
                          <a:pt x="112495" y="6755"/>
                        </a:lnTo>
                        <a:lnTo>
                          <a:pt x="120000" y="2143"/>
                        </a:lnTo>
                        <a:cubicBezTo>
                          <a:pt x="120000" y="2143"/>
                          <a:pt x="106823" y="17938"/>
                          <a:pt x="105013" y="47487"/>
                        </a:cubicBezTo>
                        <a:cubicBezTo>
                          <a:pt x="103209" y="77037"/>
                          <a:pt x="101398" y="105526"/>
                          <a:pt x="101398" y="105526"/>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916" name="Google Shape;1916;p129"/>
                  <p:cNvSpPr/>
                  <p:nvPr/>
                </p:nvSpPr>
                <p:spPr>
                  <a:xfrm>
                    <a:off x="195474" y="254351"/>
                    <a:ext cx="66600" cy="666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917" name="Google Shape;1917;p129"/>
                  <p:cNvSpPr/>
                  <p:nvPr/>
                </p:nvSpPr>
                <p:spPr>
                  <a:xfrm>
                    <a:off x="275547" y="266127"/>
                    <a:ext cx="54900" cy="549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918" name="Google Shape;1918;p129"/>
                  <p:cNvSpPr/>
                  <p:nvPr/>
                </p:nvSpPr>
                <p:spPr>
                  <a:xfrm>
                    <a:off x="125998" y="266127"/>
                    <a:ext cx="54900" cy="549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919" name="Google Shape;1919;p129"/>
                  <p:cNvSpPr/>
                  <p:nvPr/>
                </p:nvSpPr>
                <p:spPr>
                  <a:xfrm>
                    <a:off x="348556" y="288500"/>
                    <a:ext cx="20700" cy="207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920" name="Google Shape;1920;p129"/>
                  <p:cNvSpPr/>
                  <p:nvPr/>
                </p:nvSpPr>
                <p:spPr>
                  <a:xfrm>
                    <a:off x="359154" y="422742"/>
                    <a:ext cx="20700" cy="207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921" name="Google Shape;1921;p129"/>
                  <p:cNvSpPr/>
                  <p:nvPr/>
                </p:nvSpPr>
                <p:spPr>
                  <a:xfrm>
                    <a:off x="348556" y="552272"/>
                    <a:ext cx="20700" cy="207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922" name="Google Shape;1922;p129"/>
                  <p:cNvSpPr/>
                  <p:nvPr/>
                </p:nvSpPr>
                <p:spPr>
                  <a:xfrm>
                    <a:off x="269659" y="598197"/>
                    <a:ext cx="20700" cy="207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923" name="Google Shape;1923;p129"/>
                  <p:cNvSpPr/>
                  <p:nvPr/>
                </p:nvSpPr>
                <p:spPr>
                  <a:xfrm>
                    <a:off x="176633" y="598197"/>
                    <a:ext cx="20700" cy="207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924" name="Google Shape;1924;p129"/>
                  <p:cNvSpPr/>
                  <p:nvPr/>
                </p:nvSpPr>
                <p:spPr>
                  <a:xfrm>
                    <a:off x="89494" y="558160"/>
                    <a:ext cx="20700" cy="207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925" name="Google Shape;1925;p129"/>
                  <p:cNvSpPr/>
                  <p:nvPr/>
                </p:nvSpPr>
                <p:spPr>
                  <a:xfrm>
                    <a:off x="83606" y="422742"/>
                    <a:ext cx="20700" cy="207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926" name="Google Shape;1926;p129"/>
                  <p:cNvSpPr/>
                  <p:nvPr/>
                </p:nvSpPr>
                <p:spPr>
                  <a:xfrm>
                    <a:off x="89494" y="293211"/>
                    <a:ext cx="20700" cy="207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927" name="Google Shape;1927;p129"/>
                  <p:cNvSpPr/>
                  <p:nvPr/>
                </p:nvSpPr>
                <p:spPr>
                  <a:xfrm>
                    <a:off x="174278" y="244931"/>
                    <a:ext cx="20700" cy="207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928" name="Google Shape;1928;p129"/>
                  <p:cNvSpPr/>
                  <p:nvPr/>
                </p:nvSpPr>
                <p:spPr>
                  <a:xfrm>
                    <a:off x="264949" y="244931"/>
                    <a:ext cx="20700" cy="207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929" name="Google Shape;1929;p129"/>
                  <p:cNvSpPr/>
                  <p:nvPr/>
                </p:nvSpPr>
                <p:spPr>
                  <a:xfrm>
                    <a:off x="320294" y="340313"/>
                    <a:ext cx="47700" cy="477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930" name="Google Shape;1930;p129"/>
                  <p:cNvSpPr/>
                  <p:nvPr/>
                </p:nvSpPr>
                <p:spPr>
                  <a:xfrm>
                    <a:off x="320294" y="475731"/>
                    <a:ext cx="47700" cy="477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931" name="Google Shape;1931;p129"/>
                  <p:cNvSpPr/>
                  <p:nvPr/>
                </p:nvSpPr>
                <p:spPr>
                  <a:xfrm>
                    <a:off x="94204" y="475731"/>
                    <a:ext cx="47700" cy="477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932" name="Google Shape;1932;p129"/>
                  <p:cNvSpPr/>
                  <p:nvPr/>
                </p:nvSpPr>
                <p:spPr>
                  <a:xfrm>
                    <a:off x="128353" y="544030"/>
                    <a:ext cx="47700" cy="477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933" name="Google Shape;1933;p129"/>
                  <p:cNvSpPr/>
                  <p:nvPr/>
                </p:nvSpPr>
                <p:spPr>
                  <a:xfrm>
                    <a:off x="289678" y="544030"/>
                    <a:ext cx="47700" cy="47700"/>
                  </a:xfrm>
                  <a:custGeom>
                    <a:rect b="b" l="l" r="r" t="t"/>
                    <a:pathLst>
                      <a:path extrusionOk="0" h="120000" w="120000">
                        <a:moveTo>
                          <a:pt x="0" y="59908"/>
                        </a:moveTo>
                        <a:cubicBezTo>
                          <a:pt x="-50" y="93048"/>
                          <a:pt x="26773" y="119949"/>
                          <a:pt x="59908" y="120005"/>
                        </a:cubicBezTo>
                        <a:cubicBezTo>
                          <a:pt x="93048" y="120055"/>
                          <a:pt x="119949" y="93232"/>
                          <a:pt x="120005" y="60097"/>
                        </a:cubicBezTo>
                        <a:cubicBezTo>
                          <a:pt x="120055" y="26957"/>
                          <a:pt x="93232" y="55"/>
                          <a:pt x="60097" y="0"/>
                        </a:cubicBezTo>
                        <a:cubicBezTo>
                          <a:pt x="26957" y="-50"/>
                          <a:pt x="55" y="26773"/>
                          <a:pt x="0" y="59908"/>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934" name="Google Shape;1934;p129"/>
                  <p:cNvSpPr/>
                  <p:nvPr/>
                </p:nvSpPr>
                <p:spPr>
                  <a:xfrm>
                    <a:off x="114222" y="399190"/>
                    <a:ext cx="66600" cy="666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935" name="Google Shape;1935;p129"/>
                  <p:cNvSpPr/>
                  <p:nvPr/>
                </p:nvSpPr>
                <p:spPr>
                  <a:xfrm>
                    <a:off x="280257" y="399190"/>
                    <a:ext cx="66600" cy="666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936" name="Google Shape;1936;p129"/>
                  <p:cNvSpPr/>
                  <p:nvPr/>
                </p:nvSpPr>
                <p:spPr>
                  <a:xfrm>
                    <a:off x="156614" y="472199"/>
                    <a:ext cx="66600" cy="666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937" name="Google Shape;1937;p129"/>
                  <p:cNvSpPr/>
                  <p:nvPr/>
                </p:nvSpPr>
                <p:spPr>
                  <a:xfrm>
                    <a:off x="237866" y="472199"/>
                    <a:ext cx="66600" cy="666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938" name="Google Shape;1938;p129"/>
                  <p:cNvSpPr/>
                  <p:nvPr/>
                </p:nvSpPr>
                <p:spPr>
                  <a:xfrm>
                    <a:off x="200184" y="545207"/>
                    <a:ext cx="59700" cy="597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939" name="Google Shape;1939;p129"/>
                  <p:cNvSpPr/>
                  <p:nvPr/>
                </p:nvSpPr>
                <p:spPr>
                  <a:xfrm>
                    <a:off x="83606" y="334425"/>
                    <a:ext cx="59700" cy="597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940" name="Google Shape;1940;p129"/>
                  <p:cNvSpPr/>
                  <p:nvPr/>
                </p:nvSpPr>
                <p:spPr>
                  <a:xfrm>
                    <a:off x="156614" y="327360"/>
                    <a:ext cx="66600" cy="666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941" name="Google Shape;1941;p129"/>
                  <p:cNvSpPr/>
                  <p:nvPr/>
                </p:nvSpPr>
                <p:spPr>
                  <a:xfrm>
                    <a:off x="239043" y="327360"/>
                    <a:ext cx="66600" cy="666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942" name="Google Shape;1942;p129"/>
                  <p:cNvSpPr/>
                  <p:nvPr/>
                </p:nvSpPr>
                <p:spPr>
                  <a:xfrm>
                    <a:off x="195474" y="396835"/>
                    <a:ext cx="71400" cy="714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943" name="Google Shape;1943;p129"/>
                  <p:cNvSpPr/>
                  <p:nvPr/>
                </p:nvSpPr>
                <p:spPr>
                  <a:xfrm>
                    <a:off x="453358" y="288500"/>
                    <a:ext cx="29100" cy="82200"/>
                  </a:xfrm>
                  <a:custGeom>
                    <a:rect b="b" l="l" r="r" t="t"/>
                    <a:pathLst>
                      <a:path extrusionOk="0" h="120000" w="120000">
                        <a:moveTo>
                          <a:pt x="52822" y="120000"/>
                        </a:moveTo>
                        <a:lnTo>
                          <a:pt x="0" y="120000"/>
                        </a:lnTo>
                        <a:lnTo>
                          <a:pt x="0" y="0"/>
                        </a:lnTo>
                        <a:lnTo>
                          <a:pt x="52822" y="0"/>
                        </a:lnTo>
                        <a:cubicBezTo>
                          <a:pt x="89922" y="0"/>
                          <a:pt x="120000" y="10633"/>
                          <a:pt x="120000" y="23750"/>
                        </a:cubicBezTo>
                        <a:lnTo>
                          <a:pt x="120000" y="96250"/>
                        </a:lnTo>
                        <a:cubicBezTo>
                          <a:pt x="120000" y="109366"/>
                          <a:pt x="89922" y="120000"/>
                          <a:pt x="52822" y="120000"/>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944" name="Google Shape;1944;p129"/>
                  <p:cNvSpPr/>
                  <p:nvPr/>
                </p:nvSpPr>
                <p:spPr>
                  <a:xfrm>
                    <a:off x="446292" y="447470"/>
                    <a:ext cx="28800" cy="142200"/>
                  </a:xfrm>
                  <a:custGeom>
                    <a:rect b="b" l="l" r="r" t="t"/>
                    <a:pathLst>
                      <a:path extrusionOk="0" h="120000" w="120000">
                        <a:moveTo>
                          <a:pt x="120000" y="120000"/>
                        </a:moveTo>
                        <a:lnTo>
                          <a:pt x="0" y="120000"/>
                        </a:lnTo>
                        <a:lnTo>
                          <a:pt x="0" y="0"/>
                        </a:lnTo>
                        <a:lnTo>
                          <a:pt x="120000" y="0"/>
                        </a:lnTo>
                        <a:cubicBezTo>
                          <a:pt x="120000" y="0"/>
                          <a:pt x="120000" y="120000"/>
                          <a:pt x="120000" y="120000"/>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grpSp>
          </p:grpSp>
          <p:sp>
            <p:nvSpPr>
              <p:cNvPr id="1945" name="Google Shape;1945;p129"/>
              <p:cNvSpPr/>
              <p:nvPr/>
            </p:nvSpPr>
            <p:spPr>
              <a:xfrm>
                <a:off x="238033" y="0"/>
                <a:ext cx="725100" cy="4827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2E2E2E"/>
                    </a:solidFill>
                    <a:latin typeface="Helvetica Neue Light"/>
                    <a:ea typeface="Helvetica Neue Light"/>
                    <a:cs typeface="Helvetica Neue Light"/>
                    <a:sym typeface="Helvetica Neue Light"/>
                  </a:rPr>
                  <a:t>ert</a:t>
                </a:r>
                <a:endParaRPr b="0" i="0" sz="500" u="none" cap="none" strike="noStrike">
                  <a:solidFill>
                    <a:srgbClr val="000000"/>
                  </a:solidFill>
                  <a:latin typeface="Arial"/>
                  <a:ea typeface="Arial"/>
                  <a:cs typeface="Arial"/>
                  <a:sym typeface="Arial"/>
                </a:endParaRPr>
              </a:p>
            </p:txBody>
          </p:sp>
        </p:grpSp>
        <p:grpSp>
          <p:nvGrpSpPr>
            <p:cNvPr id="1946" name="Google Shape;1946;p129"/>
            <p:cNvGrpSpPr/>
            <p:nvPr/>
          </p:nvGrpSpPr>
          <p:grpSpPr>
            <a:xfrm>
              <a:off x="599469" y="2623261"/>
              <a:ext cx="2227725" cy="2458714"/>
              <a:chOff x="0" y="0"/>
              <a:chExt cx="5940600" cy="6556572"/>
            </a:xfrm>
          </p:grpSpPr>
          <p:sp>
            <p:nvSpPr>
              <p:cNvPr id="1947" name="Google Shape;1947;p129"/>
              <p:cNvSpPr/>
              <p:nvPr/>
            </p:nvSpPr>
            <p:spPr>
              <a:xfrm>
                <a:off x="472302" y="0"/>
                <a:ext cx="4388100" cy="2156100"/>
              </a:xfrm>
              <a:prstGeom prst="rect">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grpSp>
            <p:nvGrpSpPr>
              <p:cNvPr id="1948" name="Google Shape;1948;p129"/>
              <p:cNvGrpSpPr/>
              <p:nvPr/>
            </p:nvGrpSpPr>
            <p:grpSpPr>
              <a:xfrm>
                <a:off x="0" y="678816"/>
                <a:ext cx="5940600" cy="5877756"/>
                <a:chOff x="0" y="0"/>
                <a:chExt cx="5940600" cy="5877756"/>
              </a:xfrm>
            </p:grpSpPr>
            <p:sp>
              <p:nvSpPr>
                <p:cNvPr id="1949" name="Google Shape;1949;p129"/>
                <p:cNvSpPr/>
                <p:nvPr/>
              </p:nvSpPr>
              <p:spPr>
                <a:xfrm>
                  <a:off x="0" y="3522756"/>
                  <a:ext cx="5940600" cy="2355000"/>
                </a:xfrm>
                <a:prstGeom prst="rect">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grpSp>
              <p:nvGrpSpPr>
                <p:cNvPr id="1950" name="Google Shape;1950;p129"/>
                <p:cNvGrpSpPr/>
                <p:nvPr/>
              </p:nvGrpSpPr>
              <p:grpSpPr>
                <a:xfrm>
                  <a:off x="215044" y="0"/>
                  <a:ext cx="5290200" cy="5560806"/>
                  <a:chOff x="0" y="0"/>
                  <a:chExt cx="5290200" cy="5560806"/>
                </a:xfrm>
              </p:grpSpPr>
              <p:grpSp>
                <p:nvGrpSpPr>
                  <p:cNvPr id="1951" name="Google Shape;1951;p129"/>
                  <p:cNvGrpSpPr/>
                  <p:nvPr/>
                </p:nvGrpSpPr>
                <p:grpSpPr>
                  <a:xfrm>
                    <a:off x="714768" y="0"/>
                    <a:ext cx="3860700" cy="3860700"/>
                    <a:chOff x="0" y="0"/>
                    <a:chExt cx="3860700" cy="3860700"/>
                  </a:xfrm>
                </p:grpSpPr>
                <p:sp>
                  <p:nvSpPr>
                    <p:cNvPr id="1952" name="Google Shape;1952;p129"/>
                    <p:cNvSpPr/>
                    <p:nvPr/>
                  </p:nvSpPr>
                  <p:spPr>
                    <a:xfrm>
                      <a:off x="0" y="0"/>
                      <a:ext cx="3860700" cy="3860700"/>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rgbClr val="A6AAA9"/>
                    </a:solidFill>
                    <a:ln cap="flat" cmpd="sng" w="25400">
                      <a:solidFill>
                        <a:srgbClr val="FFFFFF"/>
                      </a:solidFill>
                      <a:prstDash val="solid"/>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grpSp>
                  <p:nvGrpSpPr>
                    <p:cNvPr id="1953" name="Google Shape;1953;p129"/>
                    <p:cNvGrpSpPr/>
                    <p:nvPr/>
                  </p:nvGrpSpPr>
                  <p:grpSpPr>
                    <a:xfrm>
                      <a:off x="1189366" y="569845"/>
                      <a:ext cx="1550345" cy="2780283"/>
                      <a:chOff x="0" y="0"/>
                      <a:chExt cx="1550345" cy="2780283"/>
                    </a:xfrm>
                  </p:grpSpPr>
                  <p:sp>
                    <p:nvSpPr>
                      <p:cNvPr id="1954" name="Google Shape;1954;p129"/>
                      <p:cNvSpPr/>
                      <p:nvPr/>
                    </p:nvSpPr>
                    <p:spPr>
                      <a:xfrm>
                        <a:off x="0" y="537403"/>
                        <a:ext cx="1465800" cy="1708200"/>
                      </a:xfrm>
                      <a:custGeom>
                        <a:rect b="b" l="l" r="r" t="t"/>
                        <a:pathLst>
                          <a:path extrusionOk="0" h="120000" w="120000">
                            <a:moveTo>
                              <a:pt x="97888" y="0"/>
                            </a:moveTo>
                            <a:lnTo>
                              <a:pt x="22111" y="0"/>
                            </a:lnTo>
                            <a:cubicBezTo>
                              <a:pt x="9900" y="0"/>
                              <a:pt x="0" y="8494"/>
                              <a:pt x="0" y="18977"/>
                            </a:cubicBezTo>
                            <a:lnTo>
                              <a:pt x="0" y="101022"/>
                            </a:lnTo>
                            <a:cubicBezTo>
                              <a:pt x="0" y="111505"/>
                              <a:pt x="9900" y="120000"/>
                              <a:pt x="22111" y="120000"/>
                            </a:cubicBezTo>
                            <a:lnTo>
                              <a:pt x="97888" y="120000"/>
                            </a:lnTo>
                            <a:cubicBezTo>
                              <a:pt x="110100" y="120000"/>
                              <a:pt x="120000" y="111505"/>
                              <a:pt x="120000" y="101022"/>
                            </a:cubicBezTo>
                            <a:lnTo>
                              <a:pt x="120000" y="18977"/>
                            </a:lnTo>
                            <a:cubicBezTo>
                              <a:pt x="120000" y="8494"/>
                              <a:pt x="110100" y="0"/>
                              <a:pt x="97888" y="0"/>
                            </a:cubicBezTo>
                            <a:cubicBezTo>
                              <a:pt x="97888" y="0"/>
                              <a:pt x="97888" y="0"/>
                              <a:pt x="97888" y="0"/>
                            </a:cubicBezTo>
                            <a:close/>
                            <a:moveTo>
                              <a:pt x="97888" y="3722"/>
                            </a:moveTo>
                            <a:cubicBezTo>
                              <a:pt x="107688" y="3722"/>
                              <a:pt x="115661" y="10566"/>
                              <a:pt x="115661" y="18977"/>
                            </a:cubicBezTo>
                            <a:lnTo>
                              <a:pt x="115661" y="101022"/>
                            </a:lnTo>
                            <a:cubicBezTo>
                              <a:pt x="115661" y="109433"/>
                              <a:pt x="107688" y="116277"/>
                              <a:pt x="97888" y="116277"/>
                            </a:cubicBezTo>
                            <a:lnTo>
                              <a:pt x="22111" y="116277"/>
                            </a:lnTo>
                            <a:cubicBezTo>
                              <a:pt x="12311" y="116277"/>
                              <a:pt x="4338" y="109433"/>
                              <a:pt x="4338" y="101022"/>
                            </a:cubicBezTo>
                            <a:lnTo>
                              <a:pt x="4338" y="18977"/>
                            </a:lnTo>
                            <a:cubicBezTo>
                              <a:pt x="4338" y="10566"/>
                              <a:pt x="12311" y="3722"/>
                              <a:pt x="22111" y="3722"/>
                            </a:cubicBezTo>
                            <a:lnTo>
                              <a:pt x="97888" y="3722"/>
                            </a:lnTo>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955" name="Google Shape;1955;p129"/>
                      <p:cNvSpPr/>
                      <p:nvPr/>
                    </p:nvSpPr>
                    <p:spPr>
                      <a:xfrm>
                        <a:off x="158950" y="0"/>
                        <a:ext cx="1172400" cy="573900"/>
                      </a:xfrm>
                      <a:custGeom>
                        <a:rect b="b" l="l" r="r" t="t"/>
                        <a:pathLst>
                          <a:path extrusionOk="0" h="120000" w="120000">
                            <a:moveTo>
                              <a:pt x="18601" y="14473"/>
                            </a:moveTo>
                            <a:cubicBezTo>
                              <a:pt x="18601" y="14473"/>
                              <a:pt x="23247" y="0"/>
                              <a:pt x="59011" y="0"/>
                            </a:cubicBezTo>
                            <a:cubicBezTo>
                              <a:pt x="94770" y="0"/>
                              <a:pt x="99937" y="14473"/>
                              <a:pt x="99937" y="14473"/>
                            </a:cubicBezTo>
                            <a:lnTo>
                              <a:pt x="103294" y="73039"/>
                            </a:lnTo>
                            <a:cubicBezTo>
                              <a:pt x="103294" y="73039"/>
                              <a:pt x="102985" y="93741"/>
                              <a:pt x="113366" y="109443"/>
                            </a:cubicBezTo>
                            <a:cubicBezTo>
                              <a:pt x="123740" y="125150"/>
                              <a:pt x="118848" y="118678"/>
                              <a:pt x="118848" y="118678"/>
                            </a:cubicBezTo>
                            <a:lnTo>
                              <a:pt x="109757" y="113035"/>
                            </a:lnTo>
                            <a:lnTo>
                              <a:pt x="59011" y="113035"/>
                            </a:lnTo>
                            <a:lnTo>
                              <a:pt x="7504" y="113244"/>
                            </a:lnTo>
                            <a:lnTo>
                              <a:pt x="0" y="117856"/>
                            </a:lnTo>
                            <a:cubicBezTo>
                              <a:pt x="0" y="117856"/>
                              <a:pt x="13176" y="102061"/>
                              <a:pt x="14986" y="72512"/>
                            </a:cubicBezTo>
                            <a:cubicBezTo>
                              <a:pt x="16790" y="42962"/>
                              <a:pt x="18601" y="14473"/>
                              <a:pt x="18601" y="14473"/>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956" name="Google Shape;1956;p129"/>
                      <p:cNvSpPr/>
                      <p:nvPr/>
                    </p:nvSpPr>
                    <p:spPr>
                      <a:xfrm>
                        <a:off x="147596" y="2206383"/>
                        <a:ext cx="1172400" cy="573900"/>
                      </a:xfrm>
                      <a:custGeom>
                        <a:rect b="b" l="l" r="r" t="t"/>
                        <a:pathLst>
                          <a:path extrusionOk="0" h="120000" w="120000">
                            <a:moveTo>
                              <a:pt x="101398" y="105526"/>
                            </a:moveTo>
                            <a:cubicBezTo>
                              <a:pt x="101398" y="105526"/>
                              <a:pt x="96752" y="119999"/>
                              <a:pt x="60988" y="119999"/>
                            </a:cubicBezTo>
                            <a:cubicBezTo>
                              <a:pt x="25229" y="119999"/>
                              <a:pt x="20062" y="105526"/>
                              <a:pt x="20062" y="105526"/>
                            </a:cubicBezTo>
                            <a:lnTo>
                              <a:pt x="16705" y="46960"/>
                            </a:lnTo>
                            <a:cubicBezTo>
                              <a:pt x="16705" y="46960"/>
                              <a:pt x="17014" y="26258"/>
                              <a:pt x="6633" y="10556"/>
                            </a:cubicBezTo>
                            <a:cubicBezTo>
                              <a:pt x="-3740" y="-5150"/>
                              <a:pt x="1151" y="1321"/>
                              <a:pt x="1151" y="1321"/>
                            </a:cubicBezTo>
                            <a:lnTo>
                              <a:pt x="10242" y="6964"/>
                            </a:lnTo>
                            <a:lnTo>
                              <a:pt x="60988" y="6964"/>
                            </a:lnTo>
                            <a:lnTo>
                              <a:pt x="112495" y="6755"/>
                            </a:lnTo>
                            <a:lnTo>
                              <a:pt x="120000" y="2143"/>
                            </a:lnTo>
                            <a:cubicBezTo>
                              <a:pt x="120000" y="2143"/>
                              <a:pt x="106823" y="17938"/>
                              <a:pt x="105013" y="47487"/>
                            </a:cubicBezTo>
                            <a:cubicBezTo>
                              <a:pt x="103209" y="77037"/>
                              <a:pt x="101398" y="105526"/>
                              <a:pt x="101398" y="105526"/>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957" name="Google Shape;1957;p129"/>
                      <p:cNvSpPr/>
                      <p:nvPr/>
                    </p:nvSpPr>
                    <p:spPr>
                      <a:xfrm>
                        <a:off x="628232" y="817459"/>
                        <a:ext cx="214500" cy="2145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958" name="Google Shape;1958;p129"/>
                      <p:cNvSpPr/>
                      <p:nvPr/>
                    </p:nvSpPr>
                    <p:spPr>
                      <a:xfrm>
                        <a:off x="885581" y="855304"/>
                        <a:ext cx="176700" cy="1767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959" name="Google Shape;1959;p129"/>
                      <p:cNvSpPr/>
                      <p:nvPr/>
                    </p:nvSpPr>
                    <p:spPr>
                      <a:xfrm>
                        <a:off x="404945" y="855304"/>
                        <a:ext cx="176700" cy="1767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960" name="Google Shape;1960;p129"/>
                      <p:cNvSpPr/>
                      <p:nvPr/>
                    </p:nvSpPr>
                    <p:spPr>
                      <a:xfrm>
                        <a:off x="1120222" y="927210"/>
                        <a:ext cx="66300" cy="663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961" name="Google Shape;1961;p129"/>
                      <p:cNvSpPr/>
                      <p:nvPr/>
                    </p:nvSpPr>
                    <p:spPr>
                      <a:xfrm>
                        <a:off x="1154283" y="1358647"/>
                        <a:ext cx="66300" cy="663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962" name="Google Shape;1962;p129"/>
                      <p:cNvSpPr/>
                      <p:nvPr/>
                    </p:nvSpPr>
                    <p:spPr>
                      <a:xfrm>
                        <a:off x="1120222" y="1774946"/>
                        <a:ext cx="66300" cy="663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963" name="Google Shape;1963;p129"/>
                      <p:cNvSpPr/>
                      <p:nvPr/>
                    </p:nvSpPr>
                    <p:spPr>
                      <a:xfrm>
                        <a:off x="866658" y="1922543"/>
                        <a:ext cx="66300" cy="663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964" name="Google Shape;1964;p129"/>
                      <p:cNvSpPr/>
                      <p:nvPr/>
                    </p:nvSpPr>
                    <p:spPr>
                      <a:xfrm>
                        <a:off x="567680" y="1922543"/>
                        <a:ext cx="66300" cy="663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965" name="Google Shape;1965;p129"/>
                      <p:cNvSpPr/>
                      <p:nvPr/>
                    </p:nvSpPr>
                    <p:spPr>
                      <a:xfrm>
                        <a:off x="287624" y="1793869"/>
                        <a:ext cx="66300" cy="663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966" name="Google Shape;1966;p129"/>
                      <p:cNvSpPr/>
                      <p:nvPr/>
                    </p:nvSpPr>
                    <p:spPr>
                      <a:xfrm>
                        <a:off x="268701" y="1358647"/>
                        <a:ext cx="66300" cy="663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967" name="Google Shape;1967;p129"/>
                      <p:cNvSpPr/>
                      <p:nvPr/>
                    </p:nvSpPr>
                    <p:spPr>
                      <a:xfrm>
                        <a:off x="287624" y="942349"/>
                        <a:ext cx="66300" cy="663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968" name="Google Shape;1968;p129"/>
                      <p:cNvSpPr/>
                      <p:nvPr/>
                    </p:nvSpPr>
                    <p:spPr>
                      <a:xfrm>
                        <a:off x="560111" y="787183"/>
                        <a:ext cx="66300" cy="663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969" name="Google Shape;1969;p129"/>
                      <p:cNvSpPr/>
                      <p:nvPr/>
                    </p:nvSpPr>
                    <p:spPr>
                      <a:xfrm>
                        <a:off x="851520" y="787183"/>
                        <a:ext cx="66300" cy="663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970" name="Google Shape;1970;p129"/>
                      <p:cNvSpPr/>
                      <p:nvPr/>
                    </p:nvSpPr>
                    <p:spPr>
                      <a:xfrm>
                        <a:off x="1029393" y="1093730"/>
                        <a:ext cx="153900" cy="1539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971" name="Google Shape;1971;p129"/>
                      <p:cNvSpPr/>
                      <p:nvPr/>
                    </p:nvSpPr>
                    <p:spPr>
                      <a:xfrm>
                        <a:off x="1029393" y="1528952"/>
                        <a:ext cx="153900" cy="1539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972" name="Google Shape;1972;p129"/>
                      <p:cNvSpPr/>
                      <p:nvPr/>
                    </p:nvSpPr>
                    <p:spPr>
                      <a:xfrm>
                        <a:off x="302762" y="1528952"/>
                        <a:ext cx="153900" cy="1539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973" name="Google Shape;1973;p129"/>
                      <p:cNvSpPr/>
                      <p:nvPr/>
                    </p:nvSpPr>
                    <p:spPr>
                      <a:xfrm>
                        <a:off x="412514" y="1748454"/>
                        <a:ext cx="153900" cy="1539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974" name="Google Shape;1974;p129"/>
                      <p:cNvSpPr/>
                      <p:nvPr/>
                    </p:nvSpPr>
                    <p:spPr>
                      <a:xfrm>
                        <a:off x="930995" y="1748454"/>
                        <a:ext cx="153900" cy="153900"/>
                      </a:xfrm>
                      <a:custGeom>
                        <a:rect b="b" l="l" r="r" t="t"/>
                        <a:pathLst>
                          <a:path extrusionOk="0" h="120000" w="120000">
                            <a:moveTo>
                              <a:pt x="0" y="59908"/>
                            </a:moveTo>
                            <a:cubicBezTo>
                              <a:pt x="-50" y="93048"/>
                              <a:pt x="26773" y="119949"/>
                              <a:pt x="59908" y="120005"/>
                            </a:cubicBezTo>
                            <a:cubicBezTo>
                              <a:pt x="93048" y="120055"/>
                              <a:pt x="119949" y="93232"/>
                              <a:pt x="120005" y="60097"/>
                            </a:cubicBezTo>
                            <a:cubicBezTo>
                              <a:pt x="120055" y="26957"/>
                              <a:pt x="93232" y="55"/>
                              <a:pt x="60097" y="0"/>
                            </a:cubicBezTo>
                            <a:cubicBezTo>
                              <a:pt x="26957" y="-50"/>
                              <a:pt x="55" y="26773"/>
                              <a:pt x="0" y="59908"/>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975" name="Google Shape;1975;p129"/>
                      <p:cNvSpPr/>
                      <p:nvPr/>
                    </p:nvSpPr>
                    <p:spPr>
                      <a:xfrm>
                        <a:off x="367099" y="1282957"/>
                        <a:ext cx="214500" cy="2145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976" name="Google Shape;1976;p129"/>
                      <p:cNvSpPr/>
                      <p:nvPr/>
                    </p:nvSpPr>
                    <p:spPr>
                      <a:xfrm>
                        <a:off x="900719" y="1282957"/>
                        <a:ext cx="214500" cy="2145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977" name="Google Shape;1977;p129"/>
                      <p:cNvSpPr/>
                      <p:nvPr/>
                    </p:nvSpPr>
                    <p:spPr>
                      <a:xfrm>
                        <a:off x="503343" y="1517598"/>
                        <a:ext cx="214500" cy="2145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978" name="Google Shape;1978;p129"/>
                      <p:cNvSpPr/>
                      <p:nvPr/>
                    </p:nvSpPr>
                    <p:spPr>
                      <a:xfrm>
                        <a:off x="764476" y="1517598"/>
                        <a:ext cx="214500" cy="2145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979" name="Google Shape;1979;p129"/>
                      <p:cNvSpPr/>
                      <p:nvPr/>
                    </p:nvSpPr>
                    <p:spPr>
                      <a:xfrm>
                        <a:off x="643370" y="1752239"/>
                        <a:ext cx="191700" cy="1917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980" name="Google Shape;1980;p129"/>
                      <p:cNvSpPr/>
                      <p:nvPr/>
                    </p:nvSpPr>
                    <p:spPr>
                      <a:xfrm>
                        <a:off x="268701" y="1074807"/>
                        <a:ext cx="191700" cy="1917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981" name="Google Shape;1981;p129"/>
                      <p:cNvSpPr/>
                      <p:nvPr/>
                    </p:nvSpPr>
                    <p:spPr>
                      <a:xfrm>
                        <a:off x="503343" y="1052100"/>
                        <a:ext cx="214500" cy="2145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982" name="Google Shape;1982;p129"/>
                      <p:cNvSpPr/>
                      <p:nvPr/>
                    </p:nvSpPr>
                    <p:spPr>
                      <a:xfrm>
                        <a:off x="768260" y="1052100"/>
                        <a:ext cx="214500" cy="2145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983" name="Google Shape;1983;p129"/>
                      <p:cNvSpPr/>
                      <p:nvPr/>
                    </p:nvSpPr>
                    <p:spPr>
                      <a:xfrm>
                        <a:off x="628232" y="1275388"/>
                        <a:ext cx="229800" cy="2298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984" name="Google Shape;1984;p129"/>
                      <p:cNvSpPr/>
                      <p:nvPr/>
                    </p:nvSpPr>
                    <p:spPr>
                      <a:xfrm>
                        <a:off x="1457045" y="927210"/>
                        <a:ext cx="93300" cy="264000"/>
                      </a:xfrm>
                      <a:custGeom>
                        <a:rect b="b" l="l" r="r" t="t"/>
                        <a:pathLst>
                          <a:path extrusionOk="0" h="120000" w="120000">
                            <a:moveTo>
                              <a:pt x="52822" y="120000"/>
                            </a:moveTo>
                            <a:lnTo>
                              <a:pt x="0" y="120000"/>
                            </a:lnTo>
                            <a:lnTo>
                              <a:pt x="0" y="0"/>
                            </a:lnTo>
                            <a:lnTo>
                              <a:pt x="52822" y="0"/>
                            </a:lnTo>
                            <a:cubicBezTo>
                              <a:pt x="89922" y="0"/>
                              <a:pt x="120000" y="10633"/>
                              <a:pt x="120000" y="23750"/>
                            </a:cubicBezTo>
                            <a:lnTo>
                              <a:pt x="120000" y="96250"/>
                            </a:lnTo>
                            <a:cubicBezTo>
                              <a:pt x="120000" y="109366"/>
                              <a:pt x="89922" y="120000"/>
                              <a:pt x="52822" y="120000"/>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985" name="Google Shape;1985;p129"/>
                      <p:cNvSpPr/>
                      <p:nvPr/>
                    </p:nvSpPr>
                    <p:spPr>
                      <a:xfrm>
                        <a:off x="1434338" y="1438123"/>
                        <a:ext cx="92100" cy="456600"/>
                      </a:xfrm>
                      <a:custGeom>
                        <a:rect b="b" l="l" r="r" t="t"/>
                        <a:pathLst>
                          <a:path extrusionOk="0" h="120000" w="120000">
                            <a:moveTo>
                              <a:pt x="120000" y="120000"/>
                            </a:moveTo>
                            <a:lnTo>
                              <a:pt x="0" y="120000"/>
                            </a:lnTo>
                            <a:lnTo>
                              <a:pt x="0" y="0"/>
                            </a:lnTo>
                            <a:lnTo>
                              <a:pt x="120000" y="0"/>
                            </a:lnTo>
                            <a:cubicBezTo>
                              <a:pt x="120000" y="0"/>
                              <a:pt x="120000" y="120000"/>
                              <a:pt x="120000" y="120000"/>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grpSp>
              </p:grpSp>
              <p:sp>
                <p:nvSpPr>
                  <p:cNvPr id="1986" name="Google Shape;1986;p129"/>
                  <p:cNvSpPr/>
                  <p:nvPr/>
                </p:nvSpPr>
                <p:spPr>
                  <a:xfrm>
                    <a:off x="0" y="3792906"/>
                    <a:ext cx="5290200" cy="17679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rgbClr val="2E2E2E"/>
                        </a:solidFill>
                        <a:latin typeface="Helvetica Neue Light"/>
                        <a:ea typeface="Helvetica Neue Light"/>
                        <a:cs typeface="Helvetica Neue Light"/>
                        <a:sym typeface="Helvetica Neue Light"/>
                      </a:rPr>
                      <a:t>Alert</a:t>
                    </a:r>
                    <a:r>
                      <a:rPr b="1" i="0" lang="en" sz="1700" u="none" cap="none" strike="noStrike">
                        <a:solidFill>
                          <a:srgbClr val="2E2E2E"/>
                        </a:solidFill>
                        <a:latin typeface="Helvetica Neue"/>
                        <a:ea typeface="Helvetica Neue"/>
                        <a:cs typeface="Helvetica Neue"/>
                        <a:sym typeface="Helvetica Neue"/>
                      </a:rPr>
                      <a:t>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2E2E2E"/>
                        </a:solidFill>
                        <a:latin typeface="Helvetica Neue Light"/>
                        <a:ea typeface="Helvetica Neue Light"/>
                        <a:cs typeface="Helvetica Neue Light"/>
                        <a:sym typeface="Helvetica Neue Light"/>
                      </a:rPr>
                      <a:t>prescription refill ready</a:t>
                    </a:r>
                    <a:endParaRPr b="0" i="0" sz="500" u="none" cap="none" strike="noStrike">
                      <a:solidFill>
                        <a:srgbClr val="000000"/>
                      </a:solidFill>
                      <a:latin typeface="Arial"/>
                      <a:ea typeface="Arial"/>
                      <a:cs typeface="Arial"/>
                      <a:sym typeface="Arial"/>
                    </a:endParaRPr>
                  </a:p>
                </p:txBody>
              </p:sp>
            </p:grpSp>
          </p:grpSp>
        </p:grpSp>
        <p:grpSp>
          <p:nvGrpSpPr>
            <p:cNvPr id="1987" name="Google Shape;1987;p129"/>
            <p:cNvGrpSpPr/>
            <p:nvPr/>
          </p:nvGrpSpPr>
          <p:grpSpPr>
            <a:xfrm>
              <a:off x="6340911" y="2698849"/>
              <a:ext cx="2227725" cy="2316938"/>
              <a:chOff x="16909094" y="28592"/>
              <a:chExt cx="5940600" cy="6178500"/>
            </a:xfrm>
          </p:grpSpPr>
          <p:sp>
            <p:nvSpPr>
              <p:cNvPr id="1988" name="Google Shape;1988;p129"/>
              <p:cNvSpPr/>
              <p:nvPr/>
            </p:nvSpPr>
            <p:spPr>
              <a:xfrm>
                <a:off x="16909094" y="28592"/>
                <a:ext cx="5940600" cy="6178500"/>
              </a:xfrm>
              <a:prstGeom prst="rect">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sp>
            <p:nvSpPr>
              <p:cNvPr id="1989" name="Google Shape;1989;p129"/>
              <p:cNvSpPr/>
              <p:nvPr/>
            </p:nvSpPr>
            <p:spPr>
              <a:xfrm>
                <a:off x="17764923" y="4799481"/>
                <a:ext cx="4229100" cy="12447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rgbClr val="2E2E2E"/>
                    </a:solidFill>
                    <a:latin typeface="Helvetica Neue Light"/>
                    <a:ea typeface="Helvetica Neue Light"/>
                    <a:cs typeface="Helvetica Neue Light"/>
                    <a:sym typeface="Helvetica Neue Light"/>
                  </a:rPr>
                  <a:t>Schedule</a:t>
                </a:r>
                <a:endParaRPr b="1" i="0" sz="1700" u="none" cap="none" strike="noStrike">
                  <a:solidFill>
                    <a:srgbClr val="2E2E2E"/>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Helvetica Neue Light"/>
                    <a:ea typeface="Helvetica Neue Light"/>
                    <a:cs typeface="Helvetica Neue Light"/>
                    <a:sym typeface="Helvetica Neue Light"/>
                  </a:rPr>
                  <a:t>f</a:t>
                </a:r>
                <a:r>
                  <a:rPr b="0" i="0" lang="en" sz="1100" u="none" cap="none" strike="noStrike">
                    <a:solidFill>
                      <a:srgbClr val="2E2E2E"/>
                    </a:solidFill>
                    <a:latin typeface="Helvetica Neue Light"/>
                    <a:ea typeface="Helvetica Neue Light"/>
                    <a:cs typeface="Helvetica Neue Light"/>
                    <a:sym typeface="Helvetica Neue Light"/>
                  </a:rPr>
                  <a:t>lu shot in clinic</a:t>
                </a:r>
                <a:endParaRPr b="0" i="0" sz="1100" u="none" cap="none" strike="noStrike">
                  <a:solidFill>
                    <a:srgbClr val="2E2E2E"/>
                  </a:solidFill>
                  <a:latin typeface="Helvetica Neue Light"/>
                  <a:ea typeface="Helvetica Neue Light"/>
                  <a:cs typeface="Helvetica Neue Light"/>
                  <a:sym typeface="Helvetica Neue Light"/>
                </a:endParaRPr>
              </a:p>
            </p:txBody>
          </p:sp>
          <p:grpSp>
            <p:nvGrpSpPr>
              <p:cNvPr id="1990" name="Google Shape;1990;p129"/>
              <p:cNvGrpSpPr/>
              <p:nvPr/>
            </p:nvGrpSpPr>
            <p:grpSpPr>
              <a:xfrm>
                <a:off x="17836717" y="898608"/>
                <a:ext cx="3894804" cy="3894804"/>
                <a:chOff x="14337164" y="-1621203"/>
                <a:chExt cx="1043400" cy="1043400"/>
              </a:xfrm>
            </p:grpSpPr>
            <p:sp>
              <p:nvSpPr>
                <p:cNvPr id="1991" name="Google Shape;1991;p129"/>
                <p:cNvSpPr/>
                <p:nvPr/>
              </p:nvSpPr>
              <p:spPr>
                <a:xfrm>
                  <a:off x="14337164" y="-1621203"/>
                  <a:ext cx="1043400" cy="1043400"/>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rgbClr val="A5A5A5"/>
                </a:solidFill>
                <a:ln cap="flat" cmpd="sng" w="25400">
                  <a:solidFill>
                    <a:srgbClr val="FFFFFF"/>
                  </a:solidFill>
                  <a:prstDash val="solid"/>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2E2E2E"/>
                    </a:solidFill>
                    <a:latin typeface="Helvetica Neue Light"/>
                    <a:ea typeface="Helvetica Neue Light"/>
                    <a:cs typeface="Helvetica Neue Light"/>
                    <a:sym typeface="Helvetica Neue Light"/>
                  </a:endParaRPr>
                </a:p>
              </p:txBody>
            </p:sp>
            <p:pic>
              <p:nvPicPr>
                <p:cNvPr id="1992" name="Google Shape;1992;p129"/>
                <p:cNvPicPr preferRelativeResize="0"/>
                <p:nvPr/>
              </p:nvPicPr>
              <p:blipFill rotWithShape="1">
                <a:blip r:embed="rId4">
                  <a:alphaModFix/>
                </a:blip>
                <a:srcRect b="0" l="0" r="0" t="0"/>
                <a:stretch/>
              </p:blipFill>
              <p:spPr>
                <a:xfrm>
                  <a:off x="14650841" y="-1471941"/>
                  <a:ext cx="416100" cy="693300"/>
                </a:xfrm>
                <a:prstGeom prst="rect">
                  <a:avLst/>
                </a:prstGeom>
                <a:noFill/>
                <a:ln>
                  <a:noFill/>
                </a:ln>
              </p:spPr>
            </p:pic>
          </p:grpSp>
        </p:grpSp>
      </p:grpSp>
      <p:sp>
        <p:nvSpPr>
          <p:cNvPr id="1993" name="Google Shape;1993;p129"/>
          <p:cNvSpPr txBox="1"/>
          <p:nvPr>
            <p:ph type="title"/>
          </p:nvPr>
        </p:nvSpPr>
        <p:spPr>
          <a:xfrm>
            <a:off x="387900" y="228600"/>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333333"/>
              </a:buClr>
              <a:buSzPts val="1400"/>
              <a:buFont typeface="Roboto"/>
              <a:buNone/>
            </a:pPr>
            <a:r>
              <a:rPr b="0" i="0" lang="en" sz="2800" u="none" cap="none" strike="noStrike">
                <a:solidFill>
                  <a:schemeClr val="dk1"/>
                </a:solidFill>
                <a:latin typeface="Roboto"/>
                <a:ea typeface="Roboto"/>
                <a:cs typeface="Roboto"/>
                <a:sym typeface="Roboto"/>
              </a:rPr>
              <a:t>APIs enable omnichannel business</a:t>
            </a:r>
            <a:endParaRPr b="0" i="0" sz="2800" u="none" cap="none" strike="noStrike">
              <a:solidFill>
                <a:srgbClr val="333333"/>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7" name="Shape 1997"/>
        <p:cNvGrpSpPr/>
        <p:nvPr/>
      </p:nvGrpSpPr>
      <p:grpSpPr>
        <a:xfrm>
          <a:off x="0" y="0"/>
          <a:ext cx="0" cy="0"/>
          <a:chOff x="0" y="0"/>
          <a:chExt cx="0" cy="0"/>
        </a:xfrm>
      </p:grpSpPr>
      <p:sp>
        <p:nvSpPr>
          <p:cNvPr id="1998" name="Google Shape;1998;p130"/>
          <p:cNvSpPr txBox="1"/>
          <p:nvPr>
            <p:ph type="title"/>
          </p:nvPr>
        </p:nvSpPr>
        <p:spPr>
          <a:xfrm>
            <a:off x="364675" y="331600"/>
            <a:ext cx="8526600" cy="555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33333"/>
              </a:buClr>
              <a:buSzPts val="1400"/>
              <a:buFont typeface="Roboto"/>
              <a:buNone/>
            </a:pPr>
            <a:r>
              <a:rPr b="0" i="0" lang="en" sz="2800" u="none" cap="none" strike="noStrike">
                <a:solidFill>
                  <a:schemeClr val="dk1"/>
                </a:solidFill>
                <a:latin typeface="Roboto"/>
                <a:ea typeface="Roboto"/>
                <a:cs typeface="Roboto"/>
                <a:sym typeface="Roboto"/>
              </a:rPr>
              <a:t>APIs enable innovative reach &amp; revenue</a:t>
            </a:r>
            <a:endParaRPr b="0" i="0" sz="2800" u="none" cap="none" strike="noStrike">
              <a:solidFill>
                <a:srgbClr val="333333"/>
              </a:solidFill>
              <a:latin typeface="Roboto"/>
              <a:ea typeface="Roboto"/>
              <a:cs typeface="Roboto"/>
              <a:sym typeface="Roboto"/>
            </a:endParaRPr>
          </a:p>
        </p:txBody>
      </p:sp>
      <p:grpSp>
        <p:nvGrpSpPr>
          <p:cNvPr id="1999" name="Google Shape;1999;p130"/>
          <p:cNvGrpSpPr/>
          <p:nvPr/>
        </p:nvGrpSpPr>
        <p:grpSpPr>
          <a:xfrm>
            <a:off x="358573" y="984269"/>
            <a:ext cx="5702013" cy="3174958"/>
            <a:chOff x="616522" y="656175"/>
            <a:chExt cx="7439025" cy="4434919"/>
          </a:xfrm>
        </p:grpSpPr>
        <p:pic>
          <p:nvPicPr>
            <p:cNvPr id="2000" name="Google Shape;2000;p130"/>
            <p:cNvPicPr preferRelativeResize="0"/>
            <p:nvPr/>
          </p:nvPicPr>
          <p:blipFill rotWithShape="1">
            <a:blip r:embed="rId3">
              <a:alphaModFix/>
            </a:blip>
            <a:srcRect b="0" l="0" r="0" t="0"/>
            <a:stretch/>
          </p:blipFill>
          <p:spPr>
            <a:xfrm>
              <a:off x="741960" y="3286969"/>
              <a:ext cx="7188396" cy="1804125"/>
            </a:xfrm>
            <a:prstGeom prst="rect">
              <a:avLst/>
            </a:prstGeom>
            <a:noFill/>
            <a:ln>
              <a:noFill/>
            </a:ln>
          </p:spPr>
        </p:pic>
        <p:pic>
          <p:nvPicPr>
            <p:cNvPr id="2001" name="Google Shape;2001;p130"/>
            <p:cNvPicPr preferRelativeResize="0"/>
            <p:nvPr/>
          </p:nvPicPr>
          <p:blipFill rotWithShape="1">
            <a:blip r:embed="rId4">
              <a:alphaModFix/>
            </a:blip>
            <a:srcRect b="0" l="0" r="0" t="0"/>
            <a:stretch/>
          </p:blipFill>
          <p:spPr>
            <a:xfrm>
              <a:off x="616522" y="656175"/>
              <a:ext cx="7439025" cy="2687119"/>
            </a:xfrm>
            <a:prstGeom prst="rect">
              <a:avLst/>
            </a:prstGeom>
            <a:noFill/>
            <a:ln>
              <a:noFill/>
            </a:ln>
          </p:spPr>
        </p:pic>
      </p:grpSp>
      <p:pic>
        <p:nvPicPr>
          <p:cNvPr id="2002" name="Google Shape;2002;p130"/>
          <p:cNvPicPr preferRelativeResize="0"/>
          <p:nvPr/>
        </p:nvPicPr>
        <p:blipFill rotWithShape="1">
          <a:blip r:embed="rId5">
            <a:alphaModFix/>
          </a:blip>
          <a:srcRect b="0" l="0" r="0" t="0"/>
          <a:stretch/>
        </p:blipFill>
        <p:spPr>
          <a:xfrm>
            <a:off x="5293000" y="2084275"/>
            <a:ext cx="3324901" cy="270194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6" name="Shape 2006"/>
        <p:cNvGrpSpPr/>
        <p:nvPr/>
      </p:nvGrpSpPr>
      <p:grpSpPr>
        <a:xfrm>
          <a:off x="0" y="0"/>
          <a:ext cx="0" cy="0"/>
          <a:chOff x="0" y="0"/>
          <a:chExt cx="0" cy="0"/>
        </a:xfrm>
      </p:grpSpPr>
      <p:sp>
        <p:nvSpPr>
          <p:cNvPr id="2007" name="Google Shape;2007;p131"/>
          <p:cNvSpPr txBox="1"/>
          <p:nvPr/>
        </p:nvSpPr>
        <p:spPr>
          <a:xfrm>
            <a:off x="8532103" y="4842860"/>
            <a:ext cx="459000" cy="273900"/>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BDBDBD"/>
                </a:solidFill>
                <a:latin typeface="Helvetica Neue"/>
                <a:ea typeface="Helvetica Neue"/>
                <a:cs typeface="Helvetica Neue"/>
                <a:sym typeface="Helvetica Neue"/>
              </a:rPr>
              <a:t>‹#›</a:t>
            </a:fld>
            <a:endParaRPr b="0" i="0" sz="800" u="none" cap="none" strike="noStrike">
              <a:solidFill>
                <a:srgbClr val="BDBDBD"/>
              </a:solidFill>
              <a:latin typeface="Helvetica Neue"/>
              <a:ea typeface="Helvetica Neue"/>
              <a:cs typeface="Helvetica Neue"/>
              <a:sym typeface="Helvetica Neue"/>
            </a:endParaRPr>
          </a:p>
        </p:txBody>
      </p:sp>
      <p:grpSp>
        <p:nvGrpSpPr>
          <p:cNvPr id="2008" name="Google Shape;2008;p131"/>
          <p:cNvGrpSpPr/>
          <p:nvPr/>
        </p:nvGrpSpPr>
        <p:grpSpPr>
          <a:xfrm>
            <a:off x="5947006" y="2857555"/>
            <a:ext cx="2298871" cy="969879"/>
            <a:chOff x="1704684" y="2781300"/>
            <a:chExt cx="2008800" cy="847500"/>
          </a:xfrm>
        </p:grpSpPr>
        <p:sp>
          <p:nvSpPr>
            <p:cNvPr id="2009" name="Google Shape;2009;p131"/>
            <p:cNvSpPr/>
            <p:nvPr/>
          </p:nvSpPr>
          <p:spPr>
            <a:xfrm>
              <a:off x="1704684" y="2781300"/>
              <a:ext cx="2008800" cy="847500"/>
            </a:xfrm>
            <a:prstGeom prst="roundRect">
              <a:avLst>
                <a:gd fmla="val 16667" name="adj"/>
              </a:avLst>
            </a:prstGeom>
            <a:solidFill>
              <a:schemeClr val="dk1"/>
            </a:solidFill>
            <a:ln>
              <a:noFill/>
            </a:ln>
          </p:spPr>
          <p:txBody>
            <a:bodyPr anchorCtr="0" anchor="t"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Roboto"/>
                  <a:ea typeface="Roboto"/>
                  <a:cs typeface="Roboto"/>
                  <a:sym typeface="Roboto"/>
                </a:rPr>
                <a:t>Product</a:t>
              </a:r>
              <a:endParaRPr b="1" i="0" sz="1100" u="none" cap="none" strike="noStrike">
                <a:solidFill>
                  <a:srgbClr val="FFFFFF"/>
                </a:solidFill>
                <a:latin typeface="Roboto"/>
                <a:ea typeface="Roboto"/>
                <a:cs typeface="Roboto"/>
                <a:sym typeface="Roboto"/>
              </a:endParaRPr>
            </a:p>
          </p:txBody>
        </p:sp>
        <p:sp>
          <p:nvSpPr>
            <p:cNvPr id="2010" name="Google Shape;2010;p131"/>
            <p:cNvSpPr/>
            <p:nvPr/>
          </p:nvSpPr>
          <p:spPr>
            <a:xfrm>
              <a:off x="1806513" y="3092524"/>
              <a:ext cx="842400" cy="397500"/>
            </a:xfrm>
            <a:prstGeom prst="roundRect">
              <a:avLst>
                <a:gd fmla="val 16667" name="adj"/>
              </a:avLst>
            </a:prstGeom>
            <a:solidFill>
              <a:schemeClr val="accent3"/>
            </a:solidFill>
            <a:ln>
              <a:noFill/>
            </a:ln>
          </p:spPr>
          <p:txBody>
            <a:bodyPr anchorCtr="1" anchor="ctr"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Roboto"/>
                  <a:ea typeface="Roboto"/>
                  <a:cs typeface="Roboto"/>
                  <a:sym typeface="Roboto"/>
                </a:rPr>
                <a:t>API Proxy A</a:t>
              </a:r>
              <a:endParaRPr b="1" i="0" sz="1100" u="none" cap="none" strike="noStrike">
                <a:solidFill>
                  <a:srgbClr val="FFFFFF"/>
                </a:solidFill>
                <a:latin typeface="Roboto"/>
                <a:ea typeface="Roboto"/>
                <a:cs typeface="Roboto"/>
                <a:sym typeface="Roboto"/>
              </a:endParaRPr>
            </a:p>
          </p:txBody>
        </p:sp>
        <p:sp>
          <p:nvSpPr>
            <p:cNvPr id="2011" name="Google Shape;2011;p131"/>
            <p:cNvSpPr/>
            <p:nvPr/>
          </p:nvSpPr>
          <p:spPr>
            <a:xfrm>
              <a:off x="2763333" y="3092524"/>
              <a:ext cx="842400" cy="397500"/>
            </a:xfrm>
            <a:prstGeom prst="roundRect">
              <a:avLst>
                <a:gd fmla="val 16667" name="adj"/>
              </a:avLst>
            </a:prstGeom>
            <a:solidFill>
              <a:schemeClr val="accent3"/>
            </a:solidFill>
            <a:ln>
              <a:noFill/>
            </a:ln>
          </p:spPr>
          <p:txBody>
            <a:bodyPr anchorCtr="1" anchor="ctr"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Roboto"/>
                  <a:ea typeface="Roboto"/>
                  <a:cs typeface="Roboto"/>
                  <a:sym typeface="Roboto"/>
                </a:rPr>
                <a:t>API Proxy B</a:t>
              </a:r>
              <a:endParaRPr b="1" i="0" sz="1100" u="none" cap="none" strike="noStrike">
                <a:solidFill>
                  <a:srgbClr val="FFFFFF"/>
                </a:solidFill>
                <a:latin typeface="Roboto"/>
                <a:ea typeface="Roboto"/>
                <a:cs typeface="Roboto"/>
                <a:sym typeface="Roboto"/>
              </a:endParaRPr>
            </a:p>
          </p:txBody>
        </p:sp>
      </p:grpSp>
      <p:sp>
        <p:nvSpPr>
          <p:cNvPr id="2012" name="Google Shape;2012;p131"/>
          <p:cNvSpPr/>
          <p:nvPr/>
        </p:nvSpPr>
        <p:spPr>
          <a:xfrm>
            <a:off x="5947004" y="1127065"/>
            <a:ext cx="2298900" cy="454800"/>
          </a:xfrm>
          <a:prstGeom prst="roundRect">
            <a:avLst>
              <a:gd fmla="val 16667" name="adj"/>
            </a:avLst>
          </a:prstGeom>
          <a:solidFill>
            <a:schemeClr val="dk1"/>
          </a:solidFill>
          <a:ln>
            <a:noFill/>
          </a:ln>
        </p:spPr>
        <p:txBody>
          <a:bodyPr anchorCtr="1" anchor="ctr"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Roboto"/>
                <a:ea typeface="Roboto"/>
                <a:cs typeface="Roboto"/>
                <a:sym typeface="Roboto"/>
              </a:rPr>
              <a:t>Developer</a:t>
            </a:r>
            <a:endParaRPr b="1" i="0" sz="1100" u="none" cap="none" strike="noStrike">
              <a:solidFill>
                <a:srgbClr val="FFFFFF"/>
              </a:solidFill>
              <a:latin typeface="Roboto"/>
              <a:ea typeface="Roboto"/>
              <a:cs typeface="Roboto"/>
              <a:sym typeface="Roboto"/>
            </a:endParaRPr>
          </a:p>
        </p:txBody>
      </p:sp>
      <p:sp>
        <p:nvSpPr>
          <p:cNvPr id="2013" name="Google Shape;2013;p131"/>
          <p:cNvSpPr/>
          <p:nvPr/>
        </p:nvSpPr>
        <p:spPr>
          <a:xfrm>
            <a:off x="5946994" y="1992303"/>
            <a:ext cx="2298900" cy="454800"/>
          </a:xfrm>
          <a:prstGeom prst="roundRect">
            <a:avLst>
              <a:gd fmla="val 16667" name="adj"/>
            </a:avLst>
          </a:prstGeom>
          <a:solidFill>
            <a:schemeClr val="dk1"/>
          </a:solidFill>
          <a:ln>
            <a:noFill/>
          </a:ln>
        </p:spPr>
        <p:txBody>
          <a:bodyPr anchorCtr="1" anchor="ctr"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Roboto"/>
                <a:ea typeface="Roboto"/>
                <a:cs typeface="Roboto"/>
                <a:sym typeface="Roboto"/>
              </a:rPr>
              <a:t>App</a:t>
            </a:r>
            <a:endParaRPr b="1" i="0" sz="1100" u="none" cap="none" strike="noStrike">
              <a:solidFill>
                <a:srgbClr val="FFFFFF"/>
              </a:solidFill>
              <a:latin typeface="Roboto"/>
              <a:ea typeface="Roboto"/>
              <a:cs typeface="Roboto"/>
              <a:sym typeface="Roboto"/>
            </a:endParaRPr>
          </a:p>
        </p:txBody>
      </p:sp>
      <p:cxnSp>
        <p:nvCxnSpPr>
          <p:cNvPr id="2014" name="Google Shape;2014;p131"/>
          <p:cNvCxnSpPr>
            <a:stCxn id="2013" idx="2"/>
            <a:endCxn id="2009" idx="0"/>
          </p:cNvCxnSpPr>
          <p:nvPr/>
        </p:nvCxnSpPr>
        <p:spPr>
          <a:xfrm>
            <a:off x="7096444" y="2447103"/>
            <a:ext cx="0" cy="410400"/>
          </a:xfrm>
          <a:prstGeom prst="straightConnector1">
            <a:avLst/>
          </a:prstGeom>
          <a:noFill/>
          <a:ln cap="flat" cmpd="sng" w="19050">
            <a:solidFill>
              <a:schemeClr val="dk1"/>
            </a:solidFill>
            <a:prstDash val="dot"/>
            <a:round/>
            <a:headEnd len="sm" w="sm" type="none"/>
            <a:tailEnd len="med" w="med" type="triangle"/>
          </a:ln>
        </p:spPr>
      </p:cxnSp>
      <p:cxnSp>
        <p:nvCxnSpPr>
          <p:cNvPr id="2015" name="Google Shape;2015;p131"/>
          <p:cNvCxnSpPr>
            <a:stCxn id="2012" idx="2"/>
            <a:endCxn id="2013" idx="0"/>
          </p:cNvCxnSpPr>
          <p:nvPr/>
        </p:nvCxnSpPr>
        <p:spPr>
          <a:xfrm>
            <a:off x="7096454" y="1581865"/>
            <a:ext cx="0" cy="410400"/>
          </a:xfrm>
          <a:prstGeom prst="straightConnector1">
            <a:avLst/>
          </a:prstGeom>
          <a:noFill/>
          <a:ln cap="flat" cmpd="sng" w="19050">
            <a:solidFill>
              <a:schemeClr val="dk1"/>
            </a:solidFill>
            <a:prstDash val="dot"/>
            <a:round/>
            <a:headEnd len="sm" w="sm" type="none"/>
            <a:tailEnd len="med" w="med" type="triangle"/>
          </a:ln>
        </p:spPr>
      </p:cxnSp>
      <p:sp>
        <p:nvSpPr>
          <p:cNvPr id="2016" name="Google Shape;2016;p131"/>
          <p:cNvSpPr/>
          <p:nvPr/>
        </p:nvSpPr>
        <p:spPr>
          <a:xfrm>
            <a:off x="7530435" y="2063004"/>
            <a:ext cx="608400" cy="313500"/>
          </a:xfrm>
          <a:prstGeom prst="roundRect">
            <a:avLst>
              <a:gd fmla="val 16667" name="adj"/>
            </a:avLst>
          </a:prstGeom>
          <a:solidFill>
            <a:schemeClr val="accent1"/>
          </a:solidFill>
          <a:ln>
            <a:noFill/>
          </a:ln>
        </p:spPr>
        <p:txBody>
          <a:bodyPr anchorCtr="1" anchor="ctr" bIns="34300" lIns="68625" spcFirstLastPara="1" rIns="68625" wrap="square" tIns="34300">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Roboto"/>
                <a:ea typeface="Roboto"/>
                <a:cs typeface="Roboto"/>
                <a:sym typeface="Roboto"/>
              </a:rPr>
              <a:t>Keys</a:t>
            </a:r>
            <a:endParaRPr b="1" i="0" sz="1100" u="none" cap="none" strike="noStrike">
              <a:solidFill>
                <a:srgbClr val="FFFFFF"/>
              </a:solidFill>
              <a:latin typeface="Roboto"/>
              <a:ea typeface="Roboto"/>
              <a:cs typeface="Roboto"/>
              <a:sym typeface="Roboto"/>
            </a:endParaRPr>
          </a:p>
        </p:txBody>
      </p:sp>
      <p:sp>
        <p:nvSpPr>
          <p:cNvPr id="2017" name="Google Shape;2017;p131"/>
          <p:cNvSpPr txBox="1"/>
          <p:nvPr>
            <p:ph type="title"/>
          </p:nvPr>
        </p:nvSpPr>
        <p:spPr>
          <a:xfrm>
            <a:off x="459388" y="218142"/>
            <a:ext cx="8225100" cy="52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1400"/>
              <a:buFont typeface="Roboto"/>
              <a:buNone/>
            </a:pPr>
            <a:r>
              <a:rPr b="0" i="0" lang="en" sz="2800" u="none" cap="none" strike="noStrike">
                <a:solidFill>
                  <a:schemeClr val="accent1"/>
                </a:solidFill>
                <a:latin typeface="Roboto"/>
                <a:ea typeface="Roboto"/>
                <a:cs typeface="Roboto"/>
                <a:sym typeface="Roboto"/>
              </a:rPr>
              <a:t>Products, Apps and Developers</a:t>
            </a:r>
            <a:endParaRPr b="0" i="0" sz="2800" u="none" cap="none" strike="noStrike">
              <a:solidFill>
                <a:schemeClr val="accent1"/>
              </a:solidFill>
              <a:latin typeface="Roboto"/>
              <a:ea typeface="Roboto"/>
              <a:cs typeface="Roboto"/>
              <a:sym typeface="Roboto"/>
            </a:endParaRPr>
          </a:p>
        </p:txBody>
      </p:sp>
      <p:sp>
        <p:nvSpPr>
          <p:cNvPr id="2018" name="Google Shape;2018;p131"/>
          <p:cNvSpPr txBox="1"/>
          <p:nvPr>
            <p:ph idx="1" type="body"/>
          </p:nvPr>
        </p:nvSpPr>
        <p:spPr>
          <a:xfrm>
            <a:off x="658900" y="1063550"/>
            <a:ext cx="4472700" cy="3216900"/>
          </a:xfrm>
          <a:prstGeom prst="rect">
            <a:avLst/>
          </a:prstGeom>
          <a:noFill/>
          <a:ln>
            <a:noFill/>
          </a:ln>
        </p:spPr>
        <p:txBody>
          <a:bodyPr anchorCtr="0" anchor="t" bIns="34275" lIns="68575" spcFirstLastPara="1" rIns="68575" wrap="square" tIns="34275">
            <a:noAutofit/>
          </a:bodyPr>
          <a:lstStyle/>
          <a:p>
            <a:pPr indent="-177800" lvl="0" marL="177800" marR="0" rtl="0" algn="l">
              <a:lnSpc>
                <a:spcPct val="100000"/>
              </a:lnSpc>
              <a:spcBef>
                <a:spcPts val="300"/>
              </a:spcBef>
              <a:spcAft>
                <a:spcPts val="0"/>
              </a:spcAft>
              <a:buClr>
                <a:schemeClr val="dk1"/>
              </a:buClr>
              <a:buSzPts val="1600"/>
              <a:buFont typeface="Roboto"/>
              <a:buChar char="•"/>
            </a:pPr>
            <a:r>
              <a:rPr b="0" i="0" lang="en" sz="1600" u="none" cap="none" strike="noStrike">
                <a:solidFill>
                  <a:schemeClr val="dk1"/>
                </a:solidFill>
                <a:latin typeface="Roboto"/>
                <a:ea typeface="Roboto"/>
                <a:cs typeface="Roboto"/>
                <a:sym typeface="Roboto"/>
              </a:rPr>
              <a:t>Products bundle together API proxies to offer them to Developers.</a:t>
            </a:r>
            <a:endParaRPr b="0" i="0" sz="1600" u="none" cap="none" strike="noStrike">
              <a:solidFill>
                <a:schemeClr val="dk1"/>
              </a:solidFill>
              <a:latin typeface="Roboto"/>
              <a:ea typeface="Roboto"/>
              <a:cs typeface="Roboto"/>
              <a:sym typeface="Roboto"/>
            </a:endParaRPr>
          </a:p>
          <a:p>
            <a:pPr indent="-177800" lvl="0" marL="177800" marR="0" rtl="0" algn="l">
              <a:lnSpc>
                <a:spcPct val="100000"/>
              </a:lnSpc>
              <a:spcBef>
                <a:spcPts val="600"/>
              </a:spcBef>
              <a:spcAft>
                <a:spcPts val="0"/>
              </a:spcAft>
              <a:buClr>
                <a:schemeClr val="dk1"/>
              </a:buClr>
              <a:buSzPts val="1600"/>
              <a:buFont typeface="Roboto"/>
              <a:buChar char="•"/>
            </a:pPr>
            <a:r>
              <a:rPr b="0" i="0" lang="en" sz="1600" u="none" cap="none" strike="noStrike">
                <a:solidFill>
                  <a:schemeClr val="dk1"/>
                </a:solidFill>
                <a:latin typeface="Roboto"/>
                <a:ea typeface="Roboto"/>
                <a:cs typeface="Roboto"/>
                <a:sym typeface="Roboto"/>
              </a:rPr>
              <a:t>Developers are external API users who interact with your APIs by developing applications that use them. Developers may be grouped into Companies.</a:t>
            </a:r>
            <a:endParaRPr b="0" i="0" sz="1600" u="none" cap="none" strike="noStrike">
              <a:solidFill>
                <a:schemeClr val="dk1"/>
              </a:solidFill>
              <a:latin typeface="Roboto"/>
              <a:ea typeface="Roboto"/>
              <a:cs typeface="Roboto"/>
              <a:sym typeface="Roboto"/>
            </a:endParaRPr>
          </a:p>
          <a:p>
            <a:pPr indent="-177800" lvl="0" marL="177800" marR="0" rtl="0" algn="l">
              <a:lnSpc>
                <a:spcPct val="100000"/>
              </a:lnSpc>
              <a:spcBef>
                <a:spcPts val="600"/>
              </a:spcBef>
              <a:spcAft>
                <a:spcPts val="600"/>
              </a:spcAft>
              <a:buClr>
                <a:schemeClr val="dk1"/>
              </a:buClr>
              <a:buSzPts val="1600"/>
              <a:buFont typeface="Roboto"/>
              <a:buChar char="•"/>
            </a:pPr>
            <a:r>
              <a:rPr b="0" i="0" lang="en" sz="1600" u="none" cap="none" strike="noStrike">
                <a:solidFill>
                  <a:schemeClr val="dk1"/>
                </a:solidFill>
                <a:latin typeface="Roboto"/>
                <a:ea typeface="Roboto"/>
                <a:cs typeface="Roboto"/>
                <a:sym typeface="Roboto"/>
              </a:rPr>
              <a:t>Apps are associations between Developers and Products.</a:t>
            </a:r>
            <a:endParaRPr b="0" i="0" sz="1600" u="none" cap="none" strike="noStrike">
              <a:solidFill>
                <a:schemeClr val="dk1"/>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797" name="Shape 797"/>
        <p:cNvGrpSpPr/>
        <p:nvPr/>
      </p:nvGrpSpPr>
      <p:grpSpPr>
        <a:xfrm>
          <a:off x="0" y="0"/>
          <a:ext cx="0" cy="0"/>
          <a:chOff x="0" y="0"/>
          <a:chExt cx="0" cy="0"/>
        </a:xfrm>
      </p:grpSpPr>
      <p:sp>
        <p:nvSpPr>
          <p:cNvPr id="798" name="Google Shape;798;p103"/>
          <p:cNvSpPr txBox="1"/>
          <p:nvPr/>
        </p:nvSpPr>
        <p:spPr>
          <a:xfrm>
            <a:off x="2754025" y="4116697"/>
            <a:ext cx="1523700" cy="581400"/>
          </a:xfrm>
          <a:prstGeom prst="rect">
            <a:avLst/>
          </a:prstGeom>
          <a:solidFill>
            <a:schemeClr val="accent1"/>
          </a:solidFill>
          <a:ln>
            <a:noFill/>
          </a:ln>
          <a:effectLst>
            <a:outerShdw blurRad="128588" rotWithShape="0" algn="bl" dir="4080000" dist="57150">
              <a:srgbClr val="000000">
                <a:alpha val="2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Roboto"/>
                <a:ea typeface="Roboto"/>
                <a:cs typeface="Roboto"/>
                <a:sym typeface="Roboto"/>
              </a:rPr>
              <a:t>Use Group Chat to copy links posted by the Apigee team</a:t>
            </a:r>
            <a:endParaRPr b="0" i="0" sz="1000" u="none" cap="none" strike="noStrike">
              <a:solidFill>
                <a:schemeClr val="lt1"/>
              </a:solidFill>
              <a:latin typeface="Roboto"/>
              <a:ea typeface="Roboto"/>
              <a:cs typeface="Roboto"/>
              <a:sym typeface="Roboto"/>
            </a:endParaRPr>
          </a:p>
        </p:txBody>
      </p:sp>
      <p:pic>
        <p:nvPicPr>
          <p:cNvPr id="799" name="Google Shape;799;p103"/>
          <p:cNvPicPr preferRelativeResize="0"/>
          <p:nvPr/>
        </p:nvPicPr>
        <p:blipFill rotWithShape="1">
          <a:blip r:embed="rId3">
            <a:alphaModFix/>
          </a:blip>
          <a:srcRect b="0" l="0" r="0" t="0"/>
          <a:stretch/>
        </p:blipFill>
        <p:spPr>
          <a:xfrm>
            <a:off x="2495650" y="1191925"/>
            <a:ext cx="6108850" cy="2852774"/>
          </a:xfrm>
          <a:prstGeom prst="rect">
            <a:avLst/>
          </a:prstGeom>
          <a:noFill/>
          <a:ln cap="flat" cmpd="sng" w="19050">
            <a:solidFill>
              <a:schemeClr val="lt2"/>
            </a:solidFill>
            <a:prstDash val="solid"/>
            <a:round/>
            <a:headEnd len="sm" w="sm" type="none"/>
            <a:tailEnd len="sm" w="sm" type="none"/>
          </a:ln>
        </p:spPr>
      </p:pic>
      <p:sp>
        <p:nvSpPr>
          <p:cNvPr id="800" name="Google Shape;800;p103"/>
          <p:cNvSpPr txBox="1"/>
          <p:nvPr/>
        </p:nvSpPr>
        <p:spPr>
          <a:xfrm>
            <a:off x="5058900" y="780387"/>
            <a:ext cx="1523700" cy="625200"/>
          </a:xfrm>
          <a:prstGeom prst="rect">
            <a:avLst/>
          </a:prstGeom>
          <a:solidFill>
            <a:schemeClr val="accent1"/>
          </a:solidFill>
          <a:ln>
            <a:noFill/>
          </a:ln>
          <a:effectLst>
            <a:outerShdw blurRad="128588" rotWithShape="0" algn="bl" dir="4080000" dist="57150">
              <a:srgbClr val="000000">
                <a:alpha val="2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Roboto"/>
                <a:ea typeface="Roboto"/>
                <a:cs typeface="Roboto"/>
                <a:sym typeface="Roboto"/>
              </a:rPr>
              <a:t>Use Q&amp;A to ask the instructors your questions.</a:t>
            </a:r>
            <a:endParaRPr b="0" i="0" sz="1000" u="none" cap="none" strike="noStrike">
              <a:solidFill>
                <a:schemeClr val="lt1"/>
              </a:solidFill>
              <a:latin typeface="Roboto"/>
              <a:ea typeface="Roboto"/>
              <a:cs typeface="Roboto"/>
              <a:sym typeface="Roboto"/>
            </a:endParaRPr>
          </a:p>
        </p:txBody>
      </p:sp>
      <p:cxnSp>
        <p:nvCxnSpPr>
          <p:cNvPr id="801" name="Google Shape;801;p103"/>
          <p:cNvCxnSpPr>
            <a:stCxn id="800" idx="2"/>
          </p:cNvCxnSpPr>
          <p:nvPr/>
        </p:nvCxnSpPr>
        <p:spPr>
          <a:xfrm>
            <a:off x="5820750" y="1405587"/>
            <a:ext cx="18600" cy="2426100"/>
          </a:xfrm>
          <a:prstGeom prst="straightConnector1">
            <a:avLst/>
          </a:prstGeom>
          <a:noFill/>
          <a:ln cap="flat" cmpd="sng" w="28575">
            <a:solidFill>
              <a:schemeClr val="accent1"/>
            </a:solidFill>
            <a:prstDash val="solid"/>
            <a:round/>
            <a:headEnd len="sm" w="sm" type="none"/>
            <a:tailEnd len="med" w="med" type="triangle"/>
          </a:ln>
        </p:spPr>
      </p:cxnSp>
      <p:cxnSp>
        <p:nvCxnSpPr>
          <p:cNvPr id="802" name="Google Shape;802;p103"/>
          <p:cNvCxnSpPr>
            <a:stCxn id="800" idx="1"/>
          </p:cNvCxnSpPr>
          <p:nvPr/>
        </p:nvCxnSpPr>
        <p:spPr>
          <a:xfrm flipH="1">
            <a:off x="3831600" y="1092987"/>
            <a:ext cx="1227300" cy="522900"/>
          </a:xfrm>
          <a:prstGeom prst="bentConnector3">
            <a:avLst>
              <a:gd fmla="val 50000" name="adj1"/>
            </a:avLst>
          </a:prstGeom>
          <a:noFill/>
          <a:ln cap="flat" cmpd="sng" w="28575">
            <a:solidFill>
              <a:schemeClr val="accent1"/>
            </a:solidFill>
            <a:prstDash val="solid"/>
            <a:round/>
            <a:headEnd len="sm" w="sm" type="none"/>
            <a:tailEnd len="med" w="med" type="triangle"/>
          </a:ln>
        </p:spPr>
      </p:cxnSp>
      <p:sp>
        <p:nvSpPr>
          <p:cNvPr id="803" name="Google Shape;803;p103"/>
          <p:cNvSpPr txBox="1"/>
          <p:nvPr/>
        </p:nvSpPr>
        <p:spPr>
          <a:xfrm>
            <a:off x="4781575" y="3088249"/>
            <a:ext cx="921900" cy="438000"/>
          </a:xfrm>
          <a:prstGeom prst="rect">
            <a:avLst/>
          </a:prstGeom>
          <a:solidFill>
            <a:schemeClr val="accent1"/>
          </a:solidFill>
          <a:ln>
            <a:noFill/>
          </a:ln>
          <a:effectLst>
            <a:outerShdw blurRad="128588" rotWithShape="0" algn="bl" dir="4080000" dist="57150">
              <a:srgbClr val="000000">
                <a:alpha val="2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Roboto"/>
                <a:ea typeface="Roboto"/>
                <a:cs typeface="Roboto"/>
                <a:sym typeface="Roboto"/>
              </a:rPr>
              <a:t>View Webinar Screen</a:t>
            </a:r>
            <a:endParaRPr b="0" i="0" sz="1000" u="none" cap="none" strike="noStrike">
              <a:solidFill>
                <a:schemeClr val="lt1"/>
              </a:solidFill>
              <a:latin typeface="Roboto"/>
              <a:ea typeface="Roboto"/>
              <a:cs typeface="Roboto"/>
              <a:sym typeface="Roboto"/>
            </a:endParaRPr>
          </a:p>
        </p:txBody>
      </p:sp>
      <p:cxnSp>
        <p:nvCxnSpPr>
          <p:cNvPr id="804" name="Google Shape;804;p103"/>
          <p:cNvCxnSpPr/>
          <p:nvPr/>
        </p:nvCxnSpPr>
        <p:spPr>
          <a:xfrm>
            <a:off x="5549335" y="3526136"/>
            <a:ext cx="1500" cy="305400"/>
          </a:xfrm>
          <a:prstGeom prst="straightConnector1">
            <a:avLst/>
          </a:prstGeom>
          <a:noFill/>
          <a:ln cap="flat" cmpd="sng" w="28575">
            <a:solidFill>
              <a:schemeClr val="accent1"/>
            </a:solidFill>
            <a:prstDash val="solid"/>
            <a:round/>
            <a:headEnd len="sm" w="sm" type="none"/>
            <a:tailEnd len="med" w="med" type="triangle"/>
          </a:ln>
        </p:spPr>
      </p:cxnSp>
      <p:sp>
        <p:nvSpPr>
          <p:cNvPr id="805" name="Google Shape;805;p103"/>
          <p:cNvSpPr txBox="1"/>
          <p:nvPr>
            <p:ph type="title"/>
          </p:nvPr>
        </p:nvSpPr>
        <p:spPr>
          <a:xfrm>
            <a:off x="459388" y="218142"/>
            <a:ext cx="8225100" cy="52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1400"/>
              <a:buFont typeface="Roboto"/>
              <a:buNone/>
            </a:pPr>
            <a:r>
              <a:rPr b="0" i="0" lang="en" sz="2800" u="none" cap="none" strike="noStrike">
                <a:solidFill>
                  <a:schemeClr val="accent1"/>
                </a:solidFill>
                <a:latin typeface="Roboto"/>
                <a:ea typeface="Roboto"/>
                <a:cs typeface="Roboto"/>
                <a:sym typeface="Roboto"/>
              </a:rPr>
              <a:t>How to use On24:</a:t>
            </a:r>
            <a:endParaRPr b="0" i="0" sz="2800" u="none" cap="none" strike="noStrike">
              <a:solidFill>
                <a:schemeClr val="accent1"/>
              </a:solidFill>
              <a:latin typeface="Roboto"/>
              <a:ea typeface="Roboto"/>
              <a:cs typeface="Roboto"/>
              <a:sym typeface="Roboto"/>
            </a:endParaRPr>
          </a:p>
        </p:txBody>
      </p:sp>
      <p:sp>
        <p:nvSpPr>
          <p:cNvPr id="806" name="Google Shape;806;p103"/>
          <p:cNvSpPr txBox="1"/>
          <p:nvPr/>
        </p:nvSpPr>
        <p:spPr>
          <a:xfrm>
            <a:off x="459401" y="1279925"/>
            <a:ext cx="1628400" cy="2991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accent1"/>
                </a:solidFill>
                <a:latin typeface="Roboto"/>
                <a:ea typeface="Roboto"/>
                <a:cs typeface="Roboto"/>
                <a:sym typeface="Roboto"/>
              </a:rPr>
              <a:t>You must use Chrome or Firefox to use Apigee Edge. </a:t>
            </a:r>
            <a:r>
              <a:rPr b="0" i="0" lang="en" sz="1200" u="none" cap="none" strike="noStrike">
                <a:solidFill>
                  <a:schemeClr val="dk1"/>
                </a:solidFill>
                <a:latin typeface="Roboto"/>
                <a:ea typeface="Roboto"/>
                <a:cs typeface="Roboto"/>
                <a:sym typeface="Roboto"/>
              </a:rPr>
              <a:t> Also, ensure you have Adobe Flash installed so you can hear the audio on this On24 webinar. If you just installed Flash, you may need to restart your browser or even your computer.</a:t>
            </a:r>
            <a:endParaRPr b="0" i="0" sz="1200" u="none" cap="none" strike="noStrike">
              <a:solidFill>
                <a:schemeClr val="dk1"/>
              </a:solidFill>
              <a:latin typeface="Roboto"/>
              <a:ea typeface="Roboto"/>
              <a:cs typeface="Roboto"/>
              <a:sym typeface="Roboto"/>
            </a:endParaRPr>
          </a:p>
        </p:txBody>
      </p:sp>
      <p:cxnSp>
        <p:nvCxnSpPr>
          <p:cNvPr id="807" name="Google Shape;807;p103"/>
          <p:cNvCxnSpPr/>
          <p:nvPr/>
        </p:nvCxnSpPr>
        <p:spPr>
          <a:xfrm rot="10800000">
            <a:off x="6143325" y="4031468"/>
            <a:ext cx="0" cy="392100"/>
          </a:xfrm>
          <a:prstGeom prst="straightConnector1">
            <a:avLst/>
          </a:prstGeom>
          <a:noFill/>
          <a:ln cap="flat" cmpd="sng" w="28575">
            <a:solidFill>
              <a:schemeClr val="accent1"/>
            </a:solidFill>
            <a:prstDash val="solid"/>
            <a:round/>
            <a:headEnd len="sm" w="sm" type="none"/>
            <a:tailEnd len="med" w="med" type="triangle"/>
          </a:ln>
        </p:spPr>
      </p:cxnSp>
      <p:cxnSp>
        <p:nvCxnSpPr>
          <p:cNvPr id="808" name="Google Shape;808;p103"/>
          <p:cNvCxnSpPr>
            <a:stCxn id="798" idx="3"/>
          </p:cNvCxnSpPr>
          <p:nvPr/>
        </p:nvCxnSpPr>
        <p:spPr>
          <a:xfrm>
            <a:off x="4277725" y="4407397"/>
            <a:ext cx="1881600" cy="8100"/>
          </a:xfrm>
          <a:prstGeom prst="straightConnector1">
            <a:avLst/>
          </a:prstGeom>
          <a:noFill/>
          <a:ln cap="flat" cmpd="sng" w="28575">
            <a:solidFill>
              <a:schemeClr val="accent1"/>
            </a:solidFill>
            <a:prstDash val="solid"/>
            <a:round/>
            <a:headEnd len="sm" w="sm" type="none"/>
            <a:tailEnd len="sm" w="sm" type="none"/>
          </a:ln>
        </p:spPr>
      </p:cxnSp>
      <p:cxnSp>
        <p:nvCxnSpPr>
          <p:cNvPr id="809" name="Google Shape;809;p103"/>
          <p:cNvCxnSpPr>
            <a:stCxn id="798" idx="0"/>
          </p:cNvCxnSpPr>
          <p:nvPr/>
        </p:nvCxnSpPr>
        <p:spPr>
          <a:xfrm rot="10800000">
            <a:off x="3515875" y="3743497"/>
            <a:ext cx="0" cy="373200"/>
          </a:xfrm>
          <a:prstGeom prst="straightConnector1">
            <a:avLst/>
          </a:prstGeom>
          <a:noFill/>
          <a:ln cap="flat" cmpd="sng" w="28575">
            <a:solidFill>
              <a:schemeClr val="accent1"/>
            </a:solidFill>
            <a:prstDash val="solid"/>
            <a:round/>
            <a:headEnd len="sm" w="sm"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3" name="Shape 813"/>
        <p:cNvGrpSpPr/>
        <p:nvPr/>
      </p:nvGrpSpPr>
      <p:grpSpPr>
        <a:xfrm>
          <a:off x="0" y="0"/>
          <a:ext cx="0" cy="0"/>
          <a:chOff x="0" y="0"/>
          <a:chExt cx="0" cy="0"/>
        </a:xfrm>
      </p:grpSpPr>
      <p:sp>
        <p:nvSpPr>
          <p:cNvPr id="814" name="Google Shape;814;p104"/>
          <p:cNvSpPr txBox="1"/>
          <p:nvPr>
            <p:ph type="ctrTitle"/>
          </p:nvPr>
        </p:nvSpPr>
        <p:spPr>
          <a:xfrm>
            <a:off x="213460" y="2155880"/>
            <a:ext cx="6375600" cy="831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1400"/>
              <a:buFont typeface="Roboto"/>
              <a:buNone/>
            </a:pPr>
            <a:r>
              <a:rPr b="0" i="0" lang="en" sz="4800" u="none" cap="none" strike="noStrike">
                <a:solidFill>
                  <a:schemeClr val="lt1"/>
                </a:solidFill>
                <a:latin typeface="Roboto"/>
                <a:ea typeface="Roboto"/>
                <a:cs typeface="Roboto"/>
                <a:sym typeface="Roboto"/>
              </a:rPr>
              <a:t>Why API Management?</a:t>
            </a:r>
            <a:endParaRPr b="0" i="0" sz="4800" u="none" cap="none" strike="noStrike">
              <a:solidFill>
                <a:schemeClr val="lt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8" name="Shape 818"/>
        <p:cNvGrpSpPr/>
        <p:nvPr/>
      </p:nvGrpSpPr>
      <p:grpSpPr>
        <a:xfrm>
          <a:off x="0" y="0"/>
          <a:ext cx="0" cy="0"/>
          <a:chOff x="0" y="0"/>
          <a:chExt cx="0" cy="0"/>
        </a:xfrm>
      </p:grpSpPr>
      <p:sp>
        <p:nvSpPr>
          <p:cNvPr id="819" name="Google Shape;819;p105"/>
          <p:cNvSpPr txBox="1"/>
          <p:nvPr/>
        </p:nvSpPr>
        <p:spPr>
          <a:xfrm>
            <a:off x="8532103" y="4842860"/>
            <a:ext cx="459000" cy="273900"/>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BDBDBD"/>
                </a:solidFill>
                <a:latin typeface="Helvetica Neue"/>
                <a:ea typeface="Helvetica Neue"/>
                <a:cs typeface="Helvetica Neue"/>
                <a:sym typeface="Helvetica Neue"/>
              </a:rPr>
              <a:t>‹#›</a:t>
            </a:fld>
            <a:endParaRPr b="0" i="0" sz="800" u="none" cap="none" strike="noStrike">
              <a:solidFill>
                <a:srgbClr val="BDBDBD"/>
              </a:solidFill>
              <a:latin typeface="Helvetica Neue"/>
              <a:ea typeface="Helvetica Neue"/>
              <a:cs typeface="Helvetica Neue"/>
              <a:sym typeface="Helvetica Neue"/>
            </a:endParaRPr>
          </a:p>
        </p:txBody>
      </p:sp>
      <p:sp>
        <p:nvSpPr>
          <p:cNvPr id="820" name="Google Shape;820;p105"/>
          <p:cNvSpPr txBox="1"/>
          <p:nvPr>
            <p:ph type="title"/>
          </p:nvPr>
        </p:nvSpPr>
        <p:spPr>
          <a:xfrm>
            <a:off x="459388" y="218142"/>
            <a:ext cx="8225100" cy="52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1400"/>
              <a:buFont typeface="Roboto"/>
              <a:buNone/>
            </a:pPr>
            <a:r>
              <a:rPr b="0" i="0" lang="en" sz="2800" u="none" cap="none" strike="noStrike">
                <a:solidFill>
                  <a:schemeClr val="accent1"/>
                </a:solidFill>
                <a:latin typeface="Roboto"/>
                <a:ea typeface="Roboto"/>
                <a:cs typeface="Roboto"/>
                <a:sym typeface="Roboto"/>
              </a:rPr>
              <a:t>Success, back in the day...</a:t>
            </a:r>
            <a:endParaRPr b="0" i="0" sz="2800" u="none" cap="none" strike="noStrike">
              <a:solidFill>
                <a:schemeClr val="accent1"/>
              </a:solidFill>
              <a:latin typeface="Roboto"/>
              <a:ea typeface="Roboto"/>
              <a:cs typeface="Roboto"/>
              <a:sym typeface="Roboto"/>
            </a:endParaRPr>
          </a:p>
        </p:txBody>
      </p:sp>
      <p:sp>
        <p:nvSpPr>
          <p:cNvPr id="821" name="Google Shape;821;p105"/>
          <p:cNvSpPr/>
          <p:nvPr/>
        </p:nvSpPr>
        <p:spPr>
          <a:xfrm>
            <a:off x="4778475" y="1325825"/>
            <a:ext cx="1286249" cy="911624"/>
          </a:xfrm>
          <a:custGeom>
            <a:rect b="b" l="l" r="r" t="t"/>
            <a:pathLst>
              <a:path extrusionOk="0" h="966" w="1364">
                <a:moveTo>
                  <a:pt x="1250" y="852"/>
                </a:moveTo>
                <a:lnTo>
                  <a:pt x="1250" y="0"/>
                </a:lnTo>
                <a:lnTo>
                  <a:pt x="113" y="0"/>
                </a:lnTo>
                <a:lnTo>
                  <a:pt x="113" y="852"/>
                </a:lnTo>
                <a:lnTo>
                  <a:pt x="0" y="852"/>
                </a:lnTo>
                <a:lnTo>
                  <a:pt x="0" y="965"/>
                </a:lnTo>
                <a:lnTo>
                  <a:pt x="1363" y="965"/>
                </a:lnTo>
                <a:lnTo>
                  <a:pt x="1363" y="852"/>
                </a:lnTo>
                <a:lnTo>
                  <a:pt x="1250" y="852"/>
                </a:lnTo>
                <a:close/>
                <a:moveTo>
                  <a:pt x="796" y="852"/>
                </a:moveTo>
                <a:lnTo>
                  <a:pt x="567" y="852"/>
                </a:lnTo>
                <a:lnTo>
                  <a:pt x="567" y="796"/>
                </a:lnTo>
                <a:lnTo>
                  <a:pt x="796" y="796"/>
                </a:lnTo>
                <a:lnTo>
                  <a:pt x="796" y="852"/>
                </a:lnTo>
                <a:close/>
                <a:moveTo>
                  <a:pt x="1137" y="680"/>
                </a:moveTo>
                <a:lnTo>
                  <a:pt x="228" y="680"/>
                </a:lnTo>
                <a:lnTo>
                  <a:pt x="228" y="113"/>
                </a:lnTo>
                <a:lnTo>
                  <a:pt x="1137" y="113"/>
                </a:lnTo>
                <a:lnTo>
                  <a:pt x="1137" y="680"/>
                </a:lnTo>
                <a:close/>
              </a:path>
            </a:pathLst>
          </a:custGeom>
          <a:solidFill>
            <a:srgbClr val="EA433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cxnSp>
        <p:nvCxnSpPr>
          <p:cNvPr id="822" name="Google Shape;822;p105"/>
          <p:cNvCxnSpPr/>
          <p:nvPr/>
        </p:nvCxnSpPr>
        <p:spPr>
          <a:xfrm rot="10800000">
            <a:off x="5413888" y="2285138"/>
            <a:ext cx="0" cy="1032900"/>
          </a:xfrm>
          <a:prstGeom prst="straightConnector1">
            <a:avLst/>
          </a:prstGeom>
          <a:noFill/>
          <a:ln cap="flat" cmpd="sng" w="9525">
            <a:solidFill>
              <a:srgbClr val="666666"/>
            </a:solidFill>
            <a:prstDash val="dot"/>
            <a:round/>
            <a:headEnd len="sm" w="sm" type="none"/>
            <a:tailEnd len="sm" w="sm" type="none"/>
          </a:ln>
        </p:spPr>
      </p:cxnSp>
      <p:sp>
        <p:nvSpPr>
          <p:cNvPr id="823" name="Google Shape;823;p105"/>
          <p:cNvSpPr/>
          <p:nvPr/>
        </p:nvSpPr>
        <p:spPr>
          <a:xfrm>
            <a:off x="2455450" y="3644775"/>
            <a:ext cx="5916900" cy="805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Roboto"/>
              <a:ea typeface="Roboto"/>
              <a:cs typeface="Roboto"/>
              <a:sym typeface="Roboto"/>
            </a:endParaRPr>
          </a:p>
        </p:txBody>
      </p:sp>
      <p:sp>
        <p:nvSpPr>
          <p:cNvPr id="824" name="Google Shape;824;p105"/>
          <p:cNvSpPr/>
          <p:nvPr/>
        </p:nvSpPr>
        <p:spPr>
          <a:xfrm>
            <a:off x="2455450" y="3365725"/>
            <a:ext cx="5916900" cy="2913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Roboto"/>
              <a:ea typeface="Roboto"/>
              <a:cs typeface="Roboto"/>
              <a:sym typeface="Roboto"/>
            </a:endParaRPr>
          </a:p>
        </p:txBody>
      </p:sp>
      <p:sp>
        <p:nvSpPr>
          <p:cNvPr id="825" name="Google Shape;825;p105"/>
          <p:cNvSpPr txBox="1"/>
          <p:nvPr/>
        </p:nvSpPr>
        <p:spPr>
          <a:xfrm>
            <a:off x="4598100" y="3365725"/>
            <a:ext cx="1647000" cy="29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Roboto"/>
                <a:ea typeface="Roboto"/>
                <a:cs typeface="Roboto"/>
                <a:sym typeface="Roboto"/>
              </a:rPr>
              <a:t>Integration</a:t>
            </a:r>
            <a:endParaRPr b="0" i="0" sz="1200" u="none" cap="none" strike="noStrike">
              <a:solidFill>
                <a:srgbClr val="000000"/>
              </a:solidFill>
              <a:latin typeface="Roboto"/>
              <a:ea typeface="Roboto"/>
              <a:cs typeface="Roboto"/>
              <a:sym typeface="Roboto"/>
            </a:endParaRPr>
          </a:p>
        </p:txBody>
      </p:sp>
      <p:sp>
        <p:nvSpPr>
          <p:cNvPr id="826" name="Google Shape;826;p105"/>
          <p:cNvSpPr txBox="1"/>
          <p:nvPr/>
        </p:nvSpPr>
        <p:spPr>
          <a:xfrm>
            <a:off x="3700930" y="4136425"/>
            <a:ext cx="1150500" cy="29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Roboto"/>
                <a:ea typeface="Roboto"/>
                <a:cs typeface="Roboto"/>
                <a:sym typeface="Roboto"/>
              </a:rPr>
              <a:t>CRM, ERP, etc.</a:t>
            </a:r>
            <a:endParaRPr b="0" i="0" sz="1200" u="none" cap="none" strike="noStrike">
              <a:solidFill>
                <a:schemeClr val="dk2"/>
              </a:solidFill>
              <a:latin typeface="Roboto"/>
              <a:ea typeface="Roboto"/>
              <a:cs typeface="Roboto"/>
              <a:sym typeface="Roboto"/>
            </a:endParaRPr>
          </a:p>
        </p:txBody>
      </p:sp>
      <p:sp>
        <p:nvSpPr>
          <p:cNvPr id="827" name="Google Shape;827;p105"/>
          <p:cNvSpPr txBox="1"/>
          <p:nvPr/>
        </p:nvSpPr>
        <p:spPr>
          <a:xfrm>
            <a:off x="6174375" y="4136425"/>
            <a:ext cx="952500" cy="29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Roboto"/>
                <a:ea typeface="Roboto"/>
                <a:cs typeface="Roboto"/>
                <a:sym typeface="Roboto"/>
              </a:rPr>
              <a:t>Database</a:t>
            </a:r>
            <a:endParaRPr b="0" i="0" sz="1200" u="none" cap="none" strike="noStrike">
              <a:solidFill>
                <a:schemeClr val="dk2"/>
              </a:solidFill>
              <a:latin typeface="Roboto"/>
              <a:ea typeface="Roboto"/>
              <a:cs typeface="Roboto"/>
              <a:sym typeface="Roboto"/>
            </a:endParaRPr>
          </a:p>
        </p:txBody>
      </p:sp>
      <p:sp>
        <p:nvSpPr>
          <p:cNvPr id="828" name="Google Shape;828;p105"/>
          <p:cNvSpPr txBox="1"/>
          <p:nvPr/>
        </p:nvSpPr>
        <p:spPr>
          <a:xfrm>
            <a:off x="4036175" y="4512850"/>
            <a:ext cx="2770800" cy="29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oboto"/>
                <a:ea typeface="Roboto"/>
                <a:cs typeface="Roboto"/>
                <a:sym typeface="Roboto"/>
              </a:rPr>
              <a:t>Systems of Record</a:t>
            </a:r>
            <a:endParaRPr b="0" i="0" sz="1400" u="none" cap="none" strike="noStrike">
              <a:solidFill>
                <a:schemeClr val="dk1"/>
              </a:solidFill>
              <a:latin typeface="Roboto"/>
              <a:ea typeface="Roboto"/>
              <a:cs typeface="Roboto"/>
              <a:sym typeface="Roboto"/>
            </a:endParaRPr>
          </a:p>
        </p:txBody>
      </p:sp>
      <p:grpSp>
        <p:nvGrpSpPr>
          <p:cNvPr id="829" name="Google Shape;829;p105"/>
          <p:cNvGrpSpPr/>
          <p:nvPr/>
        </p:nvGrpSpPr>
        <p:grpSpPr>
          <a:xfrm>
            <a:off x="6500145" y="3822248"/>
            <a:ext cx="308089" cy="308521"/>
            <a:chOff x="15531206" y="10482833"/>
            <a:chExt cx="1472700" cy="1472656"/>
          </a:xfrm>
        </p:grpSpPr>
        <p:sp>
          <p:nvSpPr>
            <p:cNvPr id="830" name="Google Shape;830;p105"/>
            <p:cNvSpPr/>
            <p:nvPr/>
          </p:nvSpPr>
          <p:spPr>
            <a:xfrm>
              <a:off x="15531206" y="10777366"/>
              <a:ext cx="1472700" cy="343500"/>
            </a:xfrm>
            <a:custGeom>
              <a:rect b="b" l="l" r="r" t="t"/>
              <a:pathLst>
                <a:path extrusionOk="0" h="120000" w="120000">
                  <a:moveTo>
                    <a:pt x="102000" y="85716"/>
                  </a:moveTo>
                  <a:cubicBezTo>
                    <a:pt x="98688" y="85716"/>
                    <a:pt x="96000" y="74177"/>
                    <a:pt x="96000" y="60000"/>
                  </a:cubicBezTo>
                  <a:cubicBezTo>
                    <a:pt x="96000" y="45822"/>
                    <a:pt x="98688" y="34283"/>
                    <a:pt x="102000" y="34283"/>
                  </a:cubicBezTo>
                  <a:cubicBezTo>
                    <a:pt x="105311" y="34283"/>
                    <a:pt x="108000" y="45822"/>
                    <a:pt x="108000" y="60000"/>
                  </a:cubicBezTo>
                  <a:cubicBezTo>
                    <a:pt x="108000" y="74177"/>
                    <a:pt x="105311" y="85716"/>
                    <a:pt x="102000" y="85716"/>
                  </a:cubicBezTo>
                  <a:close/>
                  <a:moveTo>
                    <a:pt x="86000" y="85716"/>
                  </a:moveTo>
                  <a:cubicBezTo>
                    <a:pt x="82688" y="85716"/>
                    <a:pt x="80000" y="74177"/>
                    <a:pt x="80000" y="60000"/>
                  </a:cubicBezTo>
                  <a:cubicBezTo>
                    <a:pt x="80000" y="45822"/>
                    <a:pt x="82688" y="34283"/>
                    <a:pt x="86000" y="34283"/>
                  </a:cubicBezTo>
                  <a:cubicBezTo>
                    <a:pt x="89311" y="34283"/>
                    <a:pt x="92000" y="45822"/>
                    <a:pt x="92000" y="60000"/>
                  </a:cubicBezTo>
                  <a:cubicBezTo>
                    <a:pt x="92000" y="74177"/>
                    <a:pt x="89311" y="85716"/>
                    <a:pt x="86000" y="85716"/>
                  </a:cubicBezTo>
                  <a:close/>
                  <a:moveTo>
                    <a:pt x="70000" y="85716"/>
                  </a:moveTo>
                  <a:cubicBezTo>
                    <a:pt x="66688" y="85716"/>
                    <a:pt x="64000" y="74177"/>
                    <a:pt x="64000" y="60000"/>
                  </a:cubicBezTo>
                  <a:cubicBezTo>
                    <a:pt x="64000" y="45822"/>
                    <a:pt x="66688" y="34283"/>
                    <a:pt x="70000" y="34283"/>
                  </a:cubicBezTo>
                  <a:cubicBezTo>
                    <a:pt x="73311" y="34283"/>
                    <a:pt x="76000" y="45822"/>
                    <a:pt x="76000" y="60000"/>
                  </a:cubicBezTo>
                  <a:cubicBezTo>
                    <a:pt x="76000" y="74177"/>
                    <a:pt x="73311" y="85716"/>
                    <a:pt x="70000" y="85716"/>
                  </a:cubicBezTo>
                  <a:close/>
                  <a:moveTo>
                    <a:pt x="18000" y="94283"/>
                  </a:moveTo>
                  <a:cubicBezTo>
                    <a:pt x="13583" y="94283"/>
                    <a:pt x="10000" y="78944"/>
                    <a:pt x="10000" y="60000"/>
                  </a:cubicBezTo>
                  <a:cubicBezTo>
                    <a:pt x="10000" y="41066"/>
                    <a:pt x="13583" y="25716"/>
                    <a:pt x="18000" y="25716"/>
                  </a:cubicBezTo>
                  <a:cubicBezTo>
                    <a:pt x="22416" y="25716"/>
                    <a:pt x="26000" y="41066"/>
                    <a:pt x="26000" y="60000"/>
                  </a:cubicBezTo>
                  <a:cubicBezTo>
                    <a:pt x="26000" y="78944"/>
                    <a:pt x="22416" y="94283"/>
                    <a:pt x="18000" y="94283"/>
                  </a:cubicBezTo>
                  <a:close/>
                  <a:moveTo>
                    <a:pt x="0" y="0"/>
                  </a:moveTo>
                  <a:lnTo>
                    <a:pt x="0" y="120000"/>
                  </a:lnTo>
                  <a:lnTo>
                    <a:pt x="120000" y="120000"/>
                  </a:lnTo>
                  <a:lnTo>
                    <a:pt x="120000" y="0"/>
                  </a:lnTo>
                  <a:cubicBezTo>
                    <a:pt x="120000" y="0"/>
                    <a:pt x="0" y="0"/>
                    <a:pt x="0" y="0"/>
                  </a:cubicBezTo>
                  <a:close/>
                </a:path>
              </a:pathLst>
            </a:custGeom>
            <a:solidFill>
              <a:srgbClr val="9999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86868"/>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831" name="Google Shape;831;p105"/>
            <p:cNvSpPr/>
            <p:nvPr/>
          </p:nvSpPr>
          <p:spPr>
            <a:xfrm>
              <a:off x="15555752" y="10482833"/>
              <a:ext cx="1443900" cy="245400"/>
            </a:xfrm>
            <a:custGeom>
              <a:rect b="b" l="l" r="r" t="t"/>
              <a:pathLst>
                <a:path extrusionOk="0" h="120000" w="120000">
                  <a:moveTo>
                    <a:pt x="100200" y="3516"/>
                  </a:moveTo>
                  <a:cubicBezTo>
                    <a:pt x="99816" y="1266"/>
                    <a:pt x="99300" y="0"/>
                    <a:pt x="98755" y="0"/>
                  </a:cubicBezTo>
                  <a:lnTo>
                    <a:pt x="21244" y="0"/>
                  </a:lnTo>
                  <a:cubicBezTo>
                    <a:pt x="20700" y="0"/>
                    <a:pt x="20183" y="1266"/>
                    <a:pt x="19800" y="3516"/>
                  </a:cubicBezTo>
                  <a:lnTo>
                    <a:pt x="0" y="120000"/>
                  </a:lnTo>
                  <a:lnTo>
                    <a:pt x="120000" y="120000"/>
                  </a:lnTo>
                  <a:cubicBezTo>
                    <a:pt x="120000" y="120000"/>
                    <a:pt x="100200" y="3516"/>
                    <a:pt x="100200" y="3516"/>
                  </a:cubicBezTo>
                  <a:close/>
                </a:path>
              </a:pathLst>
            </a:custGeom>
            <a:solidFill>
              <a:srgbClr val="9999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86868"/>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832" name="Google Shape;832;p105"/>
            <p:cNvSpPr/>
            <p:nvPr/>
          </p:nvSpPr>
          <p:spPr>
            <a:xfrm>
              <a:off x="15531206" y="11562789"/>
              <a:ext cx="1472700" cy="392700"/>
            </a:xfrm>
            <a:custGeom>
              <a:rect b="b" l="l" r="r" t="t"/>
              <a:pathLst>
                <a:path extrusionOk="0" h="120000" w="120000">
                  <a:moveTo>
                    <a:pt x="18000" y="22500"/>
                  </a:moveTo>
                  <a:cubicBezTo>
                    <a:pt x="22416" y="22500"/>
                    <a:pt x="26000" y="35933"/>
                    <a:pt x="26000" y="52500"/>
                  </a:cubicBezTo>
                  <a:cubicBezTo>
                    <a:pt x="26000" y="69077"/>
                    <a:pt x="22416" y="82500"/>
                    <a:pt x="18000" y="82500"/>
                  </a:cubicBezTo>
                  <a:cubicBezTo>
                    <a:pt x="13583" y="82500"/>
                    <a:pt x="10000" y="69077"/>
                    <a:pt x="10000" y="52500"/>
                  </a:cubicBezTo>
                  <a:cubicBezTo>
                    <a:pt x="10000" y="35933"/>
                    <a:pt x="13583" y="22500"/>
                    <a:pt x="18000" y="22500"/>
                  </a:cubicBezTo>
                  <a:close/>
                  <a:moveTo>
                    <a:pt x="70000" y="30000"/>
                  </a:moveTo>
                  <a:cubicBezTo>
                    <a:pt x="73311" y="30000"/>
                    <a:pt x="76000" y="40094"/>
                    <a:pt x="76000" y="52500"/>
                  </a:cubicBezTo>
                  <a:cubicBezTo>
                    <a:pt x="76000" y="64905"/>
                    <a:pt x="73311" y="75000"/>
                    <a:pt x="70000" y="75000"/>
                  </a:cubicBezTo>
                  <a:cubicBezTo>
                    <a:pt x="66688" y="75000"/>
                    <a:pt x="64000" y="64905"/>
                    <a:pt x="64000" y="52500"/>
                  </a:cubicBezTo>
                  <a:cubicBezTo>
                    <a:pt x="64000" y="40094"/>
                    <a:pt x="66688" y="30000"/>
                    <a:pt x="70000" y="30000"/>
                  </a:cubicBezTo>
                  <a:close/>
                  <a:moveTo>
                    <a:pt x="86000" y="30000"/>
                  </a:moveTo>
                  <a:cubicBezTo>
                    <a:pt x="89311" y="30000"/>
                    <a:pt x="92000" y="40094"/>
                    <a:pt x="92000" y="52500"/>
                  </a:cubicBezTo>
                  <a:cubicBezTo>
                    <a:pt x="92000" y="64905"/>
                    <a:pt x="89311" y="75000"/>
                    <a:pt x="86000" y="75000"/>
                  </a:cubicBezTo>
                  <a:cubicBezTo>
                    <a:pt x="82688" y="75000"/>
                    <a:pt x="80000" y="64905"/>
                    <a:pt x="80000" y="52500"/>
                  </a:cubicBezTo>
                  <a:cubicBezTo>
                    <a:pt x="80000" y="40094"/>
                    <a:pt x="82688" y="30000"/>
                    <a:pt x="86000" y="30000"/>
                  </a:cubicBezTo>
                  <a:close/>
                  <a:moveTo>
                    <a:pt x="102000" y="30000"/>
                  </a:moveTo>
                  <a:cubicBezTo>
                    <a:pt x="105311" y="30000"/>
                    <a:pt x="108000" y="40094"/>
                    <a:pt x="108000" y="52500"/>
                  </a:cubicBezTo>
                  <a:cubicBezTo>
                    <a:pt x="108000" y="64905"/>
                    <a:pt x="105311" y="75000"/>
                    <a:pt x="102000" y="75000"/>
                  </a:cubicBezTo>
                  <a:cubicBezTo>
                    <a:pt x="98688" y="75000"/>
                    <a:pt x="96000" y="64905"/>
                    <a:pt x="96000" y="52500"/>
                  </a:cubicBezTo>
                  <a:cubicBezTo>
                    <a:pt x="96000" y="40094"/>
                    <a:pt x="98688" y="30000"/>
                    <a:pt x="102000" y="30000"/>
                  </a:cubicBezTo>
                  <a:close/>
                  <a:moveTo>
                    <a:pt x="0" y="75000"/>
                  </a:moveTo>
                  <a:cubicBezTo>
                    <a:pt x="0" y="99816"/>
                    <a:pt x="5383" y="120000"/>
                    <a:pt x="12000" y="120000"/>
                  </a:cubicBezTo>
                  <a:lnTo>
                    <a:pt x="108000" y="120000"/>
                  </a:lnTo>
                  <a:cubicBezTo>
                    <a:pt x="114616" y="120000"/>
                    <a:pt x="120000" y="99816"/>
                    <a:pt x="120000" y="75000"/>
                  </a:cubicBezTo>
                  <a:lnTo>
                    <a:pt x="120000" y="0"/>
                  </a:lnTo>
                  <a:lnTo>
                    <a:pt x="0" y="0"/>
                  </a:lnTo>
                  <a:cubicBezTo>
                    <a:pt x="0" y="0"/>
                    <a:pt x="0" y="75000"/>
                    <a:pt x="0" y="75000"/>
                  </a:cubicBezTo>
                  <a:close/>
                </a:path>
              </a:pathLst>
            </a:custGeom>
            <a:solidFill>
              <a:srgbClr val="9999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86868"/>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833" name="Google Shape;833;p105"/>
            <p:cNvSpPr/>
            <p:nvPr/>
          </p:nvSpPr>
          <p:spPr>
            <a:xfrm>
              <a:off x="15531206" y="11170078"/>
              <a:ext cx="1472700" cy="343500"/>
            </a:xfrm>
            <a:custGeom>
              <a:rect b="b" l="l" r="r" t="t"/>
              <a:pathLst>
                <a:path extrusionOk="0" h="120000" w="120000">
                  <a:moveTo>
                    <a:pt x="18000" y="25716"/>
                  </a:moveTo>
                  <a:cubicBezTo>
                    <a:pt x="22416" y="25716"/>
                    <a:pt x="26000" y="41066"/>
                    <a:pt x="26000" y="60000"/>
                  </a:cubicBezTo>
                  <a:cubicBezTo>
                    <a:pt x="26000" y="78944"/>
                    <a:pt x="22416" y="94283"/>
                    <a:pt x="18000" y="94283"/>
                  </a:cubicBezTo>
                  <a:cubicBezTo>
                    <a:pt x="13583" y="94283"/>
                    <a:pt x="10000" y="78944"/>
                    <a:pt x="10000" y="60000"/>
                  </a:cubicBezTo>
                  <a:cubicBezTo>
                    <a:pt x="10000" y="41066"/>
                    <a:pt x="13583" y="25716"/>
                    <a:pt x="18000" y="25716"/>
                  </a:cubicBezTo>
                  <a:close/>
                  <a:moveTo>
                    <a:pt x="70000" y="34283"/>
                  </a:moveTo>
                  <a:cubicBezTo>
                    <a:pt x="73311" y="34283"/>
                    <a:pt x="76000" y="45822"/>
                    <a:pt x="76000" y="60000"/>
                  </a:cubicBezTo>
                  <a:cubicBezTo>
                    <a:pt x="76000" y="74177"/>
                    <a:pt x="73311" y="85716"/>
                    <a:pt x="70000" y="85716"/>
                  </a:cubicBezTo>
                  <a:cubicBezTo>
                    <a:pt x="66688" y="85716"/>
                    <a:pt x="64000" y="74177"/>
                    <a:pt x="64000" y="60000"/>
                  </a:cubicBezTo>
                  <a:cubicBezTo>
                    <a:pt x="64000" y="45822"/>
                    <a:pt x="66688" y="34283"/>
                    <a:pt x="70000" y="34283"/>
                  </a:cubicBezTo>
                  <a:close/>
                  <a:moveTo>
                    <a:pt x="86000" y="34283"/>
                  </a:moveTo>
                  <a:cubicBezTo>
                    <a:pt x="89311" y="34283"/>
                    <a:pt x="92000" y="45822"/>
                    <a:pt x="92000" y="60000"/>
                  </a:cubicBezTo>
                  <a:cubicBezTo>
                    <a:pt x="92000" y="74177"/>
                    <a:pt x="89311" y="85716"/>
                    <a:pt x="86000" y="85716"/>
                  </a:cubicBezTo>
                  <a:cubicBezTo>
                    <a:pt x="82688" y="85716"/>
                    <a:pt x="80000" y="74177"/>
                    <a:pt x="80000" y="60000"/>
                  </a:cubicBezTo>
                  <a:cubicBezTo>
                    <a:pt x="80000" y="45822"/>
                    <a:pt x="82688" y="34283"/>
                    <a:pt x="86000" y="34283"/>
                  </a:cubicBezTo>
                  <a:close/>
                  <a:moveTo>
                    <a:pt x="102000" y="34283"/>
                  </a:moveTo>
                  <a:cubicBezTo>
                    <a:pt x="105311" y="34283"/>
                    <a:pt x="108000" y="45822"/>
                    <a:pt x="108000" y="60000"/>
                  </a:cubicBezTo>
                  <a:cubicBezTo>
                    <a:pt x="108000" y="74177"/>
                    <a:pt x="105311" y="85716"/>
                    <a:pt x="102000" y="85716"/>
                  </a:cubicBezTo>
                  <a:cubicBezTo>
                    <a:pt x="98688" y="85716"/>
                    <a:pt x="96000" y="74177"/>
                    <a:pt x="96000" y="60000"/>
                  </a:cubicBezTo>
                  <a:cubicBezTo>
                    <a:pt x="96000" y="45822"/>
                    <a:pt x="98688" y="34283"/>
                    <a:pt x="102000" y="34283"/>
                  </a:cubicBezTo>
                  <a:close/>
                  <a:moveTo>
                    <a:pt x="0" y="120000"/>
                  </a:moveTo>
                  <a:lnTo>
                    <a:pt x="120000" y="120000"/>
                  </a:lnTo>
                  <a:lnTo>
                    <a:pt x="120000" y="0"/>
                  </a:lnTo>
                  <a:lnTo>
                    <a:pt x="0" y="0"/>
                  </a:lnTo>
                  <a:cubicBezTo>
                    <a:pt x="0" y="0"/>
                    <a:pt x="0" y="120000"/>
                    <a:pt x="0" y="120000"/>
                  </a:cubicBezTo>
                  <a:close/>
                </a:path>
              </a:pathLst>
            </a:custGeom>
            <a:solidFill>
              <a:srgbClr val="9999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86868"/>
                </a:buClr>
                <a:buSzPts val="1400"/>
                <a:buFont typeface="Gill Sans"/>
                <a:buNone/>
              </a:pPr>
              <a:r>
                <a:t/>
              </a:r>
              <a:endParaRPr b="0" i="0" sz="1400" u="none" cap="none" strike="noStrike">
                <a:solidFill>
                  <a:srgbClr val="000000"/>
                </a:solidFill>
                <a:latin typeface="Arial"/>
                <a:ea typeface="Arial"/>
                <a:cs typeface="Arial"/>
                <a:sym typeface="Arial"/>
              </a:endParaRPr>
            </a:p>
          </p:txBody>
        </p:sp>
      </p:grpSp>
      <p:sp>
        <p:nvSpPr>
          <p:cNvPr id="834" name="Google Shape;834;p105"/>
          <p:cNvSpPr/>
          <p:nvPr/>
        </p:nvSpPr>
        <p:spPr>
          <a:xfrm>
            <a:off x="4127058" y="3843410"/>
            <a:ext cx="264600" cy="264900"/>
          </a:xfrm>
          <a:custGeom>
            <a:rect b="b" l="l" r="r" t="t"/>
            <a:pathLst>
              <a:path extrusionOk="0" h="120000" w="120000">
                <a:moveTo>
                  <a:pt x="76100" y="96000"/>
                </a:moveTo>
                <a:lnTo>
                  <a:pt x="43900" y="96000"/>
                </a:lnTo>
                <a:cubicBezTo>
                  <a:pt x="43261" y="88955"/>
                  <a:pt x="39283" y="82877"/>
                  <a:pt x="33572" y="79327"/>
                </a:cubicBezTo>
                <a:lnTo>
                  <a:pt x="52000" y="42472"/>
                </a:lnTo>
                <a:cubicBezTo>
                  <a:pt x="54483" y="43444"/>
                  <a:pt x="57177" y="44000"/>
                  <a:pt x="60000" y="44000"/>
                </a:cubicBezTo>
                <a:cubicBezTo>
                  <a:pt x="62822" y="44000"/>
                  <a:pt x="65516" y="43444"/>
                  <a:pt x="68000" y="42472"/>
                </a:cubicBezTo>
                <a:lnTo>
                  <a:pt x="86427" y="79327"/>
                </a:lnTo>
                <a:cubicBezTo>
                  <a:pt x="80716" y="82877"/>
                  <a:pt x="76738" y="88955"/>
                  <a:pt x="76100" y="96000"/>
                </a:cubicBezTo>
                <a:close/>
                <a:moveTo>
                  <a:pt x="98000" y="76000"/>
                </a:moveTo>
                <a:cubicBezTo>
                  <a:pt x="95177" y="76000"/>
                  <a:pt x="92483" y="76555"/>
                  <a:pt x="90000" y="77527"/>
                </a:cubicBezTo>
                <a:lnTo>
                  <a:pt x="71572" y="40672"/>
                </a:lnTo>
                <a:cubicBezTo>
                  <a:pt x="77822" y="36788"/>
                  <a:pt x="82000" y="29883"/>
                  <a:pt x="82000" y="22000"/>
                </a:cubicBezTo>
                <a:cubicBezTo>
                  <a:pt x="82000" y="9866"/>
                  <a:pt x="72133" y="0"/>
                  <a:pt x="60000" y="0"/>
                </a:cubicBezTo>
                <a:cubicBezTo>
                  <a:pt x="47866" y="0"/>
                  <a:pt x="38000" y="9866"/>
                  <a:pt x="38000" y="22000"/>
                </a:cubicBezTo>
                <a:cubicBezTo>
                  <a:pt x="38000" y="29883"/>
                  <a:pt x="42177" y="36788"/>
                  <a:pt x="48427" y="40672"/>
                </a:cubicBezTo>
                <a:lnTo>
                  <a:pt x="30000" y="77527"/>
                </a:lnTo>
                <a:cubicBezTo>
                  <a:pt x="27516" y="76555"/>
                  <a:pt x="24822" y="76000"/>
                  <a:pt x="22000" y="76000"/>
                </a:cubicBezTo>
                <a:cubicBezTo>
                  <a:pt x="9866" y="76000"/>
                  <a:pt x="0" y="85866"/>
                  <a:pt x="0" y="98000"/>
                </a:cubicBezTo>
                <a:cubicBezTo>
                  <a:pt x="0" y="110133"/>
                  <a:pt x="9866" y="120000"/>
                  <a:pt x="22000" y="120000"/>
                </a:cubicBezTo>
                <a:cubicBezTo>
                  <a:pt x="33455" y="120000"/>
                  <a:pt x="42883" y="111194"/>
                  <a:pt x="43900" y="100000"/>
                </a:cubicBezTo>
                <a:lnTo>
                  <a:pt x="76100" y="100000"/>
                </a:lnTo>
                <a:cubicBezTo>
                  <a:pt x="77116" y="111194"/>
                  <a:pt x="86544" y="120000"/>
                  <a:pt x="98000" y="120000"/>
                </a:cubicBezTo>
                <a:cubicBezTo>
                  <a:pt x="110133" y="120000"/>
                  <a:pt x="120000" y="110133"/>
                  <a:pt x="120000" y="98000"/>
                </a:cubicBezTo>
                <a:cubicBezTo>
                  <a:pt x="120000" y="85866"/>
                  <a:pt x="110133" y="76000"/>
                  <a:pt x="98000" y="76000"/>
                </a:cubicBezTo>
                <a:close/>
              </a:path>
            </a:pathLst>
          </a:custGeom>
          <a:solidFill>
            <a:srgbClr val="9999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86868"/>
              </a:buClr>
              <a:buSzPts val="1400"/>
              <a:buFont typeface="Gill Sans"/>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8" name="Shape 838"/>
        <p:cNvGrpSpPr/>
        <p:nvPr/>
      </p:nvGrpSpPr>
      <p:grpSpPr>
        <a:xfrm>
          <a:off x="0" y="0"/>
          <a:ext cx="0" cy="0"/>
          <a:chOff x="0" y="0"/>
          <a:chExt cx="0" cy="0"/>
        </a:xfrm>
      </p:grpSpPr>
      <p:sp>
        <p:nvSpPr>
          <p:cNvPr id="839" name="Google Shape;839;p106"/>
          <p:cNvSpPr txBox="1"/>
          <p:nvPr>
            <p:ph type="title"/>
          </p:nvPr>
        </p:nvSpPr>
        <p:spPr>
          <a:xfrm>
            <a:off x="459388" y="218142"/>
            <a:ext cx="8225100" cy="52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1400"/>
              <a:buFont typeface="Roboto"/>
              <a:buNone/>
            </a:pPr>
            <a:r>
              <a:rPr b="0" i="0" lang="en" sz="2800" u="none" cap="none" strike="noStrike">
                <a:solidFill>
                  <a:schemeClr val="accent1"/>
                </a:solidFill>
                <a:latin typeface="Roboto"/>
                <a:ea typeface="Roboto"/>
                <a:cs typeface="Roboto"/>
                <a:sym typeface="Roboto"/>
              </a:rPr>
              <a:t>The gap</a:t>
            </a:r>
            <a:endParaRPr b="0" i="0" sz="2800" u="none" cap="none" strike="noStrike">
              <a:solidFill>
                <a:schemeClr val="accent1"/>
              </a:solidFill>
              <a:latin typeface="Roboto"/>
              <a:ea typeface="Roboto"/>
              <a:cs typeface="Roboto"/>
              <a:sym typeface="Roboto"/>
            </a:endParaRPr>
          </a:p>
        </p:txBody>
      </p:sp>
      <p:sp>
        <p:nvSpPr>
          <p:cNvPr id="840" name="Google Shape;840;p106"/>
          <p:cNvSpPr txBox="1"/>
          <p:nvPr/>
        </p:nvSpPr>
        <p:spPr>
          <a:xfrm>
            <a:off x="8532103" y="4842860"/>
            <a:ext cx="459000" cy="273900"/>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BDBDBD"/>
                </a:solidFill>
                <a:latin typeface="Helvetica Neue"/>
                <a:ea typeface="Helvetica Neue"/>
                <a:cs typeface="Helvetica Neue"/>
                <a:sym typeface="Helvetica Neue"/>
              </a:rPr>
              <a:t>‹#›</a:t>
            </a:fld>
            <a:endParaRPr b="0" i="0" sz="800" u="none" cap="none" strike="noStrike">
              <a:solidFill>
                <a:srgbClr val="BDBDBD"/>
              </a:solidFill>
              <a:latin typeface="Helvetica Neue"/>
              <a:ea typeface="Helvetica Neue"/>
              <a:cs typeface="Helvetica Neue"/>
              <a:sym typeface="Helvetica Neue"/>
            </a:endParaRPr>
          </a:p>
        </p:txBody>
      </p:sp>
      <p:sp>
        <p:nvSpPr>
          <p:cNvPr id="841" name="Google Shape;841;p106"/>
          <p:cNvSpPr/>
          <p:nvPr/>
        </p:nvSpPr>
        <p:spPr>
          <a:xfrm>
            <a:off x="2455450" y="3644775"/>
            <a:ext cx="5916900" cy="805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Roboto"/>
              <a:ea typeface="Roboto"/>
              <a:cs typeface="Roboto"/>
              <a:sym typeface="Roboto"/>
            </a:endParaRPr>
          </a:p>
        </p:txBody>
      </p:sp>
      <p:sp>
        <p:nvSpPr>
          <p:cNvPr id="842" name="Google Shape;842;p106"/>
          <p:cNvSpPr/>
          <p:nvPr/>
        </p:nvSpPr>
        <p:spPr>
          <a:xfrm>
            <a:off x="2455450" y="894400"/>
            <a:ext cx="5916900" cy="1335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Roboto"/>
              <a:ea typeface="Roboto"/>
              <a:cs typeface="Roboto"/>
              <a:sym typeface="Roboto"/>
            </a:endParaRPr>
          </a:p>
        </p:txBody>
      </p:sp>
      <p:grpSp>
        <p:nvGrpSpPr>
          <p:cNvPr id="843" name="Google Shape;843;p106"/>
          <p:cNvGrpSpPr/>
          <p:nvPr/>
        </p:nvGrpSpPr>
        <p:grpSpPr>
          <a:xfrm>
            <a:off x="5195513" y="1021450"/>
            <a:ext cx="436864" cy="438185"/>
            <a:chOff x="0" y="0"/>
            <a:chExt cx="1058552" cy="1060467"/>
          </a:xfrm>
        </p:grpSpPr>
        <p:sp>
          <p:nvSpPr>
            <p:cNvPr id="844" name="Google Shape;844;p106"/>
            <p:cNvSpPr/>
            <p:nvPr/>
          </p:nvSpPr>
          <p:spPr>
            <a:xfrm>
              <a:off x="0" y="143513"/>
              <a:ext cx="484500" cy="342900"/>
            </a:xfrm>
            <a:custGeom>
              <a:rect b="b" l="l" r="r" t="t"/>
              <a:pathLst>
                <a:path extrusionOk="0" h="120000" w="120000">
                  <a:moveTo>
                    <a:pt x="120000" y="107438"/>
                  </a:moveTo>
                  <a:cubicBezTo>
                    <a:pt x="120000" y="95333"/>
                    <a:pt x="114394" y="83944"/>
                    <a:pt x="106844" y="80900"/>
                  </a:cubicBezTo>
                  <a:lnTo>
                    <a:pt x="80000" y="71172"/>
                  </a:lnTo>
                  <a:lnTo>
                    <a:pt x="80000" y="58311"/>
                  </a:lnTo>
                  <a:cubicBezTo>
                    <a:pt x="90800" y="48416"/>
                    <a:pt x="98116" y="30622"/>
                    <a:pt x="98494" y="10183"/>
                  </a:cubicBezTo>
                  <a:cubicBezTo>
                    <a:pt x="95777" y="11188"/>
                    <a:pt x="92744" y="11605"/>
                    <a:pt x="89777" y="11605"/>
                  </a:cubicBezTo>
                  <a:cubicBezTo>
                    <a:pt x="87411" y="11605"/>
                    <a:pt x="85083" y="11344"/>
                    <a:pt x="82994" y="10911"/>
                  </a:cubicBezTo>
                  <a:cubicBezTo>
                    <a:pt x="75505" y="9350"/>
                    <a:pt x="69355" y="5488"/>
                    <a:pt x="65372" y="0"/>
                  </a:cubicBezTo>
                  <a:cubicBezTo>
                    <a:pt x="53083" y="11611"/>
                    <a:pt x="33488" y="9777"/>
                    <a:pt x="22672" y="2033"/>
                  </a:cubicBezTo>
                  <a:cubicBezTo>
                    <a:pt x="22511" y="4172"/>
                    <a:pt x="22416" y="6333"/>
                    <a:pt x="22416" y="8533"/>
                  </a:cubicBezTo>
                  <a:cubicBezTo>
                    <a:pt x="22416" y="29055"/>
                    <a:pt x="29444" y="47083"/>
                    <a:pt x="40000" y="57416"/>
                  </a:cubicBezTo>
                  <a:lnTo>
                    <a:pt x="40000" y="71211"/>
                  </a:lnTo>
                  <a:lnTo>
                    <a:pt x="13988" y="80950"/>
                  </a:lnTo>
                  <a:cubicBezTo>
                    <a:pt x="6144" y="84116"/>
                    <a:pt x="0" y="95633"/>
                    <a:pt x="0" y="107166"/>
                  </a:cubicBezTo>
                  <a:lnTo>
                    <a:pt x="0" y="120000"/>
                  </a:lnTo>
                  <a:lnTo>
                    <a:pt x="120000" y="120000"/>
                  </a:lnTo>
                  <a:cubicBezTo>
                    <a:pt x="120000" y="120000"/>
                    <a:pt x="120000" y="107438"/>
                    <a:pt x="120000" y="107438"/>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6ABBC"/>
                </a:buClr>
                <a:buSzPts val="1000"/>
                <a:buFont typeface="Gill Sans"/>
                <a:buNone/>
              </a:pPr>
              <a:r>
                <a:t/>
              </a:r>
              <a:endParaRPr b="0" i="0" sz="1000" u="none" cap="none" strike="noStrike">
                <a:solidFill>
                  <a:srgbClr val="000000"/>
                </a:solidFill>
                <a:latin typeface="Helvetica Neue Light"/>
                <a:ea typeface="Helvetica Neue Light"/>
                <a:cs typeface="Helvetica Neue Light"/>
                <a:sym typeface="Helvetica Neue Light"/>
              </a:endParaRPr>
            </a:p>
          </p:txBody>
        </p:sp>
        <p:sp>
          <p:nvSpPr>
            <p:cNvPr id="845" name="Google Shape;845;p106"/>
            <p:cNvSpPr/>
            <p:nvPr/>
          </p:nvSpPr>
          <p:spPr>
            <a:xfrm>
              <a:off x="89694" y="0"/>
              <a:ext cx="296100" cy="138900"/>
            </a:xfrm>
            <a:custGeom>
              <a:rect b="b" l="l" r="r" t="t"/>
              <a:pathLst>
                <a:path extrusionOk="0" h="120000" w="120000">
                  <a:moveTo>
                    <a:pt x="62961" y="89417"/>
                  </a:moveTo>
                  <a:cubicBezTo>
                    <a:pt x="64588" y="85954"/>
                    <a:pt x="66872" y="84314"/>
                    <a:pt x="69161" y="85040"/>
                  </a:cubicBezTo>
                  <a:cubicBezTo>
                    <a:pt x="71433" y="85748"/>
                    <a:pt x="73416" y="88720"/>
                    <a:pt x="74505" y="93040"/>
                  </a:cubicBezTo>
                  <a:cubicBezTo>
                    <a:pt x="77622" y="105422"/>
                    <a:pt x="86361" y="114977"/>
                    <a:pt x="97872" y="118594"/>
                  </a:cubicBezTo>
                  <a:cubicBezTo>
                    <a:pt x="107744" y="121708"/>
                    <a:pt x="116044" y="119182"/>
                    <a:pt x="120000" y="115622"/>
                  </a:cubicBezTo>
                  <a:cubicBezTo>
                    <a:pt x="114361" y="49805"/>
                    <a:pt x="89133" y="0"/>
                    <a:pt x="58933" y="0"/>
                  </a:cubicBezTo>
                  <a:cubicBezTo>
                    <a:pt x="31577" y="0"/>
                    <a:pt x="8327" y="40920"/>
                    <a:pt x="0" y="97548"/>
                  </a:cubicBezTo>
                  <a:lnTo>
                    <a:pt x="550" y="95880"/>
                  </a:lnTo>
                  <a:cubicBezTo>
                    <a:pt x="12461" y="113828"/>
                    <a:pt x="47005" y="123428"/>
                    <a:pt x="62961" y="89417"/>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6ABBC"/>
                </a:buClr>
                <a:buSzPts val="1000"/>
                <a:buFont typeface="Gill Sans"/>
                <a:buNone/>
              </a:pPr>
              <a:r>
                <a:t/>
              </a:r>
              <a:endParaRPr b="0" i="0" sz="1000" u="none" cap="none" strike="noStrike">
                <a:solidFill>
                  <a:srgbClr val="000000"/>
                </a:solidFill>
                <a:latin typeface="Helvetica Neue Light"/>
                <a:ea typeface="Helvetica Neue Light"/>
                <a:cs typeface="Helvetica Neue Light"/>
                <a:sym typeface="Helvetica Neue Light"/>
              </a:endParaRPr>
            </a:p>
          </p:txBody>
        </p:sp>
        <p:sp>
          <p:nvSpPr>
            <p:cNvPr id="846" name="Google Shape;846;p106"/>
            <p:cNvSpPr/>
            <p:nvPr/>
          </p:nvSpPr>
          <p:spPr>
            <a:xfrm>
              <a:off x="574052" y="143513"/>
              <a:ext cx="484500" cy="342900"/>
            </a:xfrm>
            <a:custGeom>
              <a:rect b="b" l="l" r="r" t="t"/>
              <a:pathLst>
                <a:path extrusionOk="0" h="120000" w="120000">
                  <a:moveTo>
                    <a:pt x="106844" y="80900"/>
                  </a:moveTo>
                  <a:lnTo>
                    <a:pt x="80000" y="71172"/>
                  </a:lnTo>
                  <a:lnTo>
                    <a:pt x="80000" y="58311"/>
                  </a:lnTo>
                  <a:cubicBezTo>
                    <a:pt x="90800" y="48416"/>
                    <a:pt x="98116" y="30622"/>
                    <a:pt x="98494" y="10183"/>
                  </a:cubicBezTo>
                  <a:cubicBezTo>
                    <a:pt x="95777" y="11188"/>
                    <a:pt x="92744" y="11605"/>
                    <a:pt x="89777" y="11605"/>
                  </a:cubicBezTo>
                  <a:cubicBezTo>
                    <a:pt x="87411" y="11605"/>
                    <a:pt x="85083" y="11344"/>
                    <a:pt x="82994" y="10911"/>
                  </a:cubicBezTo>
                  <a:cubicBezTo>
                    <a:pt x="75505" y="9350"/>
                    <a:pt x="69355" y="5488"/>
                    <a:pt x="65372" y="0"/>
                  </a:cubicBezTo>
                  <a:cubicBezTo>
                    <a:pt x="53083" y="11611"/>
                    <a:pt x="33488" y="9777"/>
                    <a:pt x="22666" y="2033"/>
                  </a:cubicBezTo>
                  <a:cubicBezTo>
                    <a:pt x="22511" y="4172"/>
                    <a:pt x="22416" y="6333"/>
                    <a:pt x="22416" y="8533"/>
                  </a:cubicBezTo>
                  <a:cubicBezTo>
                    <a:pt x="22416" y="29055"/>
                    <a:pt x="29444" y="47083"/>
                    <a:pt x="40000" y="57416"/>
                  </a:cubicBezTo>
                  <a:lnTo>
                    <a:pt x="40000" y="71211"/>
                  </a:lnTo>
                  <a:lnTo>
                    <a:pt x="13988" y="80950"/>
                  </a:lnTo>
                  <a:cubicBezTo>
                    <a:pt x="6144" y="84116"/>
                    <a:pt x="0" y="95633"/>
                    <a:pt x="0" y="107166"/>
                  </a:cubicBezTo>
                  <a:lnTo>
                    <a:pt x="0" y="120000"/>
                  </a:lnTo>
                  <a:lnTo>
                    <a:pt x="120000" y="120000"/>
                  </a:lnTo>
                  <a:lnTo>
                    <a:pt x="120000" y="107438"/>
                  </a:lnTo>
                  <a:cubicBezTo>
                    <a:pt x="120000" y="95333"/>
                    <a:pt x="114394" y="83944"/>
                    <a:pt x="106844" y="80900"/>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6ABBC"/>
                </a:buClr>
                <a:buSzPts val="1000"/>
                <a:buFont typeface="Gill Sans"/>
                <a:buNone/>
              </a:pPr>
              <a:r>
                <a:t/>
              </a:r>
              <a:endParaRPr b="0" i="0" sz="1000" u="none" cap="none" strike="noStrike">
                <a:solidFill>
                  <a:srgbClr val="000000"/>
                </a:solidFill>
                <a:latin typeface="Helvetica Neue Light"/>
                <a:ea typeface="Helvetica Neue Light"/>
                <a:cs typeface="Helvetica Neue Light"/>
                <a:sym typeface="Helvetica Neue Light"/>
              </a:endParaRPr>
            </a:p>
          </p:txBody>
        </p:sp>
        <p:sp>
          <p:nvSpPr>
            <p:cNvPr id="847" name="Google Shape;847;p106"/>
            <p:cNvSpPr/>
            <p:nvPr/>
          </p:nvSpPr>
          <p:spPr>
            <a:xfrm>
              <a:off x="663748" y="0"/>
              <a:ext cx="296100" cy="138900"/>
            </a:xfrm>
            <a:custGeom>
              <a:rect b="b" l="l" r="r" t="t"/>
              <a:pathLst>
                <a:path extrusionOk="0" h="120000" w="120000">
                  <a:moveTo>
                    <a:pt x="62961" y="89417"/>
                  </a:moveTo>
                  <a:cubicBezTo>
                    <a:pt x="64583" y="85954"/>
                    <a:pt x="66888" y="84314"/>
                    <a:pt x="69161" y="85040"/>
                  </a:cubicBezTo>
                  <a:cubicBezTo>
                    <a:pt x="71433" y="85748"/>
                    <a:pt x="73416" y="88720"/>
                    <a:pt x="74505" y="93040"/>
                  </a:cubicBezTo>
                  <a:cubicBezTo>
                    <a:pt x="77622" y="105422"/>
                    <a:pt x="86361" y="114977"/>
                    <a:pt x="97872" y="118594"/>
                  </a:cubicBezTo>
                  <a:cubicBezTo>
                    <a:pt x="107744" y="121708"/>
                    <a:pt x="116044" y="119182"/>
                    <a:pt x="120000" y="115622"/>
                  </a:cubicBezTo>
                  <a:cubicBezTo>
                    <a:pt x="114361" y="49805"/>
                    <a:pt x="89133" y="0"/>
                    <a:pt x="58933" y="0"/>
                  </a:cubicBezTo>
                  <a:cubicBezTo>
                    <a:pt x="31577" y="0"/>
                    <a:pt x="8327" y="40920"/>
                    <a:pt x="0" y="97548"/>
                  </a:cubicBezTo>
                  <a:lnTo>
                    <a:pt x="550" y="95880"/>
                  </a:lnTo>
                  <a:cubicBezTo>
                    <a:pt x="12461" y="113828"/>
                    <a:pt x="47005" y="123428"/>
                    <a:pt x="62961" y="89417"/>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6ABBC"/>
                </a:buClr>
                <a:buSzPts val="1000"/>
                <a:buFont typeface="Gill Sans"/>
                <a:buNone/>
              </a:pPr>
              <a:r>
                <a:t/>
              </a:r>
              <a:endParaRPr b="0" i="0" sz="1000" u="none" cap="none" strike="noStrike">
                <a:solidFill>
                  <a:srgbClr val="000000"/>
                </a:solidFill>
                <a:latin typeface="Helvetica Neue Light"/>
                <a:ea typeface="Helvetica Neue Light"/>
                <a:cs typeface="Helvetica Neue Light"/>
                <a:sym typeface="Helvetica Neue Light"/>
              </a:endParaRPr>
            </a:p>
          </p:txBody>
        </p:sp>
        <p:sp>
          <p:nvSpPr>
            <p:cNvPr id="848" name="Google Shape;848;p106"/>
            <p:cNvSpPr/>
            <p:nvPr/>
          </p:nvSpPr>
          <p:spPr>
            <a:xfrm>
              <a:off x="358782" y="574054"/>
              <a:ext cx="296100" cy="138900"/>
            </a:xfrm>
            <a:custGeom>
              <a:rect b="b" l="l" r="r" t="t"/>
              <a:pathLst>
                <a:path extrusionOk="0" h="120000" w="120000">
                  <a:moveTo>
                    <a:pt x="0" y="97534"/>
                  </a:moveTo>
                  <a:lnTo>
                    <a:pt x="550" y="95866"/>
                  </a:lnTo>
                  <a:cubicBezTo>
                    <a:pt x="12461" y="113812"/>
                    <a:pt x="47005" y="123410"/>
                    <a:pt x="62961" y="89404"/>
                  </a:cubicBezTo>
                  <a:cubicBezTo>
                    <a:pt x="64588" y="85936"/>
                    <a:pt x="66872" y="84279"/>
                    <a:pt x="69161" y="85027"/>
                  </a:cubicBezTo>
                  <a:cubicBezTo>
                    <a:pt x="71433" y="85736"/>
                    <a:pt x="73416" y="88707"/>
                    <a:pt x="74505" y="93026"/>
                  </a:cubicBezTo>
                  <a:cubicBezTo>
                    <a:pt x="77622" y="105407"/>
                    <a:pt x="86361" y="114960"/>
                    <a:pt x="97872" y="118577"/>
                  </a:cubicBezTo>
                  <a:cubicBezTo>
                    <a:pt x="107744" y="121714"/>
                    <a:pt x="116044" y="119177"/>
                    <a:pt x="120000" y="115606"/>
                  </a:cubicBezTo>
                  <a:cubicBezTo>
                    <a:pt x="114361" y="49798"/>
                    <a:pt x="89138" y="0"/>
                    <a:pt x="58933" y="0"/>
                  </a:cubicBezTo>
                  <a:cubicBezTo>
                    <a:pt x="31577" y="0"/>
                    <a:pt x="8327" y="40914"/>
                    <a:pt x="0" y="97534"/>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6ABBC"/>
                </a:buClr>
                <a:buSzPts val="1000"/>
                <a:buFont typeface="Gill Sans"/>
                <a:buNone/>
              </a:pPr>
              <a:r>
                <a:t/>
              </a:r>
              <a:endParaRPr b="0" i="0" sz="1000" u="none" cap="none" strike="noStrike">
                <a:solidFill>
                  <a:srgbClr val="000000"/>
                </a:solidFill>
                <a:latin typeface="Helvetica Neue Light"/>
                <a:ea typeface="Helvetica Neue Light"/>
                <a:cs typeface="Helvetica Neue Light"/>
                <a:sym typeface="Helvetica Neue Light"/>
              </a:endParaRPr>
            </a:p>
          </p:txBody>
        </p:sp>
        <p:sp>
          <p:nvSpPr>
            <p:cNvPr id="849" name="Google Shape;849;p106"/>
            <p:cNvSpPr/>
            <p:nvPr/>
          </p:nvSpPr>
          <p:spPr>
            <a:xfrm>
              <a:off x="269086" y="717567"/>
              <a:ext cx="484500" cy="342900"/>
            </a:xfrm>
            <a:custGeom>
              <a:rect b="b" l="l" r="r" t="t"/>
              <a:pathLst>
                <a:path extrusionOk="0" h="120000" w="120000">
                  <a:moveTo>
                    <a:pt x="106844" y="80900"/>
                  </a:moveTo>
                  <a:lnTo>
                    <a:pt x="80000" y="71172"/>
                  </a:lnTo>
                  <a:lnTo>
                    <a:pt x="80000" y="58311"/>
                  </a:lnTo>
                  <a:cubicBezTo>
                    <a:pt x="90800" y="48416"/>
                    <a:pt x="98116" y="30622"/>
                    <a:pt x="98494" y="10183"/>
                  </a:cubicBezTo>
                  <a:cubicBezTo>
                    <a:pt x="95777" y="11188"/>
                    <a:pt x="92744" y="11605"/>
                    <a:pt x="89777" y="11605"/>
                  </a:cubicBezTo>
                  <a:cubicBezTo>
                    <a:pt x="87411" y="11605"/>
                    <a:pt x="85083" y="11344"/>
                    <a:pt x="82994" y="10911"/>
                  </a:cubicBezTo>
                  <a:cubicBezTo>
                    <a:pt x="75505" y="9350"/>
                    <a:pt x="69355" y="5488"/>
                    <a:pt x="65372" y="0"/>
                  </a:cubicBezTo>
                  <a:cubicBezTo>
                    <a:pt x="53083" y="11605"/>
                    <a:pt x="33488" y="9777"/>
                    <a:pt x="22666" y="2033"/>
                  </a:cubicBezTo>
                  <a:cubicBezTo>
                    <a:pt x="22511" y="4172"/>
                    <a:pt x="22416" y="6333"/>
                    <a:pt x="22416" y="8533"/>
                  </a:cubicBezTo>
                  <a:cubicBezTo>
                    <a:pt x="22416" y="29055"/>
                    <a:pt x="29444" y="47083"/>
                    <a:pt x="40000" y="57416"/>
                  </a:cubicBezTo>
                  <a:lnTo>
                    <a:pt x="40000" y="71211"/>
                  </a:lnTo>
                  <a:lnTo>
                    <a:pt x="13988" y="80950"/>
                  </a:lnTo>
                  <a:cubicBezTo>
                    <a:pt x="6144" y="84116"/>
                    <a:pt x="0" y="95633"/>
                    <a:pt x="0" y="107166"/>
                  </a:cubicBezTo>
                  <a:lnTo>
                    <a:pt x="0" y="120000"/>
                  </a:lnTo>
                  <a:lnTo>
                    <a:pt x="120000" y="120000"/>
                  </a:lnTo>
                  <a:lnTo>
                    <a:pt x="120000" y="107438"/>
                  </a:lnTo>
                  <a:cubicBezTo>
                    <a:pt x="120000" y="95333"/>
                    <a:pt x="114394" y="83944"/>
                    <a:pt x="106844" y="80900"/>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6ABBC"/>
                </a:buClr>
                <a:buSzPts val="1000"/>
                <a:buFont typeface="Gill Sans"/>
                <a:buNone/>
              </a:pPr>
              <a:r>
                <a:t/>
              </a:r>
              <a:endParaRPr b="0" i="0" sz="1000" u="none" cap="none" strike="noStrike">
                <a:solidFill>
                  <a:srgbClr val="000000"/>
                </a:solidFill>
                <a:latin typeface="Helvetica Neue Light"/>
                <a:ea typeface="Helvetica Neue Light"/>
                <a:cs typeface="Helvetica Neue Light"/>
                <a:sym typeface="Helvetica Neue Light"/>
              </a:endParaRPr>
            </a:p>
          </p:txBody>
        </p:sp>
        <p:sp>
          <p:nvSpPr>
            <p:cNvPr id="850" name="Google Shape;850;p106"/>
            <p:cNvSpPr/>
            <p:nvPr/>
          </p:nvSpPr>
          <p:spPr>
            <a:xfrm>
              <a:off x="143514" y="520236"/>
              <a:ext cx="149100" cy="149100"/>
            </a:xfrm>
            <a:custGeom>
              <a:rect b="b" l="l" r="r" t="t"/>
              <a:pathLst>
                <a:path extrusionOk="0" h="120000" w="120000">
                  <a:moveTo>
                    <a:pt x="115769" y="115767"/>
                  </a:moveTo>
                  <a:cubicBezTo>
                    <a:pt x="121415" y="110124"/>
                    <a:pt x="121415" y="100978"/>
                    <a:pt x="115769" y="95335"/>
                  </a:cubicBezTo>
                  <a:lnTo>
                    <a:pt x="24667" y="4232"/>
                  </a:lnTo>
                  <a:cubicBezTo>
                    <a:pt x="19026" y="-1410"/>
                    <a:pt x="9882" y="-1410"/>
                    <a:pt x="4236" y="4232"/>
                  </a:cubicBezTo>
                  <a:cubicBezTo>
                    <a:pt x="-1410" y="9875"/>
                    <a:pt x="-1410" y="19021"/>
                    <a:pt x="4236" y="24664"/>
                  </a:cubicBezTo>
                  <a:lnTo>
                    <a:pt x="95338" y="115767"/>
                  </a:lnTo>
                  <a:cubicBezTo>
                    <a:pt x="98158" y="118589"/>
                    <a:pt x="101854" y="120000"/>
                    <a:pt x="105556" y="120000"/>
                  </a:cubicBezTo>
                  <a:cubicBezTo>
                    <a:pt x="109252" y="120000"/>
                    <a:pt x="112948" y="118589"/>
                    <a:pt x="115769" y="115767"/>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6ABBC"/>
                </a:buClr>
                <a:buSzPts val="1000"/>
                <a:buFont typeface="Gill Sans"/>
                <a:buNone/>
              </a:pPr>
              <a:r>
                <a:t/>
              </a:r>
              <a:endParaRPr b="0" i="0" sz="1000" u="none" cap="none" strike="noStrike">
                <a:solidFill>
                  <a:srgbClr val="000000"/>
                </a:solidFill>
                <a:latin typeface="Helvetica Neue Light"/>
                <a:ea typeface="Helvetica Neue Light"/>
                <a:cs typeface="Helvetica Neue Light"/>
                <a:sym typeface="Helvetica Neue Light"/>
              </a:endParaRPr>
            </a:p>
          </p:txBody>
        </p:sp>
        <p:sp>
          <p:nvSpPr>
            <p:cNvPr id="851" name="Google Shape;851;p106"/>
            <p:cNvSpPr/>
            <p:nvPr/>
          </p:nvSpPr>
          <p:spPr>
            <a:xfrm>
              <a:off x="753447" y="520236"/>
              <a:ext cx="149100" cy="149100"/>
            </a:xfrm>
            <a:custGeom>
              <a:rect b="b" l="l" r="r" t="t"/>
              <a:pathLst>
                <a:path extrusionOk="0" h="120000" w="120000">
                  <a:moveTo>
                    <a:pt x="95333" y="4232"/>
                  </a:moveTo>
                  <a:lnTo>
                    <a:pt x="4236" y="95335"/>
                  </a:lnTo>
                  <a:cubicBezTo>
                    <a:pt x="-1410" y="100978"/>
                    <a:pt x="-1410" y="110124"/>
                    <a:pt x="4236" y="115767"/>
                  </a:cubicBezTo>
                  <a:cubicBezTo>
                    <a:pt x="7056" y="118589"/>
                    <a:pt x="10752" y="120000"/>
                    <a:pt x="14448" y="120000"/>
                  </a:cubicBezTo>
                  <a:cubicBezTo>
                    <a:pt x="18150" y="120000"/>
                    <a:pt x="21846" y="118589"/>
                    <a:pt x="24666" y="115767"/>
                  </a:cubicBezTo>
                  <a:lnTo>
                    <a:pt x="115763" y="24664"/>
                  </a:lnTo>
                  <a:cubicBezTo>
                    <a:pt x="121410" y="19021"/>
                    <a:pt x="121410" y="9875"/>
                    <a:pt x="115763" y="4232"/>
                  </a:cubicBezTo>
                  <a:cubicBezTo>
                    <a:pt x="110123" y="-1410"/>
                    <a:pt x="100974" y="-1410"/>
                    <a:pt x="95333" y="4232"/>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6ABBC"/>
                </a:buClr>
                <a:buSzPts val="1000"/>
                <a:buFont typeface="Gill Sans"/>
                <a:buNone/>
              </a:pPr>
              <a:r>
                <a:t/>
              </a:r>
              <a:endParaRPr b="0" i="0" sz="1000" u="none" cap="none" strike="noStrike">
                <a:solidFill>
                  <a:srgbClr val="000000"/>
                </a:solidFill>
                <a:latin typeface="Helvetica Neue Light"/>
                <a:ea typeface="Helvetica Neue Light"/>
                <a:cs typeface="Helvetica Neue Light"/>
                <a:sym typeface="Helvetica Neue Light"/>
              </a:endParaRPr>
            </a:p>
          </p:txBody>
        </p:sp>
      </p:grpSp>
      <p:sp>
        <p:nvSpPr>
          <p:cNvPr id="852" name="Google Shape;852;p106"/>
          <p:cNvSpPr/>
          <p:nvPr/>
        </p:nvSpPr>
        <p:spPr>
          <a:xfrm>
            <a:off x="3308900" y="1039040"/>
            <a:ext cx="439500" cy="402900"/>
          </a:xfrm>
          <a:custGeom>
            <a:rect b="b" l="l" r="r" t="t"/>
            <a:pathLst>
              <a:path extrusionOk="0" h="120000" w="120000">
                <a:moveTo>
                  <a:pt x="58944" y="37092"/>
                </a:moveTo>
                <a:lnTo>
                  <a:pt x="71956" y="23362"/>
                </a:lnTo>
                <a:cubicBezTo>
                  <a:pt x="71956" y="23362"/>
                  <a:pt x="71956" y="23357"/>
                  <a:pt x="71962" y="23357"/>
                </a:cubicBezTo>
                <a:lnTo>
                  <a:pt x="74968" y="20188"/>
                </a:lnTo>
                <a:lnTo>
                  <a:pt x="87757" y="37092"/>
                </a:lnTo>
                <a:cubicBezTo>
                  <a:pt x="87757" y="37092"/>
                  <a:pt x="58944" y="37092"/>
                  <a:pt x="58944" y="37092"/>
                </a:cubicBezTo>
                <a:close/>
                <a:moveTo>
                  <a:pt x="47998" y="37092"/>
                </a:moveTo>
                <a:lnTo>
                  <a:pt x="47998" y="24002"/>
                </a:lnTo>
                <a:lnTo>
                  <a:pt x="65598" y="24002"/>
                </a:lnTo>
                <a:lnTo>
                  <a:pt x="53193" y="37092"/>
                </a:lnTo>
                <a:cubicBezTo>
                  <a:pt x="53193" y="37092"/>
                  <a:pt x="47998" y="37092"/>
                  <a:pt x="47998" y="37092"/>
                </a:cubicBezTo>
                <a:close/>
                <a:moveTo>
                  <a:pt x="15316" y="37092"/>
                </a:moveTo>
                <a:lnTo>
                  <a:pt x="4593" y="9794"/>
                </a:lnTo>
                <a:lnTo>
                  <a:pt x="13629" y="5108"/>
                </a:lnTo>
                <a:lnTo>
                  <a:pt x="26897" y="37092"/>
                </a:lnTo>
                <a:cubicBezTo>
                  <a:pt x="26897" y="37092"/>
                  <a:pt x="15316" y="37092"/>
                  <a:pt x="15316" y="37092"/>
                </a:cubicBezTo>
                <a:close/>
                <a:moveTo>
                  <a:pt x="118001" y="6542"/>
                </a:moveTo>
                <a:lnTo>
                  <a:pt x="100346" y="6542"/>
                </a:lnTo>
                <a:cubicBezTo>
                  <a:pt x="99427" y="6542"/>
                  <a:pt x="98620" y="7237"/>
                  <a:pt x="98403" y="8215"/>
                </a:cubicBezTo>
                <a:lnTo>
                  <a:pt x="92206" y="36120"/>
                </a:lnTo>
                <a:lnTo>
                  <a:pt x="76672" y="15591"/>
                </a:lnTo>
                <a:cubicBezTo>
                  <a:pt x="76316" y="15119"/>
                  <a:pt x="75798" y="14836"/>
                  <a:pt x="75241" y="14802"/>
                </a:cubicBezTo>
                <a:cubicBezTo>
                  <a:pt x="74662" y="14758"/>
                  <a:pt x="74139" y="14986"/>
                  <a:pt x="73738" y="15408"/>
                </a:cubicBezTo>
                <a:lnTo>
                  <a:pt x="69735" y="19633"/>
                </a:lnTo>
                <a:lnTo>
                  <a:pt x="46000" y="19633"/>
                </a:lnTo>
                <a:cubicBezTo>
                  <a:pt x="44897" y="19633"/>
                  <a:pt x="44001" y="20611"/>
                  <a:pt x="44001" y="21817"/>
                </a:cubicBezTo>
                <a:lnTo>
                  <a:pt x="44001" y="37092"/>
                </a:lnTo>
                <a:lnTo>
                  <a:pt x="31290" y="37092"/>
                </a:lnTo>
                <a:lnTo>
                  <a:pt x="16430" y="1284"/>
                </a:lnTo>
                <a:cubicBezTo>
                  <a:pt x="16207" y="744"/>
                  <a:pt x="15801" y="333"/>
                  <a:pt x="15294" y="133"/>
                </a:cubicBezTo>
                <a:cubicBezTo>
                  <a:pt x="14793" y="-66"/>
                  <a:pt x="14236" y="-38"/>
                  <a:pt x="13752" y="211"/>
                </a:cubicBezTo>
                <a:lnTo>
                  <a:pt x="1141" y="6753"/>
                </a:lnTo>
                <a:cubicBezTo>
                  <a:pt x="172" y="7259"/>
                  <a:pt x="-261" y="8510"/>
                  <a:pt x="161" y="9583"/>
                </a:cubicBezTo>
                <a:lnTo>
                  <a:pt x="10968" y="37092"/>
                </a:lnTo>
                <a:lnTo>
                  <a:pt x="1998" y="37092"/>
                </a:lnTo>
                <a:cubicBezTo>
                  <a:pt x="1364" y="37092"/>
                  <a:pt x="762" y="37420"/>
                  <a:pt x="389" y="37982"/>
                </a:cubicBezTo>
                <a:cubicBezTo>
                  <a:pt x="11" y="38543"/>
                  <a:pt x="-100" y="39266"/>
                  <a:pt x="94" y="39927"/>
                </a:cubicBezTo>
                <a:lnTo>
                  <a:pt x="15222" y="92290"/>
                </a:lnTo>
                <a:cubicBezTo>
                  <a:pt x="15483" y="93201"/>
                  <a:pt x="16257" y="93818"/>
                  <a:pt x="17131" y="93818"/>
                </a:cubicBezTo>
                <a:lnTo>
                  <a:pt x="79394" y="93818"/>
                </a:lnTo>
                <a:lnTo>
                  <a:pt x="78426" y="98182"/>
                </a:lnTo>
                <a:lnTo>
                  <a:pt x="24002" y="98182"/>
                </a:lnTo>
                <a:cubicBezTo>
                  <a:pt x="18484" y="98182"/>
                  <a:pt x="14002" y="103073"/>
                  <a:pt x="14002" y="109088"/>
                </a:cubicBezTo>
                <a:cubicBezTo>
                  <a:pt x="14002" y="115108"/>
                  <a:pt x="18484" y="120000"/>
                  <a:pt x="24002" y="120000"/>
                </a:cubicBezTo>
                <a:cubicBezTo>
                  <a:pt x="29514" y="120000"/>
                  <a:pt x="34001" y="115108"/>
                  <a:pt x="34001" y="109088"/>
                </a:cubicBezTo>
                <a:cubicBezTo>
                  <a:pt x="34001" y="106625"/>
                  <a:pt x="33216" y="104374"/>
                  <a:pt x="31947" y="102545"/>
                </a:cubicBezTo>
                <a:lnTo>
                  <a:pt x="70052" y="102545"/>
                </a:lnTo>
                <a:cubicBezTo>
                  <a:pt x="68783" y="104374"/>
                  <a:pt x="67997" y="106625"/>
                  <a:pt x="67997" y="109088"/>
                </a:cubicBezTo>
                <a:cubicBezTo>
                  <a:pt x="67997" y="115108"/>
                  <a:pt x="72485" y="120000"/>
                  <a:pt x="77997" y="120000"/>
                </a:cubicBezTo>
                <a:cubicBezTo>
                  <a:pt x="83515" y="120000"/>
                  <a:pt x="88002" y="115108"/>
                  <a:pt x="88002" y="109088"/>
                </a:cubicBezTo>
                <a:cubicBezTo>
                  <a:pt x="88002" y="104758"/>
                  <a:pt x="85658" y="101045"/>
                  <a:pt x="82295" y="99282"/>
                </a:cubicBezTo>
                <a:lnTo>
                  <a:pt x="83799" y="92512"/>
                </a:lnTo>
                <a:cubicBezTo>
                  <a:pt x="83849" y="92390"/>
                  <a:pt x="83915" y="92279"/>
                  <a:pt x="83943" y="92145"/>
                </a:cubicBezTo>
                <a:lnTo>
                  <a:pt x="95507" y="39783"/>
                </a:lnTo>
                <a:cubicBezTo>
                  <a:pt x="95507" y="39783"/>
                  <a:pt x="95507" y="39783"/>
                  <a:pt x="95507" y="39783"/>
                </a:cubicBezTo>
                <a:lnTo>
                  <a:pt x="101921" y="10906"/>
                </a:lnTo>
                <a:lnTo>
                  <a:pt x="118001" y="10906"/>
                </a:lnTo>
                <a:cubicBezTo>
                  <a:pt x="119103" y="10906"/>
                  <a:pt x="119999" y="9933"/>
                  <a:pt x="119999" y="8727"/>
                </a:cubicBezTo>
                <a:cubicBezTo>
                  <a:pt x="119999" y="7520"/>
                  <a:pt x="119103" y="6542"/>
                  <a:pt x="118001" y="6542"/>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6ABBC"/>
              </a:buClr>
              <a:buSzPts val="1000"/>
              <a:buFont typeface="Gill Sans"/>
              <a:buNone/>
            </a:pPr>
            <a:r>
              <a:t/>
            </a:r>
            <a:endParaRPr b="0" i="0" sz="1000" u="none" cap="none" strike="noStrike">
              <a:solidFill>
                <a:srgbClr val="000000"/>
              </a:solidFill>
              <a:latin typeface="Helvetica Neue Light"/>
              <a:ea typeface="Helvetica Neue Light"/>
              <a:cs typeface="Helvetica Neue Light"/>
              <a:sym typeface="Helvetica Neue Light"/>
            </a:endParaRPr>
          </a:p>
        </p:txBody>
      </p:sp>
      <p:grpSp>
        <p:nvGrpSpPr>
          <p:cNvPr id="853" name="Google Shape;853;p106"/>
          <p:cNvGrpSpPr/>
          <p:nvPr/>
        </p:nvGrpSpPr>
        <p:grpSpPr>
          <a:xfrm>
            <a:off x="7079491" y="1021563"/>
            <a:ext cx="439415" cy="438058"/>
            <a:chOff x="14836030" y="9418340"/>
            <a:chExt cx="1554352" cy="1548456"/>
          </a:xfrm>
        </p:grpSpPr>
        <p:sp>
          <p:nvSpPr>
            <p:cNvPr id="854" name="Google Shape;854;p106"/>
            <p:cNvSpPr/>
            <p:nvPr/>
          </p:nvSpPr>
          <p:spPr>
            <a:xfrm>
              <a:off x="15878281" y="10307996"/>
              <a:ext cx="512100" cy="658800"/>
            </a:xfrm>
            <a:custGeom>
              <a:rect b="b" l="l" r="r" t="t"/>
              <a:pathLst>
                <a:path extrusionOk="0" h="120000" w="120000">
                  <a:moveTo>
                    <a:pt x="0" y="0"/>
                  </a:moveTo>
                  <a:lnTo>
                    <a:pt x="0" y="4616"/>
                  </a:lnTo>
                  <a:cubicBezTo>
                    <a:pt x="0" y="32977"/>
                    <a:pt x="2761" y="63622"/>
                    <a:pt x="34511" y="71738"/>
                  </a:cubicBezTo>
                  <a:lnTo>
                    <a:pt x="34511" y="120000"/>
                  </a:lnTo>
                  <a:lnTo>
                    <a:pt x="83361" y="120000"/>
                  </a:lnTo>
                  <a:lnTo>
                    <a:pt x="83361" y="71811"/>
                  </a:lnTo>
                  <a:cubicBezTo>
                    <a:pt x="117066" y="63822"/>
                    <a:pt x="120000" y="33072"/>
                    <a:pt x="120000" y="4616"/>
                  </a:cubicBezTo>
                  <a:lnTo>
                    <a:pt x="120000" y="0"/>
                  </a:lnTo>
                  <a:cubicBezTo>
                    <a:pt x="120000" y="0"/>
                    <a:pt x="0" y="0"/>
                    <a:pt x="0" y="0"/>
                  </a:cubicBezTo>
                  <a:close/>
                </a:path>
              </a:pathLst>
            </a:custGeom>
            <a:solidFill>
              <a:schemeClr val="lt1"/>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FFFFFF"/>
                </a:buClr>
                <a:buSzPts val="4500"/>
                <a:buFont typeface="Helvetica Neue"/>
                <a:buNone/>
              </a:pPr>
              <a:r>
                <a:t/>
              </a:r>
              <a:endParaRPr b="0" i="0" sz="4500" u="none" cap="none" strike="noStrike">
                <a:solidFill>
                  <a:srgbClr val="2E2E2E"/>
                </a:solidFill>
                <a:latin typeface="Arial"/>
                <a:ea typeface="Arial"/>
                <a:cs typeface="Arial"/>
                <a:sym typeface="Arial"/>
              </a:endParaRPr>
            </a:p>
          </p:txBody>
        </p:sp>
        <p:sp>
          <p:nvSpPr>
            <p:cNvPr id="855" name="Google Shape;855;p106"/>
            <p:cNvSpPr/>
            <p:nvPr/>
          </p:nvSpPr>
          <p:spPr>
            <a:xfrm>
              <a:off x="15357153" y="9801271"/>
              <a:ext cx="512100" cy="658800"/>
            </a:xfrm>
            <a:custGeom>
              <a:rect b="b" l="l" r="r" t="t"/>
              <a:pathLst>
                <a:path extrusionOk="0" h="120000" w="120000">
                  <a:moveTo>
                    <a:pt x="0" y="4616"/>
                  </a:moveTo>
                  <a:cubicBezTo>
                    <a:pt x="0" y="33433"/>
                    <a:pt x="2761" y="64561"/>
                    <a:pt x="34511" y="72722"/>
                  </a:cubicBezTo>
                  <a:lnTo>
                    <a:pt x="34511" y="120000"/>
                  </a:lnTo>
                  <a:lnTo>
                    <a:pt x="83361" y="120000"/>
                  </a:lnTo>
                  <a:lnTo>
                    <a:pt x="83361" y="72788"/>
                  </a:lnTo>
                  <a:cubicBezTo>
                    <a:pt x="117066" y="64755"/>
                    <a:pt x="120000" y="33527"/>
                    <a:pt x="120000" y="4616"/>
                  </a:cubicBezTo>
                  <a:lnTo>
                    <a:pt x="120000" y="0"/>
                  </a:lnTo>
                  <a:lnTo>
                    <a:pt x="0" y="0"/>
                  </a:lnTo>
                  <a:cubicBezTo>
                    <a:pt x="0" y="0"/>
                    <a:pt x="0" y="4616"/>
                    <a:pt x="0" y="4616"/>
                  </a:cubicBezTo>
                  <a:close/>
                </a:path>
              </a:pathLst>
            </a:custGeom>
            <a:solidFill>
              <a:schemeClr val="lt1"/>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FFFFFF"/>
                </a:buClr>
                <a:buSzPts val="4500"/>
                <a:buFont typeface="Helvetica Neue"/>
                <a:buNone/>
              </a:pPr>
              <a:r>
                <a:t/>
              </a:r>
              <a:endParaRPr b="0" i="0" sz="4500" u="none" cap="none" strike="noStrike">
                <a:solidFill>
                  <a:srgbClr val="2E2E2E"/>
                </a:solidFill>
                <a:latin typeface="Arial"/>
                <a:ea typeface="Arial"/>
                <a:cs typeface="Arial"/>
                <a:sym typeface="Arial"/>
              </a:endParaRPr>
            </a:p>
          </p:txBody>
        </p:sp>
        <p:sp>
          <p:nvSpPr>
            <p:cNvPr id="856" name="Google Shape;856;p106"/>
            <p:cNvSpPr/>
            <p:nvPr/>
          </p:nvSpPr>
          <p:spPr>
            <a:xfrm>
              <a:off x="14836030" y="10307995"/>
              <a:ext cx="512100" cy="658800"/>
            </a:xfrm>
            <a:custGeom>
              <a:rect b="b" l="l" r="r" t="t"/>
              <a:pathLst>
                <a:path extrusionOk="0" h="120000" w="120000">
                  <a:moveTo>
                    <a:pt x="0" y="4616"/>
                  </a:moveTo>
                  <a:cubicBezTo>
                    <a:pt x="0" y="32205"/>
                    <a:pt x="4288" y="64416"/>
                    <a:pt x="36638" y="72722"/>
                  </a:cubicBezTo>
                  <a:lnTo>
                    <a:pt x="36638" y="120000"/>
                  </a:lnTo>
                  <a:lnTo>
                    <a:pt x="85488" y="120000"/>
                  </a:lnTo>
                  <a:lnTo>
                    <a:pt x="85488" y="72783"/>
                  </a:lnTo>
                  <a:cubicBezTo>
                    <a:pt x="120000" y="64488"/>
                    <a:pt x="120000" y="31416"/>
                    <a:pt x="120000" y="4616"/>
                  </a:cubicBezTo>
                  <a:lnTo>
                    <a:pt x="120000" y="0"/>
                  </a:lnTo>
                  <a:lnTo>
                    <a:pt x="0" y="0"/>
                  </a:lnTo>
                  <a:cubicBezTo>
                    <a:pt x="0" y="0"/>
                    <a:pt x="0" y="4616"/>
                    <a:pt x="0" y="4616"/>
                  </a:cubicBezTo>
                  <a:close/>
                </a:path>
              </a:pathLst>
            </a:custGeom>
            <a:solidFill>
              <a:schemeClr val="lt1"/>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FFFFFF"/>
                </a:buClr>
                <a:buSzPts val="4500"/>
                <a:buFont typeface="Helvetica Neue"/>
                <a:buNone/>
              </a:pPr>
              <a:r>
                <a:t/>
              </a:r>
              <a:endParaRPr b="0" i="0" sz="4500" u="none" cap="none" strike="noStrike">
                <a:solidFill>
                  <a:srgbClr val="2E2E2E"/>
                </a:solidFill>
                <a:latin typeface="Arial"/>
                <a:ea typeface="Arial"/>
                <a:cs typeface="Arial"/>
                <a:sym typeface="Arial"/>
              </a:endParaRPr>
            </a:p>
          </p:txBody>
        </p:sp>
        <p:sp>
          <p:nvSpPr>
            <p:cNvPr id="857" name="Google Shape;857;p106"/>
            <p:cNvSpPr/>
            <p:nvPr/>
          </p:nvSpPr>
          <p:spPr>
            <a:xfrm>
              <a:off x="15954291" y="9953289"/>
              <a:ext cx="312600" cy="303900"/>
            </a:xfrm>
            <a:custGeom>
              <a:rect b="b" l="l" r="r" t="t"/>
              <a:pathLst>
                <a:path extrusionOk="0" h="120000" w="120000">
                  <a:moveTo>
                    <a:pt x="60011" y="120000"/>
                  </a:moveTo>
                  <a:cubicBezTo>
                    <a:pt x="93088" y="120000"/>
                    <a:pt x="120000" y="93083"/>
                    <a:pt x="120000" y="60000"/>
                  </a:cubicBezTo>
                  <a:cubicBezTo>
                    <a:pt x="120000" y="26916"/>
                    <a:pt x="93088" y="0"/>
                    <a:pt x="60011" y="0"/>
                  </a:cubicBezTo>
                  <a:cubicBezTo>
                    <a:pt x="26916" y="0"/>
                    <a:pt x="0" y="26916"/>
                    <a:pt x="0" y="60000"/>
                  </a:cubicBezTo>
                  <a:cubicBezTo>
                    <a:pt x="0" y="93083"/>
                    <a:pt x="26916" y="120000"/>
                    <a:pt x="60011" y="120000"/>
                  </a:cubicBezTo>
                  <a:close/>
                </a:path>
              </a:pathLst>
            </a:custGeom>
            <a:solidFill>
              <a:schemeClr val="lt1"/>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FFFFFF"/>
                </a:buClr>
                <a:buSzPts val="4500"/>
                <a:buFont typeface="Helvetica Neue"/>
                <a:buNone/>
              </a:pPr>
              <a:r>
                <a:t/>
              </a:r>
              <a:endParaRPr b="0" i="0" sz="4500" u="none" cap="none" strike="noStrike">
                <a:solidFill>
                  <a:srgbClr val="2E2E2E"/>
                </a:solidFill>
                <a:latin typeface="Arial"/>
                <a:ea typeface="Arial"/>
                <a:cs typeface="Arial"/>
                <a:sym typeface="Arial"/>
              </a:endParaRPr>
            </a:p>
          </p:txBody>
        </p:sp>
        <p:sp>
          <p:nvSpPr>
            <p:cNvPr id="858" name="Google Shape;858;p106"/>
            <p:cNvSpPr/>
            <p:nvPr/>
          </p:nvSpPr>
          <p:spPr>
            <a:xfrm>
              <a:off x="15461392" y="9418340"/>
              <a:ext cx="312600" cy="303900"/>
            </a:xfrm>
            <a:custGeom>
              <a:rect b="b" l="l" r="r" t="t"/>
              <a:pathLst>
                <a:path extrusionOk="0" h="120000" w="120000">
                  <a:moveTo>
                    <a:pt x="60011" y="120000"/>
                  </a:moveTo>
                  <a:cubicBezTo>
                    <a:pt x="93088" y="120000"/>
                    <a:pt x="120000" y="93083"/>
                    <a:pt x="120000" y="60000"/>
                  </a:cubicBezTo>
                  <a:cubicBezTo>
                    <a:pt x="120000" y="26916"/>
                    <a:pt x="93088" y="0"/>
                    <a:pt x="60011" y="0"/>
                  </a:cubicBezTo>
                  <a:cubicBezTo>
                    <a:pt x="26916" y="0"/>
                    <a:pt x="0" y="26916"/>
                    <a:pt x="0" y="60000"/>
                  </a:cubicBezTo>
                  <a:cubicBezTo>
                    <a:pt x="0" y="93083"/>
                    <a:pt x="26916" y="120000"/>
                    <a:pt x="60011" y="120000"/>
                  </a:cubicBezTo>
                  <a:close/>
                </a:path>
              </a:pathLst>
            </a:custGeom>
            <a:solidFill>
              <a:schemeClr val="lt1"/>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FFFFFF"/>
                </a:buClr>
                <a:buSzPts val="4500"/>
                <a:buFont typeface="Helvetica Neue"/>
                <a:buNone/>
              </a:pPr>
              <a:r>
                <a:t/>
              </a:r>
              <a:endParaRPr b="0" i="0" sz="4500" u="none" cap="none" strike="noStrike">
                <a:solidFill>
                  <a:srgbClr val="2E2E2E"/>
                </a:solidFill>
                <a:latin typeface="Arial"/>
                <a:ea typeface="Arial"/>
                <a:cs typeface="Arial"/>
                <a:sym typeface="Arial"/>
              </a:endParaRPr>
            </a:p>
          </p:txBody>
        </p:sp>
        <p:sp>
          <p:nvSpPr>
            <p:cNvPr id="859" name="Google Shape;859;p106"/>
            <p:cNvSpPr/>
            <p:nvPr/>
          </p:nvSpPr>
          <p:spPr>
            <a:xfrm>
              <a:off x="14940242" y="9981490"/>
              <a:ext cx="312600" cy="303900"/>
            </a:xfrm>
            <a:custGeom>
              <a:rect b="b" l="l" r="r" t="t"/>
              <a:pathLst>
                <a:path extrusionOk="0" h="120000" w="120000">
                  <a:moveTo>
                    <a:pt x="60011" y="120000"/>
                  </a:moveTo>
                  <a:cubicBezTo>
                    <a:pt x="93088" y="120000"/>
                    <a:pt x="120000" y="93083"/>
                    <a:pt x="120000" y="60000"/>
                  </a:cubicBezTo>
                  <a:cubicBezTo>
                    <a:pt x="120000" y="26916"/>
                    <a:pt x="93088" y="0"/>
                    <a:pt x="60011" y="0"/>
                  </a:cubicBezTo>
                  <a:cubicBezTo>
                    <a:pt x="26916" y="0"/>
                    <a:pt x="0" y="26916"/>
                    <a:pt x="0" y="60000"/>
                  </a:cubicBezTo>
                  <a:cubicBezTo>
                    <a:pt x="0" y="93083"/>
                    <a:pt x="26916" y="120000"/>
                    <a:pt x="60011" y="120000"/>
                  </a:cubicBezTo>
                  <a:close/>
                </a:path>
              </a:pathLst>
            </a:custGeom>
            <a:solidFill>
              <a:schemeClr val="lt1"/>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FFFFFF"/>
                </a:buClr>
                <a:buSzPts val="4500"/>
                <a:buFont typeface="Helvetica Neue"/>
                <a:buNone/>
              </a:pPr>
              <a:r>
                <a:t/>
              </a:r>
              <a:endParaRPr b="0" i="0" sz="4500" u="none" cap="none" strike="noStrike">
                <a:solidFill>
                  <a:srgbClr val="2E2E2E"/>
                </a:solidFill>
                <a:latin typeface="Arial"/>
                <a:ea typeface="Arial"/>
                <a:cs typeface="Arial"/>
                <a:sym typeface="Arial"/>
              </a:endParaRPr>
            </a:p>
          </p:txBody>
        </p:sp>
      </p:grpSp>
      <p:sp>
        <p:nvSpPr>
          <p:cNvPr id="860" name="Google Shape;860;p106"/>
          <p:cNvSpPr txBox="1"/>
          <p:nvPr/>
        </p:nvSpPr>
        <p:spPr>
          <a:xfrm>
            <a:off x="2835050" y="1435100"/>
            <a:ext cx="1257300" cy="29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Roboto"/>
                <a:ea typeface="Roboto"/>
                <a:cs typeface="Roboto"/>
                <a:sym typeface="Roboto"/>
              </a:rPr>
              <a:t>Customers</a:t>
            </a:r>
            <a:endParaRPr b="0" i="0" sz="1200" u="none" cap="none" strike="noStrike">
              <a:solidFill>
                <a:srgbClr val="000000"/>
              </a:solidFill>
              <a:latin typeface="Roboto"/>
              <a:ea typeface="Roboto"/>
              <a:cs typeface="Roboto"/>
              <a:sym typeface="Roboto"/>
            </a:endParaRPr>
          </a:p>
        </p:txBody>
      </p:sp>
      <p:sp>
        <p:nvSpPr>
          <p:cNvPr id="861" name="Google Shape;861;p106"/>
          <p:cNvSpPr txBox="1"/>
          <p:nvPr/>
        </p:nvSpPr>
        <p:spPr>
          <a:xfrm>
            <a:off x="4792925" y="1435100"/>
            <a:ext cx="1257300" cy="29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Roboto"/>
                <a:ea typeface="Roboto"/>
                <a:cs typeface="Roboto"/>
                <a:sym typeface="Roboto"/>
              </a:rPr>
              <a:t>Employees</a:t>
            </a:r>
            <a:endParaRPr b="0" i="0" sz="1200" u="none" cap="none" strike="noStrike">
              <a:solidFill>
                <a:srgbClr val="000000"/>
              </a:solidFill>
              <a:latin typeface="Roboto"/>
              <a:ea typeface="Roboto"/>
              <a:cs typeface="Roboto"/>
              <a:sym typeface="Roboto"/>
            </a:endParaRPr>
          </a:p>
        </p:txBody>
      </p:sp>
      <p:sp>
        <p:nvSpPr>
          <p:cNvPr id="862" name="Google Shape;862;p106"/>
          <p:cNvSpPr txBox="1"/>
          <p:nvPr/>
        </p:nvSpPr>
        <p:spPr>
          <a:xfrm>
            <a:off x="6670550" y="1435100"/>
            <a:ext cx="1257300" cy="29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Roboto"/>
                <a:ea typeface="Roboto"/>
                <a:cs typeface="Roboto"/>
                <a:sym typeface="Roboto"/>
              </a:rPr>
              <a:t>Partners</a:t>
            </a:r>
            <a:endParaRPr b="0" i="0" sz="1200" u="none" cap="none" strike="noStrike">
              <a:solidFill>
                <a:srgbClr val="000000"/>
              </a:solidFill>
              <a:latin typeface="Roboto"/>
              <a:ea typeface="Roboto"/>
              <a:cs typeface="Roboto"/>
              <a:sym typeface="Roboto"/>
            </a:endParaRPr>
          </a:p>
        </p:txBody>
      </p:sp>
      <p:sp>
        <p:nvSpPr>
          <p:cNvPr id="863" name="Google Shape;863;p106"/>
          <p:cNvSpPr txBox="1"/>
          <p:nvPr/>
        </p:nvSpPr>
        <p:spPr>
          <a:xfrm>
            <a:off x="4036175" y="578550"/>
            <a:ext cx="2770800" cy="29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oboto"/>
                <a:ea typeface="Roboto"/>
                <a:cs typeface="Roboto"/>
                <a:sym typeface="Roboto"/>
              </a:rPr>
              <a:t>Connected Digital Experiences</a:t>
            </a:r>
            <a:endParaRPr b="0" i="0" sz="1400" u="none" cap="none" strike="noStrike">
              <a:solidFill>
                <a:schemeClr val="dk1"/>
              </a:solidFill>
              <a:latin typeface="Roboto"/>
              <a:ea typeface="Roboto"/>
              <a:cs typeface="Roboto"/>
              <a:sym typeface="Roboto"/>
            </a:endParaRPr>
          </a:p>
        </p:txBody>
      </p:sp>
      <p:sp>
        <p:nvSpPr>
          <p:cNvPr id="864" name="Google Shape;864;p106"/>
          <p:cNvSpPr/>
          <p:nvPr/>
        </p:nvSpPr>
        <p:spPr>
          <a:xfrm>
            <a:off x="2455450" y="3365725"/>
            <a:ext cx="5916900" cy="2913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Roboto"/>
              <a:ea typeface="Roboto"/>
              <a:cs typeface="Roboto"/>
              <a:sym typeface="Roboto"/>
            </a:endParaRPr>
          </a:p>
        </p:txBody>
      </p:sp>
      <p:sp>
        <p:nvSpPr>
          <p:cNvPr id="865" name="Google Shape;865;p106"/>
          <p:cNvSpPr txBox="1"/>
          <p:nvPr/>
        </p:nvSpPr>
        <p:spPr>
          <a:xfrm>
            <a:off x="4598100" y="3365725"/>
            <a:ext cx="1647000" cy="29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Roboto"/>
                <a:ea typeface="Roboto"/>
                <a:cs typeface="Roboto"/>
                <a:sym typeface="Roboto"/>
              </a:rPr>
              <a:t>ESB / Integration</a:t>
            </a:r>
            <a:endParaRPr b="0" i="0" sz="1200" u="none" cap="none" strike="noStrike">
              <a:solidFill>
                <a:srgbClr val="000000"/>
              </a:solidFill>
              <a:latin typeface="Roboto"/>
              <a:ea typeface="Roboto"/>
              <a:cs typeface="Roboto"/>
              <a:sym typeface="Roboto"/>
            </a:endParaRPr>
          </a:p>
        </p:txBody>
      </p:sp>
      <p:sp>
        <p:nvSpPr>
          <p:cNvPr id="866" name="Google Shape;866;p106"/>
          <p:cNvSpPr txBox="1"/>
          <p:nvPr/>
        </p:nvSpPr>
        <p:spPr>
          <a:xfrm>
            <a:off x="2464255" y="4136425"/>
            <a:ext cx="1150500" cy="29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Roboto"/>
                <a:ea typeface="Roboto"/>
                <a:cs typeface="Roboto"/>
                <a:sym typeface="Roboto"/>
              </a:rPr>
              <a:t>CRM, ERP, etc.</a:t>
            </a:r>
            <a:endParaRPr b="0" i="0" sz="1200" u="none" cap="none" strike="noStrike">
              <a:solidFill>
                <a:schemeClr val="dk2"/>
              </a:solidFill>
              <a:latin typeface="Roboto"/>
              <a:ea typeface="Roboto"/>
              <a:cs typeface="Roboto"/>
              <a:sym typeface="Roboto"/>
            </a:endParaRPr>
          </a:p>
        </p:txBody>
      </p:sp>
      <p:sp>
        <p:nvSpPr>
          <p:cNvPr id="867" name="Google Shape;867;p106"/>
          <p:cNvSpPr txBox="1"/>
          <p:nvPr/>
        </p:nvSpPr>
        <p:spPr>
          <a:xfrm>
            <a:off x="3702350" y="4136425"/>
            <a:ext cx="952500" cy="29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Roboto"/>
                <a:ea typeface="Roboto"/>
                <a:cs typeface="Roboto"/>
                <a:sym typeface="Roboto"/>
              </a:rPr>
              <a:t>SOA</a:t>
            </a:r>
            <a:endParaRPr b="0" i="0" sz="1200" u="none" cap="none" strike="noStrike">
              <a:solidFill>
                <a:schemeClr val="dk2"/>
              </a:solidFill>
              <a:latin typeface="Roboto"/>
              <a:ea typeface="Roboto"/>
              <a:cs typeface="Roboto"/>
              <a:sym typeface="Roboto"/>
            </a:endParaRPr>
          </a:p>
        </p:txBody>
      </p:sp>
      <p:sp>
        <p:nvSpPr>
          <p:cNvPr id="868" name="Google Shape;868;p106"/>
          <p:cNvSpPr txBox="1"/>
          <p:nvPr/>
        </p:nvSpPr>
        <p:spPr>
          <a:xfrm>
            <a:off x="4937700" y="4136425"/>
            <a:ext cx="952500" cy="29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Roboto"/>
                <a:ea typeface="Roboto"/>
                <a:cs typeface="Roboto"/>
                <a:sym typeface="Roboto"/>
              </a:rPr>
              <a:t>Database</a:t>
            </a:r>
            <a:endParaRPr b="0" i="0" sz="1200" u="none" cap="none" strike="noStrike">
              <a:solidFill>
                <a:schemeClr val="dk2"/>
              </a:solidFill>
              <a:latin typeface="Roboto"/>
              <a:ea typeface="Roboto"/>
              <a:cs typeface="Roboto"/>
              <a:sym typeface="Roboto"/>
            </a:endParaRPr>
          </a:p>
        </p:txBody>
      </p:sp>
      <p:sp>
        <p:nvSpPr>
          <p:cNvPr id="869" name="Google Shape;869;p106"/>
          <p:cNvSpPr txBox="1"/>
          <p:nvPr/>
        </p:nvSpPr>
        <p:spPr>
          <a:xfrm>
            <a:off x="5988750" y="4136425"/>
            <a:ext cx="1321200" cy="29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Roboto"/>
                <a:ea typeface="Roboto"/>
                <a:cs typeface="Roboto"/>
                <a:sym typeface="Roboto"/>
              </a:rPr>
              <a:t>Microservices</a:t>
            </a:r>
            <a:endParaRPr b="0" i="0" sz="1200" u="none" cap="none" strike="noStrike">
              <a:solidFill>
                <a:schemeClr val="dk2"/>
              </a:solidFill>
              <a:latin typeface="Roboto"/>
              <a:ea typeface="Roboto"/>
              <a:cs typeface="Roboto"/>
              <a:sym typeface="Roboto"/>
            </a:endParaRPr>
          </a:p>
        </p:txBody>
      </p:sp>
      <p:sp>
        <p:nvSpPr>
          <p:cNvPr id="870" name="Google Shape;870;p106"/>
          <p:cNvSpPr txBox="1"/>
          <p:nvPr/>
        </p:nvSpPr>
        <p:spPr>
          <a:xfrm>
            <a:off x="7309950" y="4136425"/>
            <a:ext cx="1120500" cy="29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Roboto"/>
                <a:ea typeface="Roboto"/>
                <a:cs typeface="Roboto"/>
                <a:sym typeface="Roboto"/>
              </a:rPr>
              <a:t>Data Lake</a:t>
            </a:r>
            <a:endParaRPr b="0" i="0" sz="1200" u="none" cap="none" strike="noStrike">
              <a:solidFill>
                <a:schemeClr val="dk2"/>
              </a:solidFill>
              <a:latin typeface="Roboto"/>
              <a:ea typeface="Roboto"/>
              <a:cs typeface="Roboto"/>
              <a:sym typeface="Roboto"/>
            </a:endParaRPr>
          </a:p>
        </p:txBody>
      </p:sp>
      <p:sp>
        <p:nvSpPr>
          <p:cNvPr id="871" name="Google Shape;871;p106"/>
          <p:cNvSpPr txBox="1"/>
          <p:nvPr/>
        </p:nvSpPr>
        <p:spPr>
          <a:xfrm>
            <a:off x="4036175" y="4512850"/>
            <a:ext cx="2770800" cy="29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oboto"/>
                <a:ea typeface="Roboto"/>
                <a:cs typeface="Roboto"/>
                <a:sym typeface="Roboto"/>
              </a:rPr>
              <a:t>Systems of Record</a:t>
            </a:r>
            <a:endParaRPr b="0" i="0" sz="1400" u="none" cap="none" strike="noStrike">
              <a:solidFill>
                <a:schemeClr val="dk1"/>
              </a:solidFill>
              <a:latin typeface="Roboto"/>
              <a:ea typeface="Roboto"/>
              <a:cs typeface="Roboto"/>
              <a:sym typeface="Roboto"/>
            </a:endParaRPr>
          </a:p>
        </p:txBody>
      </p:sp>
      <p:grpSp>
        <p:nvGrpSpPr>
          <p:cNvPr id="872" name="Google Shape;872;p106"/>
          <p:cNvGrpSpPr/>
          <p:nvPr/>
        </p:nvGrpSpPr>
        <p:grpSpPr>
          <a:xfrm>
            <a:off x="5263470" y="3822248"/>
            <a:ext cx="308089" cy="308521"/>
            <a:chOff x="15531206" y="10482833"/>
            <a:chExt cx="1472700" cy="1472656"/>
          </a:xfrm>
        </p:grpSpPr>
        <p:sp>
          <p:nvSpPr>
            <p:cNvPr id="873" name="Google Shape;873;p106"/>
            <p:cNvSpPr/>
            <p:nvPr/>
          </p:nvSpPr>
          <p:spPr>
            <a:xfrm>
              <a:off x="15531206" y="10777366"/>
              <a:ext cx="1472700" cy="343500"/>
            </a:xfrm>
            <a:custGeom>
              <a:rect b="b" l="l" r="r" t="t"/>
              <a:pathLst>
                <a:path extrusionOk="0" h="120000" w="120000">
                  <a:moveTo>
                    <a:pt x="102000" y="85716"/>
                  </a:moveTo>
                  <a:cubicBezTo>
                    <a:pt x="98688" y="85716"/>
                    <a:pt x="96000" y="74177"/>
                    <a:pt x="96000" y="60000"/>
                  </a:cubicBezTo>
                  <a:cubicBezTo>
                    <a:pt x="96000" y="45822"/>
                    <a:pt x="98688" y="34283"/>
                    <a:pt x="102000" y="34283"/>
                  </a:cubicBezTo>
                  <a:cubicBezTo>
                    <a:pt x="105311" y="34283"/>
                    <a:pt x="108000" y="45822"/>
                    <a:pt x="108000" y="60000"/>
                  </a:cubicBezTo>
                  <a:cubicBezTo>
                    <a:pt x="108000" y="74177"/>
                    <a:pt x="105311" y="85716"/>
                    <a:pt x="102000" y="85716"/>
                  </a:cubicBezTo>
                  <a:close/>
                  <a:moveTo>
                    <a:pt x="86000" y="85716"/>
                  </a:moveTo>
                  <a:cubicBezTo>
                    <a:pt x="82688" y="85716"/>
                    <a:pt x="80000" y="74177"/>
                    <a:pt x="80000" y="60000"/>
                  </a:cubicBezTo>
                  <a:cubicBezTo>
                    <a:pt x="80000" y="45822"/>
                    <a:pt x="82688" y="34283"/>
                    <a:pt x="86000" y="34283"/>
                  </a:cubicBezTo>
                  <a:cubicBezTo>
                    <a:pt x="89311" y="34283"/>
                    <a:pt x="92000" y="45822"/>
                    <a:pt x="92000" y="60000"/>
                  </a:cubicBezTo>
                  <a:cubicBezTo>
                    <a:pt x="92000" y="74177"/>
                    <a:pt x="89311" y="85716"/>
                    <a:pt x="86000" y="85716"/>
                  </a:cubicBezTo>
                  <a:close/>
                  <a:moveTo>
                    <a:pt x="70000" y="85716"/>
                  </a:moveTo>
                  <a:cubicBezTo>
                    <a:pt x="66688" y="85716"/>
                    <a:pt x="64000" y="74177"/>
                    <a:pt x="64000" y="60000"/>
                  </a:cubicBezTo>
                  <a:cubicBezTo>
                    <a:pt x="64000" y="45822"/>
                    <a:pt x="66688" y="34283"/>
                    <a:pt x="70000" y="34283"/>
                  </a:cubicBezTo>
                  <a:cubicBezTo>
                    <a:pt x="73311" y="34283"/>
                    <a:pt x="76000" y="45822"/>
                    <a:pt x="76000" y="60000"/>
                  </a:cubicBezTo>
                  <a:cubicBezTo>
                    <a:pt x="76000" y="74177"/>
                    <a:pt x="73311" y="85716"/>
                    <a:pt x="70000" y="85716"/>
                  </a:cubicBezTo>
                  <a:close/>
                  <a:moveTo>
                    <a:pt x="18000" y="94283"/>
                  </a:moveTo>
                  <a:cubicBezTo>
                    <a:pt x="13583" y="94283"/>
                    <a:pt x="10000" y="78944"/>
                    <a:pt x="10000" y="60000"/>
                  </a:cubicBezTo>
                  <a:cubicBezTo>
                    <a:pt x="10000" y="41066"/>
                    <a:pt x="13583" y="25716"/>
                    <a:pt x="18000" y="25716"/>
                  </a:cubicBezTo>
                  <a:cubicBezTo>
                    <a:pt x="22416" y="25716"/>
                    <a:pt x="26000" y="41066"/>
                    <a:pt x="26000" y="60000"/>
                  </a:cubicBezTo>
                  <a:cubicBezTo>
                    <a:pt x="26000" y="78944"/>
                    <a:pt x="22416" y="94283"/>
                    <a:pt x="18000" y="94283"/>
                  </a:cubicBezTo>
                  <a:close/>
                  <a:moveTo>
                    <a:pt x="0" y="0"/>
                  </a:moveTo>
                  <a:lnTo>
                    <a:pt x="0" y="120000"/>
                  </a:lnTo>
                  <a:lnTo>
                    <a:pt x="120000" y="120000"/>
                  </a:lnTo>
                  <a:lnTo>
                    <a:pt x="120000" y="0"/>
                  </a:lnTo>
                  <a:cubicBezTo>
                    <a:pt x="120000" y="0"/>
                    <a:pt x="0" y="0"/>
                    <a:pt x="0" y="0"/>
                  </a:cubicBezTo>
                  <a:close/>
                </a:path>
              </a:pathLst>
            </a:custGeom>
            <a:solidFill>
              <a:srgbClr val="9999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86868"/>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874" name="Google Shape;874;p106"/>
            <p:cNvSpPr/>
            <p:nvPr/>
          </p:nvSpPr>
          <p:spPr>
            <a:xfrm>
              <a:off x="15555752" y="10482833"/>
              <a:ext cx="1443900" cy="245400"/>
            </a:xfrm>
            <a:custGeom>
              <a:rect b="b" l="l" r="r" t="t"/>
              <a:pathLst>
                <a:path extrusionOk="0" h="120000" w="120000">
                  <a:moveTo>
                    <a:pt x="100200" y="3516"/>
                  </a:moveTo>
                  <a:cubicBezTo>
                    <a:pt x="99816" y="1266"/>
                    <a:pt x="99300" y="0"/>
                    <a:pt x="98755" y="0"/>
                  </a:cubicBezTo>
                  <a:lnTo>
                    <a:pt x="21244" y="0"/>
                  </a:lnTo>
                  <a:cubicBezTo>
                    <a:pt x="20700" y="0"/>
                    <a:pt x="20183" y="1266"/>
                    <a:pt x="19800" y="3516"/>
                  </a:cubicBezTo>
                  <a:lnTo>
                    <a:pt x="0" y="120000"/>
                  </a:lnTo>
                  <a:lnTo>
                    <a:pt x="120000" y="120000"/>
                  </a:lnTo>
                  <a:cubicBezTo>
                    <a:pt x="120000" y="120000"/>
                    <a:pt x="100200" y="3516"/>
                    <a:pt x="100200" y="3516"/>
                  </a:cubicBezTo>
                  <a:close/>
                </a:path>
              </a:pathLst>
            </a:custGeom>
            <a:solidFill>
              <a:srgbClr val="9999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86868"/>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875" name="Google Shape;875;p106"/>
            <p:cNvSpPr/>
            <p:nvPr/>
          </p:nvSpPr>
          <p:spPr>
            <a:xfrm>
              <a:off x="15531206" y="11562789"/>
              <a:ext cx="1472700" cy="392700"/>
            </a:xfrm>
            <a:custGeom>
              <a:rect b="b" l="l" r="r" t="t"/>
              <a:pathLst>
                <a:path extrusionOk="0" h="120000" w="120000">
                  <a:moveTo>
                    <a:pt x="18000" y="22500"/>
                  </a:moveTo>
                  <a:cubicBezTo>
                    <a:pt x="22416" y="22500"/>
                    <a:pt x="26000" y="35933"/>
                    <a:pt x="26000" y="52500"/>
                  </a:cubicBezTo>
                  <a:cubicBezTo>
                    <a:pt x="26000" y="69077"/>
                    <a:pt x="22416" y="82500"/>
                    <a:pt x="18000" y="82500"/>
                  </a:cubicBezTo>
                  <a:cubicBezTo>
                    <a:pt x="13583" y="82500"/>
                    <a:pt x="10000" y="69077"/>
                    <a:pt x="10000" y="52500"/>
                  </a:cubicBezTo>
                  <a:cubicBezTo>
                    <a:pt x="10000" y="35933"/>
                    <a:pt x="13583" y="22500"/>
                    <a:pt x="18000" y="22500"/>
                  </a:cubicBezTo>
                  <a:close/>
                  <a:moveTo>
                    <a:pt x="70000" y="30000"/>
                  </a:moveTo>
                  <a:cubicBezTo>
                    <a:pt x="73311" y="30000"/>
                    <a:pt x="76000" y="40094"/>
                    <a:pt x="76000" y="52500"/>
                  </a:cubicBezTo>
                  <a:cubicBezTo>
                    <a:pt x="76000" y="64905"/>
                    <a:pt x="73311" y="75000"/>
                    <a:pt x="70000" y="75000"/>
                  </a:cubicBezTo>
                  <a:cubicBezTo>
                    <a:pt x="66688" y="75000"/>
                    <a:pt x="64000" y="64905"/>
                    <a:pt x="64000" y="52500"/>
                  </a:cubicBezTo>
                  <a:cubicBezTo>
                    <a:pt x="64000" y="40094"/>
                    <a:pt x="66688" y="30000"/>
                    <a:pt x="70000" y="30000"/>
                  </a:cubicBezTo>
                  <a:close/>
                  <a:moveTo>
                    <a:pt x="86000" y="30000"/>
                  </a:moveTo>
                  <a:cubicBezTo>
                    <a:pt x="89311" y="30000"/>
                    <a:pt x="92000" y="40094"/>
                    <a:pt x="92000" y="52500"/>
                  </a:cubicBezTo>
                  <a:cubicBezTo>
                    <a:pt x="92000" y="64905"/>
                    <a:pt x="89311" y="75000"/>
                    <a:pt x="86000" y="75000"/>
                  </a:cubicBezTo>
                  <a:cubicBezTo>
                    <a:pt x="82688" y="75000"/>
                    <a:pt x="80000" y="64905"/>
                    <a:pt x="80000" y="52500"/>
                  </a:cubicBezTo>
                  <a:cubicBezTo>
                    <a:pt x="80000" y="40094"/>
                    <a:pt x="82688" y="30000"/>
                    <a:pt x="86000" y="30000"/>
                  </a:cubicBezTo>
                  <a:close/>
                  <a:moveTo>
                    <a:pt x="102000" y="30000"/>
                  </a:moveTo>
                  <a:cubicBezTo>
                    <a:pt x="105311" y="30000"/>
                    <a:pt x="108000" y="40094"/>
                    <a:pt x="108000" y="52500"/>
                  </a:cubicBezTo>
                  <a:cubicBezTo>
                    <a:pt x="108000" y="64905"/>
                    <a:pt x="105311" y="75000"/>
                    <a:pt x="102000" y="75000"/>
                  </a:cubicBezTo>
                  <a:cubicBezTo>
                    <a:pt x="98688" y="75000"/>
                    <a:pt x="96000" y="64905"/>
                    <a:pt x="96000" y="52500"/>
                  </a:cubicBezTo>
                  <a:cubicBezTo>
                    <a:pt x="96000" y="40094"/>
                    <a:pt x="98688" y="30000"/>
                    <a:pt x="102000" y="30000"/>
                  </a:cubicBezTo>
                  <a:close/>
                  <a:moveTo>
                    <a:pt x="0" y="75000"/>
                  </a:moveTo>
                  <a:cubicBezTo>
                    <a:pt x="0" y="99816"/>
                    <a:pt x="5383" y="120000"/>
                    <a:pt x="12000" y="120000"/>
                  </a:cubicBezTo>
                  <a:lnTo>
                    <a:pt x="108000" y="120000"/>
                  </a:lnTo>
                  <a:cubicBezTo>
                    <a:pt x="114616" y="120000"/>
                    <a:pt x="120000" y="99816"/>
                    <a:pt x="120000" y="75000"/>
                  </a:cubicBezTo>
                  <a:lnTo>
                    <a:pt x="120000" y="0"/>
                  </a:lnTo>
                  <a:lnTo>
                    <a:pt x="0" y="0"/>
                  </a:lnTo>
                  <a:cubicBezTo>
                    <a:pt x="0" y="0"/>
                    <a:pt x="0" y="75000"/>
                    <a:pt x="0" y="75000"/>
                  </a:cubicBezTo>
                  <a:close/>
                </a:path>
              </a:pathLst>
            </a:custGeom>
            <a:solidFill>
              <a:srgbClr val="9999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86868"/>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876" name="Google Shape;876;p106"/>
            <p:cNvSpPr/>
            <p:nvPr/>
          </p:nvSpPr>
          <p:spPr>
            <a:xfrm>
              <a:off x="15531206" y="11170078"/>
              <a:ext cx="1472700" cy="343500"/>
            </a:xfrm>
            <a:custGeom>
              <a:rect b="b" l="l" r="r" t="t"/>
              <a:pathLst>
                <a:path extrusionOk="0" h="120000" w="120000">
                  <a:moveTo>
                    <a:pt x="18000" y="25716"/>
                  </a:moveTo>
                  <a:cubicBezTo>
                    <a:pt x="22416" y="25716"/>
                    <a:pt x="26000" y="41066"/>
                    <a:pt x="26000" y="60000"/>
                  </a:cubicBezTo>
                  <a:cubicBezTo>
                    <a:pt x="26000" y="78944"/>
                    <a:pt x="22416" y="94283"/>
                    <a:pt x="18000" y="94283"/>
                  </a:cubicBezTo>
                  <a:cubicBezTo>
                    <a:pt x="13583" y="94283"/>
                    <a:pt x="10000" y="78944"/>
                    <a:pt x="10000" y="60000"/>
                  </a:cubicBezTo>
                  <a:cubicBezTo>
                    <a:pt x="10000" y="41066"/>
                    <a:pt x="13583" y="25716"/>
                    <a:pt x="18000" y="25716"/>
                  </a:cubicBezTo>
                  <a:close/>
                  <a:moveTo>
                    <a:pt x="70000" y="34283"/>
                  </a:moveTo>
                  <a:cubicBezTo>
                    <a:pt x="73311" y="34283"/>
                    <a:pt x="76000" y="45822"/>
                    <a:pt x="76000" y="60000"/>
                  </a:cubicBezTo>
                  <a:cubicBezTo>
                    <a:pt x="76000" y="74177"/>
                    <a:pt x="73311" y="85716"/>
                    <a:pt x="70000" y="85716"/>
                  </a:cubicBezTo>
                  <a:cubicBezTo>
                    <a:pt x="66688" y="85716"/>
                    <a:pt x="64000" y="74177"/>
                    <a:pt x="64000" y="60000"/>
                  </a:cubicBezTo>
                  <a:cubicBezTo>
                    <a:pt x="64000" y="45822"/>
                    <a:pt x="66688" y="34283"/>
                    <a:pt x="70000" y="34283"/>
                  </a:cubicBezTo>
                  <a:close/>
                  <a:moveTo>
                    <a:pt x="86000" y="34283"/>
                  </a:moveTo>
                  <a:cubicBezTo>
                    <a:pt x="89311" y="34283"/>
                    <a:pt x="92000" y="45822"/>
                    <a:pt x="92000" y="60000"/>
                  </a:cubicBezTo>
                  <a:cubicBezTo>
                    <a:pt x="92000" y="74177"/>
                    <a:pt x="89311" y="85716"/>
                    <a:pt x="86000" y="85716"/>
                  </a:cubicBezTo>
                  <a:cubicBezTo>
                    <a:pt x="82688" y="85716"/>
                    <a:pt x="80000" y="74177"/>
                    <a:pt x="80000" y="60000"/>
                  </a:cubicBezTo>
                  <a:cubicBezTo>
                    <a:pt x="80000" y="45822"/>
                    <a:pt x="82688" y="34283"/>
                    <a:pt x="86000" y="34283"/>
                  </a:cubicBezTo>
                  <a:close/>
                  <a:moveTo>
                    <a:pt x="102000" y="34283"/>
                  </a:moveTo>
                  <a:cubicBezTo>
                    <a:pt x="105311" y="34283"/>
                    <a:pt x="108000" y="45822"/>
                    <a:pt x="108000" y="60000"/>
                  </a:cubicBezTo>
                  <a:cubicBezTo>
                    <a:pt x="108000" y="74177"/>
                    <a:pt x="105311" y="85716"/>
                    <a:pt x="102000" y="85716"/>
                  </a:cubicBezTo>
                  <a:cubicBezTo>
                    <a:pt x="98688" y="85716"/>
                    <a:pt x="96000" y="74177"/>
                    <a:pt x="96000" y="60000"/>
                  </a:cubicBezTo>
                  <a:cubicBezTo>
                    <a:pt x="96000" y="45822"/>
                    <a:pt x="98688" y="34283"/>
                    <a:pt x="102000" y="34283"/>
                  </a:cubicBezTo>
                  <a:close/>
                  <a:moveTo>
                    <a:pt x="0" y="120000"/>
                  </a:moveTo>
                  <a:lnTo>
                    <a:pt x="120000" y="120000"/>
                  </a:lnTo>
                  <a:lnTo>
                    <a:pt x="120000" y="0"/>
                  </a:lnTo>
                  <a:lnTo>
                    <a:pt x="0" y="0"/>
                  </a:lnTo>
                  <a:cubicBezTo>
                    <a:pt x="0" y="0"/>
                    <a:pt x="0" y="120000"/>
                    <a:pt x="0" y="120000"/>
                  </a:cubicBezTo>
                  <a:close/>
                </a:path>
              </a:pathLst>
            </a:custGeom>
            <a:solidFill>
              <a:srgbClr val="9999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86868"/>
                </a:buClr>
                <a:buSzPts val="1400"/>
                <a:buFont typeface="Gill Sans"/>
                <a:buNone/>
              </a:pPr>
              <a:r>
                <a:t/>
              </a:r>
              <a:endParaRPr b="0" i="0" sz="1400" u="none" cap="none" strike="noStrike">
                <a:solidFill>
                  <a:srgbClr val="000000"/>
                </a:solidFill>
                <a:latin typeface="Arial"/>
                <a:ea typeface="Arial"/>
                <a:cs typeface="Arial"/>
                <a:sym typeface="Arial"/>
              </a:endParaRPr>
            </a:p>
          </p:txBody>
        </p:sp>
      </p:grpSp>
      <p:grpSp>
        <p:nvGrpSpPr>
          <p:cNvPr id="877" name="Google Shape;877;p106"/>
          <p:cNvGrpSpPr/>
          <p:nvPr/>
        </p:nvGrpSpPr>
        <p:grpSpPr>
          <a:xfrm>
            <a:off x="7664791" y="3904136"/>
            <a:ext cx="410833" cy="201900"/>
            <a:chOff x="0" y="0"/>
            <a:chExt cx="2200500" cy="1079100"/>
          </a:xfrm>
        </p:grpSpPr>
        <p:sp>
          <p:nvSpPr>
            <p:cNvPr id="878" name="Google Shape;878;p106"/>
            <p:cNvSpPr/>
            <p:nvPr/>
          </p:nvSpPr>
          <p:spPr>
            <a:xfrm>
              <a:off x="0" y="0"/>
              <a:ext cx="2200500" cy="770700"/>
            </a:xfrm>
            <a:custGeom>
              <a:rect b="b" l="l" r="r" t="t"/>
              <a:pathLst>
                <a:path extrusionOk="0" h="120000" w="120000">
                  <a:moveTo>
                    <a:pt x="31444" y="97883"/>
                  </a:moveTo>
                  <a:lnTo>
                    <a:pt x="40761" y="64622"/>
                  </a:lnTo>
                  <a:lnTo>
                    <a:pt x="52850" y="120000"/>
                  </a:lnTo>
                  <a:lnTo>
                    <a:pt x="62833" y="76250"/>
                  </a:lnTo>
                  <a:lnTo>
                    <a:pt x="70344" y="113294"/>
                  </a:lnTo>
                  <a:lnTo>
                    <a:pt x="82744" y="50422"/>
                  </a:lnTo>
                  <a:lnTo>
                    <a:pt x="117511" y="50422"/>
                  </a:lnTo>
                  <a:cubicBezTo>
                    <a:pt x="118655" y="40544"/>
                    <a:pt x="119494" y="30277"/>
                    <a:pt x="120000" y="19705"/>
                  </a:cubicBezTo>
                  <a:cubicBezTo>
                    <a:pt x="119727" y="19750"/>
                    <a:pt x="119455" y="19822"/>
                    <a:pt x="119177" y="19822"/>
                  </a:cubicBezTo>
                  <a:cubicBezTo>
                    <a:pt x="114072" y="19822"/>
                    <a:pt x="109633" y="11827"/>
                    <a:pt x="107277" y="0"/>
                  </a:cubicBezTo>
                  <a:cubicBezTo>
                    <a:pt x="104922" y="11827"/>
                    <a:pt x="100483" y="19822"/>
                    <a:pt x="95377" y="19822"/>
                  </a:cubicBezTo>
                  <a:cubicBezTo>
                    <a:pt x="90272" y="19822"/>
                    <a:pt x="85827" y="11827"/>
                    <a:pt x="83477" y="0"/>
                  </a:cubicBezTo>
                  <a:cubicBezTo>
                    <a:pt x="81122" y="11827"/>
                    <a:pt x="76677" y="19822"/>
                    <a:pt x="71572" y="19822"/>
                  </a:cubicBezTo>
                  <a:cubicBezTo>
                    <a:pt x="66472" y="19822"/>
                    <a:pt x="62027" y="11827"/>
                    <a:pt x="59672" y="0"/>
                  </a:cubicBezTo>
                  <a:cubicBezTo>
                    <a:pt x="57322" y="11827"/>
                    <a:pt x="52877" y="19822"/>
                    <a:pt x="47772" y="19822"/>
                  </a:cubicBezTo>
                  <a:cubicBezTo>
                    <a:pt x="42666" y="19822"/>
                    <a:pt x="38222" y="11827"/>
                    <a:pt x="35872" y="0"/>
                  </a:cubicBezTo>
                  <a:cubicBezTo>
                    <a:pt x="33516" y="11827"/>
                    <a:pt x="29072" y="19822"/>
                    <a:pt x="23972" y="19822"/>
                  </a:cubicBezTo>
                  <a:cubicBezTo>
                    <a:pt x="18866" y="19822"/>
                    <a:pt x="14422" y="11827"/>
                    <a:pt x="12066" y="0"/>
                  </a:cubicBezTo>
                  <a:cubicBezTo>
                    <a:pt x="9716" y="11827"/>
                    <a:pt x="5272" y="19822"/>
                    <a:pt x="166" y="19822"/>
                  </a:cubicBezTo>
                  <a:cubicBezTo>
                    <a:pt x="111" y="19822"/>
                    <a:pt x="55" y="19800"/>
                    <a:pt x="0" y="19800"/>
                  </a:cubicBezTo>
                  <a:cubicBezTo>
                    <a:pt x="1388" y="48722"/>
                    <a:pt x="5283" y="75361"/>
                    <a:pt x="11033" y="97883"/>
                  </a:cubicBezTo>
                  <a:cubicBezTo>
                    <a:pt x="11033" y="97883"/>
                    <a:pt x="31444" y="97883"/>
                    <a:pt x="31444" y="97883"/>
                  </a:cubicBezTo>
                  <a:close/>
                </a:path>
              </a:pathLst>
            </a:custGeom>
            <a:solidFill>
              <a:srgbClr val="9999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879" name="Google Shape;879;p106"/>
            <p:cNvSpPr/>
            <p:nvPr/>
          </p:nvSpPr>
          <p:spPr>
            <a:xfrm>
              <a:off x="254000" y="381000"/>
              <a:ext cx="1878900" cy="698100"/>
            </a:xfrm>
            <a:custGeom>
              <a:rect b="b" l="l" r="r" t="t"/>
              <a:pathLst>
                <a:path extrusionOk="0" h="120000" w="120000">
                  <a:moveTo>
                    <a:pt x="83150" y="0"/>
                  </a:moveTo>
                  <a:lnTo>
                    <a:pt x="66305" y="80488"/>
                  </a:lnTo>
                  <a:lnTo>
                    <a:pt x="57255" y="38427"/>
                  </a:lnTo>
                  <a:lnTo>
                    <a:pt x="45694" y="86177"/>
                  </a:lnTo>
                  <a:lnTo>
                    <a:pt x="31200" y="23611"/>
                  </a:lnTo>
                  <a:lnTo>
                    <a:pt x="22644" y="52383"/>
                  </a:lnTo>
                  <a:lnTo>
                    <a:pt x="0" y="52383"/>
                  </a:lnTo>
                  <a:cubicBezTo>
                    <a:pt x="13011" y="93727"/>
                    <a:pt x="32427" y="120000"/>
                    <a:pt x="54138" y="120000"/>
                  </a:cubicBezTo>
                  <a:cubicBezTo>
                    <a:pt x="84005" y="120000"/>
                    <a:pt x="109538" y="70311"/>
                    <a:pt x="120000" y="0"/>
                  </a:cubicBezTo>
                  <a:cubicBezTo>
                    <a:pt x="120000" y="0"/>
                    <a:pt x="83150" y="0"/>
                    <a:pt x="83150" y="0"/>
                  </a:cubicBezTo>
                  <a:close/>
                </a:path>
              </a:pathLst>
            </a:custGeom>
            <a:solidFill>
              <a:srgbClr val="9999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grpSp>
      <p:sp>
        <p:nvSpPr>
          <p:cNvPr id="880" name="Google Shape;880;p106"/>
          <p:cNvSpPr/>
          <p:nvPr/>
        </p:nvSpPr>
        <p:spPr>
          <a:xfrm>
            <a:off x="6427449" y="3858244"/>
            <a:ext cx="439500" cy="235200"/>
          </a:xfrm>
          <a:custGeom>
            <a:rect b="b" l="l" r="r" t="t"/>
            <a:pathLst>
              <a:path extrusionOk="0" h="120000" w="120000">
                <a:moveTo>
                  <a:pt x="89988" y="37485"/>
                </a:moveTo>
                <a:lnTo>
                  <a:pt x="89988" y="0"/>
                </a:lnTo>
                <a:lnTo>
                  <a:pt x="59988" y="37485"/>
                </a:lnTo>
                <a:lnTo>
                  <a:pt x="59988" y="0"/>
                </a:lnTo>
                <a:lnTo>
                  <a:pt x="29976" y="37485"/>
                </a:lnTo>
                <a:lnTo>
                  <a:pt x="0" y="37485"/>
                </a:lnTo>
                <a:lnTo>
                  <a:pt x="0" y="119999"/>
                </a:lnTo>
                <a:lnTo>
                  <a:pt x="120000" y="119999"/>
                </a:lnTo>
                <a:lnTo>
                  <a:pt x="120000" y="0"/>
                </a:lnTo>
                <a:lnTo>
                  <a:pt x="89988" y="37485"/>
                </a:lnTo>
                <a:close/>
                <a:moveTo>
                  <a:pt x="45996" y="97548"/>
                </a:moveTo>
                <a:lnTo>
                  <a:pt x="37992" y="97548"/>
                </a:lnTo>
                <a:cubicBezTo>
                  <a:pt x="36888" y="97548"/>
                  <a:pt x="35976" y="95873"/>
                  <a:pt x="35976" y="93767"/>
                </a:cubicBezTo>
                <a:cubicBezTo>
                  <a:pt x="35976" y="91696"/>
                  <a:pt x="36888" y="90040"/>
                  <a:pt x="37992" y="90040"/>
                </a:cubicBezTo>
                <a:lnTo>
                  <a:pt x="45996" y="90040"/>
                </a:lnTo>
                <a:cubicBezTo>
                  <a:pt x="47088" y="90040"/>
                  <a:pt x="47976" y="91696"/>
                  <a:pt x="47976" y="93767"/>
                </a:cubicBezTo>
                <a:cubicBezTo>
                  <a:pt x="47976" y="95873"/>
                  <a:pt x="47088" y="97548"/>
                  <a:pt x="45996" y="97548"/>
                </a:cubicBezTo>
                <a:close/>
                <a:moveTo>
                  <a:pt x="45996" y="75006"/>
                </a:moveTo>
                <a:lnTo>
                  <a:pt x="37992" y="75006"/>
                </a:lnTo>
                <a:cubicBezTo>
                  <a:pt x="36888" y="75006"/>
                  <a:pt x="35976" y="73350"/>
                  <a:pt x="35976" y="71279"/>
                </a:cubicBezTo>
                <a:cubicBezTo>
                  <a:pt x="35976" y="69173"/>
                  <a:pt x="36888" y="67516"/>
                  <a:pt x="37992" y="67516"/>
                </a:cubicBezTo>
                <a:lnTo>
                  <a:pt x="45996" y="67516"/>
                </a:lnTo>
                <a:cubicBezTo>
                  <a:pt x="47088" y="67516"/>
                  <a:pt x="47976" y="69173"/>
                  <a:pt x="47976" y="71279"/>
                </a:cubicBezTo>
                <a:cubicBezTo>
                  <a:pt x="47976" y="73350"/>
                  <a:pt x="47088" y="75006"/>
                  <a:pt x="45996" y="75006"/>
                </a:cubicBezTo>
                <a:close/>
                <a:moveTo>
                  <a:pt x="75996" y="97548"/>
                </a:moveTo>
                <a:lnTo>
                  <a:pt x="67992" y="97548"/>
                </a:lnTo>
                <a:cubicBezTo>
                  <a:pt x="66888" y="97548"/>
                  <a:pt x="65976" y="95873"/>
                  <a:pt x="65976" y="93767"/>
                </a:cubicBezTo>
                <a:cubicBezTo>
                  <a:pt x="65976" y="91696"/>
                  <a:pt x="66888" y="90040"/>
                  <a:pt x="67992" y="90040"/>
                </a:cubicBezTo>
                <a:lnTo>
                  <a:pt x="75996" y="90040"/>
                </a:lnTo>
                <a:cubicBezTo>
                  <a:pt x="77088" y="90040"/>
                  <a:pt x="77976" y="91696"/>
                  <a:pt x="77976" y="93767"/>
                </a:cubicBezTo>
                <a:cubicBezTo>
                  <a:pt x="77976" y="95873"/>
                  <a:pt x="77088" y="97548"/>
                  <a:pt x="75996" y="97548"/>
                </a:cubicBezTo>
                <a:close/>
                <a:moveTo>
                  <a:pt x="75996" y="75006"/>
                </a:moveTo>
                <a:lnTo>
                  <a:pt x="67992" y="75006"/>
                </a:lnTo>
                <a:cubicBezTo>
                  <a:pt x="66888" y="75006"/>
                  <a:pt x="65976" y="73350"/>
                  <a:pt x="65976" y="71279"/>
                </a:cubicBezTo>
                <a:cubicBezTo>
                  <a:pt x="65976" y="69173"/>
                  <a:pt x="66888" y="67516"/>
                  <a:pt x="67992" y="67516"/>
                </a:cubicBezTo>
                <a:lnTo>
                  <a:pt x="75996" y="67516"/>
                </a:lnTo>
                <a:cubicBezTo>
                  <a:pt x="77088" y="67516"/>
                  <a:pt x="77976" y="69173"/>
                  <a:pt x="77976" y="71279"/>
                </a:cubicBezTo>
                <a:cubicBezTo>
                  <a:pt x="77976" y="73350"/>
                  <a:pt x="77088" y="75006"/>
                  <a:pt x="75996" y="75006"/>
                </a:cubicBezTo>
                <a:close/>
                <a:moveTo>
                  <a:pt x="106008" y="97548"/>
                </a:moveTo>
                <a:lnTo>
                  <a:pt x="98004" y="97548"/>
                </a:lnTo>
                <a:cubicBezTo>
                  <a:pt x="96900" y="97548"/>
                  <a:pt x="96012" y="95873"/>
                  <a:pt x="96012" y="93767"/>
                </a:cubicBezTo>
                <a:cubicBezTo>
                  <a:pt x="96012" y="91696"/>
                  <a:pt x="96900" y="90040"/>
                  <a:pt x="98004" y="90040"/>
                </a:cubicBezTo>
                <a:lnTo>
                  <a:pt x="106008" y="90040"/>
                </a:lnTo>
                <a:cubicBezTo>
                  <a:pt x="107100" y="90040"/>
                  <a:pt x="107988" y="91696"/>
                  <a:pt x="107988" y="93767"/>
                </a:cubicBezTo>
                <a:cubicBezTo>
                  <a:pt x="107988" y="95873"/>
                  <a:pt x="107100" y="97548"/>
                  <a:pt x="106008" y="97548"/>
                </a:cubicBezTo>
                <a:close/>
                <a:moveTo>
                  <a:pt x="106008" y="75006"/>
                </a:moveTo>
                <a:lnTo>
                  <a:pt x="98004" y="75006"/>
                </a:lnTo>
                <a:cubicBezTo>
                  <a:pt x="96900" y="75006"/>
                  <a:pt x="96012" y="73350"/>
                  <a:pt x="96012" y="71279"/>
                </a:cubicBezTo>
                <a:cubicBezTo>
                  <a:pt x="96012" y="69173"/>
                  <a:pt x="96900" y="67516"/>
                  <a:pt x="98004" y="67516"/>
                </a:cubicBezTo>
                <a:lnTo>
                  <a:pt x="106008" y="67516"/>
                </a:lnTo>
                <a:cubicBezTo>
                  <a:pt x="107100" y="67516"/>
                  <a:pt x="107988" y="69173"/>
                  <a:pt x="107988" y="71279"/>
                </a:cubicBezTo>
                <a:cubicBezTo>
                  <a:pt x="107988" y="73350"/>
                  <a:pt x="107100" y="75006"/>
                  <a:pt x="106008" y="75006"/>
                </a:cubicBezTo>
                <a:close/>
              </a:path>
            </a:pathLst>
          </a:custGeom>
          <a:solidFill>
            <a:srgbClr val="999999"/>
          </a:solidFill>
          <a:ln>
            <a:noFill/>
          </a:ln>
        </p:spPr>
        <p:txBody>
          <a:bodyPr anchorCtr="0" anchor="ctr" bIns="22825" lIns="45675" spcFirstLastPara="1" rIns="45675" wrap="square" tIns="228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881" name="Google Shape;881;p106"/>
          <p:cNvSpPr/>
          <p:nvPr/>
        </p:nvSpPr>
        <p:spPr>
          <a:xfrm>
            <a:off x="2890383" y="3843410"/>
            <a:ext cx="264600" cy="264900"/>
          </a:xfrm>
          <a:custGeom>
            <a:rect b="b" l="l" r="r" t="t"/>
            <a:pathLst>
              <a:path extrusionOk="0" h="120000" w="120000">
                <a:moveTo>
                  <a:pt x="76100" y="96000"/>
                </a:moveTo>
                <a:lnTo>
                  <a:pt x="43900" y="96000"/>
                </a:lnTo>
                <a:cubicBezTo>
                  <a:pt x="43261" y="88955"/>
                  <a:pt x="39283" y="82877"/>
                  <a:pt x="33572" y="79327"/>
                </a:cubicBezTo>
                <a:lnTo>
                  <a:pt x="52000" y="42472"/>
                </a:lnTo>
                <a:cubicBezTo>
                  <a:pt x="54483" y="43444"/>
                  <a:pt x="57177" y="44000"/>
                  <a:pt x="60000" y="44000"/>
                </a:cubicBezTo>
                <a:cubicBezTo>
                  <a:pt x="62822" y="44000"/>
                  <a:pt x="65516" y="43444"/>
                  <a:pt x="68000" y="42472"/>
                </a:cubicBezTo>
                <a:lnTo>
                  <a:pt x="86427" y="79327"/>
                </a:lnTo>
                <a:cubicBezTo>
                  <a:pt x="80716" y="82877"/>
                  <a:pt x="76738" y="88955"/>
                  <a:pt x="76100" y="96000"/>
                </a:cubicBezTo>
                <a:close/>
                <a:moveTo>
                  <a:pt x="98000" y="76000"/>
                </a:moveTo>
                <a:cubicBezTo>
                  <a:pt x="95177" y="76000"/>
                  <a:pt x="92483" y="76555"/>
                  <a:pt x="90000" y="77527"/>
                </a:cubicBezTo>
                <a:lnTo>
                  <a:pt x="71572" y="40672"/>
                </a:lnTo>
                <a:cubicBezTo>
                  <a:pt x="77822" y="36788"/>
                  <a:pt x="82000" y="29883"/>
                  <a:pt x="82000" y="22000"/>
                </a:cubicBezTo>
                <a:cubicBezTo>
                  <a:pt x="82000" y="9866"/>
                  <a:pt x="72133" y="0"/>
                  <a:pt x="60000" y="0"/>
                </a:cubicBezTo>
                <a:cubicBezTo>
                  <a:pt x="47866" y="0"/>
                  <a:pt x="38000" y="9866"/>
                  <a:pt x="38000" y="22000"/>
                </a:cubicBezTo>
                <a:cubicBezTo>
                  <a:pt x="38000" y="29883"/>
                  <a:pt x="42177" y="36788"/>
                  <a:pt x="48427" y="40672"/>
                </a:cubicBezTo>
                <a:lnTo>
                  <a:pt x="30000" y="77527"/>
                </a:lnTo>
                <a:cubicBezTo>
                  <a:pt x="27516" y="76555"/>
                  <a:pt x="24822" y="76000"/>
                  <a:pt x="22000" y="76000"/>
                </a:cubicBezTo>
                <a:cubicBezTo>
                  <a:pt x="9866" y="76000"/>
                  <a:pt x="0" y="85866"/>
                  <a:pt x="0" y="98000"/>
                </a:cubicBezTo>
                <a:cubicBezTo>
                  <a:pt x="0" y="110133"/>
                  <a:pt x="9866" y="120000"/>
                  <a:pt x="22000" y="120000"/>
                </a:cubicBezTo>
                <a:cubicBezTo>
                  <a:pt x="33455" y="120000"/>
                  <a:pt x="42883" y="111194"/>
                  <a:pt x="43900" y="100000"/>
                </a:cubicBezTo>
                <a:lnTo>
                  <a:pt x="76100" y="100000"/>
                </a:lnTo>
                <a:cubicBezTo>
                  <a:pt x="77116" y="111194"/>
                  <a:pt x="86544" y="120000"/>
                  <a:pt x="98000" y="120000"/>
                </a:cubicBezTo>
                <a:cubicBezTo>
                  <a:pt x="110133" y="120000"/>
                  <a:pt x="120000" y="110133"/>
                  <a:pt x="120000" y="98000"/>
                </a:cubicBezTo>
                <a:cubicBezTo>
                  <a:pt x="120000" y="85866"/>
                  <a:pt x="110133" y="76000"/>
                  <a:pt x="98000" y="76000"/>
                </a:cubicBezTo>
                <a:close/>
              </a:path>
            </a:pathLst>
          </a:custGeom>
          <a:solidFill>
            <a:srgbClr val="9999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86868"/>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882" name="Google Shape;882;p106"/>
          <p:cNvSpPr/>
          <p:nvPr/>
        </p:nvSpPr>
        <p:spPr>
          <a:xfrm>
            <a:off x="3955002" y="3760516"/>
            <a:ext cx="368100" cy="368700"/>
          </a:xfrm>
          <a:custGeom>
            <a:rect b="b" l="l" r="r" t="t"/>
            <a:pathLst>
              <a:path extrusionOk="0" h="120000" w="120000">
                <a:moveTo>
                  <a:pt x="110000" y="62000"/>
                </a:moveTo>
                <a:cubicBezTo>
                  <a:pt x="106744" y="62000"/>
                  <a:pt x="103877" y="63583"/>
                  <a:pt x="102050" y="66000"/>
                </a:cubicBezTo>
                <a:lnTo>
                  <a:pt x="88616" y="59605"/>
                </a:lnTo>
                <a:cubicBezTo>
                  <a:pt x="89494" y="57227"/>
                  <a:pt x="90000" y="54677"/>
                  <a:pt x="90000" y="52000"/>
                </a:cubicBezTo>
                <a:cubicBezTo>
                  <a:pt x="90000" y="46655"/>
                  <a:pt x="88077" y="41750"/>
                  <a:pt x="84894" y="37933"/>
                </a:cubicBezTo>
                <a:lnTo>
                  <a:pt x="104494" y="18333"/>
                </a:lnTo>
                <a:cubicBezTo>
                  <a:pt x="106077" y="19383"/>
                  <a:pt x="107966" y="20000"/>
                  <a:pt x="110000" y="20000"/>
                </a:cubicBezTo>
                <a:cubicBezTo>
                  <a:pt x="115511" y="20000"/>
                  <a:pt x="120000" y="15511"/>
                  <a:pt x="120000" y="10000"/>
                </a:cubicBezTo>
                <a:cubicBezTo>
                  <a:pt x="120000" y="4488"/>
                  <a:pt x="115511" y="0"/>
                  <a:pt x="110000" y="0"/>
                </a:cubicBezTo>
                <a:cubicBezTo>
                  <a:pt x="104488" y="0"/>
                  <a:pt x="100000" y="4488"/>
                  <a:pt x="100000" y="10000"/>
                </a:cubicBezTo>
                <a:cubicBezTo>
                  <a:pt x="100000" y="12033"/>
                  <a:pt x="100616" y="13922"/>
                  <a:pt x="101666" y="15505"/>
                </a:cubicBezTo>
                <a:lnTo>
                  <a:pt x="82066" y="35105"/>
                </a:lnTo>
                <a:cubicBezTo>
                  <a:pt x="78250" y="31922"/>
                  <a:pt x="73344" y="30000"/>
                  <a:pt x="68000" y="30000"/>
                </a:cubicBezTo>
                <a:cubicBezTo>
                  <a:pt x="59561" y="30000"/>
                  <a:pt x="52222" y="34783"/>
                  <a:pt x="48533" y="41777"/>
                </a:cubicBezTo>
                <a:lnTo>
                  <a:pt x="19811" y="29894"/>
                </a:lnTo>
                <a:cubicBezTo>
                  <a:pt x="19927" y="29277"/>
                  <a:pt x="20000" y="28650"/>
                  <a:pt x="20000" y="28000"/>
                </a:cubicBezTo>
                <a:cubicBezTo>
                  <a:pt x="20000" y="22488"/>
                  <a:pt x="15511" y="18000"/>
                  <a:pt x="10000" y="18000"/>
                </a:cubicBezTo>
                <a:cubicBezTo>
                  <a:pt x="4488" y="18000"/>
                  <a:pt x="0" y="22488"/>
                  <a:pt x="0" y="28000"/>
                </a:cubicBezTo>
                <a:cubicBezTo>
                  <a:pt x="0" y="33511"/>
                  <a:pt x="4488" y="38000"/>
                  <a:pt x="10000" y="38000"/>
                </a:cubicBezTo>
                <a:cubicBezTo>
                  <a:pt x="13444" y="38000"/>
                  <a:pt x="16483" y="36250"/>
                  <a:pt x="18283" y="33594"/>
                </a:cubicBezTo>
                <a:lnTo>
                  <a:pt x="46988" y="45472"/>
                </a:lnTo>
                <a:cubicBezTo>
                  <a:pt x="46344" y="47533"/>
                  <a:pt x="46000" y="49727"/>
                  <a:pt x="46000" y="52000"/>
                </a:cubicBezTo>
                <a:cubicBezTo>
                  <a:pt x="46000" y="57344"/>
                  <a:pt x="47922" y="62250"/>
                  <a:pt x="51105" y="66066"/>
                </a:cubicBezTo>
                <a:lnTo>
                  <a:pt x="15505" y="101666"/>
                </a:lnTo>
                <a:cubicBezTo>
                  <a:pt x="13922" y="100616"/>
                  <a:pt x="12033" y="100000"/>
                  <a:pt x="10000" y="100000"/>
                </a:cubicBezTo>
                <a:cubicBezTo>
                  <a:pt x="4488" y="100000"/>
                  <a:pt x="0" y="104488"/>
                  <a:pt x="0" y="110000"/>
                </a:cubicBezTo>
                <a:cubicBezTo>
                  <a:pt x="0" y="115511"/>
                  <a:pt x="4488" y="120000"/>
                  <a:pt x="10000" y="120000"/>
                </a:cubicBezTo>
                <a:cubicBezTo>
                  <a:pt x="15511" y="120000"/>
                  <a:pt x="20000" y="115511"/>
                  <a:pt x="20000" y="110000"/>
                </a:cubicBezTo>
                <a:cubicBezTo>
                  <a:pt x="20000" y="107966"/>
                  <a:pt x="19383" y="106077"/>
                  <a:pt x="18333" y="104494"/>
                </a:cubicBezTo>
                <a:lnTo>
                  <a:pt x="53933" y="68894"/>
                </a:lnTo>
                <a:cubicBezTo>
                  <a:pt x="57750" y="72077"/>
                  <a:pt x="62655" y="74000"/>
                  <a:pt x="68000" y="74000"/>
                </a:cubicBezTo>
                <a:lnTo>
                  <a:pt x="68000" y="100200"/>
                </a:lnTo>
                <a:cubicBezTo>
                  <a:pt x="63438" y="101133"/>
                  <a:pt x="60000" y="105172"/>
                  <a:pt x="60000" y="110000"/>
                </a:cubicBezTo>
                <a:cubicBezTo>
                  <a:pt x="60000" y="115511"/>
                  <a:pt x="64488" y="120000"/>
                  <a:pt x="70000" y="120000"/>
                </a:cubicBezTo>
                <a:cubicBezTo>
                  <a:pt x="75511" y="120000"/>
                  <a:pt x="80000" y="115511"/>
                  <a:pt x="80000" y="110000"/>
                </a:cubicBezTo>
                <a:cubicBezTo>
                  <a:pt x="80000" y="105172"/>
                  <a:pt x="76561" y="101133"/>
                  <a:pt x="72000" y="100200"/>
                </a:cubicBezTo>
                <a:lnTo>
                  <a:pt x="72000" y="73616"/>
                </a:lnTo>
                <a:cubicBezTo>
                  <a:pt x="78333" y="72450"/>
                  <a:pt x="83705" y="68561"/>
                  <a:pt x="86894" y="63211"/>
                </a:cubicBezTo>
                <a:lnTo>
                  <a:pt x="100322" y="69605"/>
                </a:lnTo>
                <a:cubicBezTo>
                  <a:pt x="100133" y="70377"/>
                  <a:pt x="100000" y="71172"/>
                  <a:pt x="100000" y="72000"/>
                </a:cubicBezTo>
                <a:cubicBezTo>
                  <a:pt x="100000" y="77511"/>
                  <a:pt x="104488" y="82000"/>
                  <a:pt x="110000" y="82000"/>
                </a:cubicBezTo>
                <a:cubicBezTo>
                  <a:pt x="115511" y="82000"/>
                  <a:pt x="120000" y="77511"/>
                  <a:pt x="120000" y="72000"/>
                </a:cubicBezTo>
                <a:cubicBezTo>
                  <a:pt x="120000" y="66488"/>
                  <a:pt x="115511" y="62000"/>
                  <a:pt x="110000" y="62000"/>
                </a:cubicBezTo>
                <a:close/>
              </a:path>
            </a:pathLst>
          </a:custGeom>
          <a:solidFill>
            <a:srgbClr val="9999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86868"/>
              </a:buClr>
              <a:buSzPts val="1400"/>
              <a:buFont typeface="Gill Sans"/>
              <a:buNone/>
            </a:pPr>
            <a:r>
              <a:t/>
            </a:r>
            <a:endParaRPr b="0" i="0" sz="1400" u="none" cap="none" strike="noStrike">
              <a:solidFill>
                <a:srgbClr val="000000"/>
              </a:solidFill>
              <a:latin typeface="Arial"/>
              <a:ea typeface="Arial"/>
              <a:cs typeface="Arial"/>
              <a:sym typeface="Arial"/>
            </a:endParaRPr>
          </a:p>
        </p:txBody>
      </p:sp>
      <p:grpSp>
        <p:nvGrpSpPr>
          <p:cNvPr id="883" name="Google Shape;883;p106"/>
          <p:cNvGrpSpPr/>
          <p:nvPr/>
        </p:nvGrpSpPr>
        <p:grpSpPr>
          <a:xfrm>
            <a:off x="2717518" y="1794952"/>
            <a:ext cx="5336858" cy="328171"/>
            <a:chOff x="2717518" y="1794952"/>
            <a:chExt cx="5336858" cy="328171"/>
          </a:xfrm>
        </p:grpSpPr>
        <p:grpSp>
          <p:nvGrpSpPr>
            <p:cNvPr id="884" name="Google Shape;884;p106"/>
            <p:cNvGrpSpPr/>
            <p:nvPr/>
          </p:nvGrpSpPr>
          <p:grpSpPr>
            <a:xfrm>
              <a:off x="7157270" y="1795809"/>
              <a:ext cx="239694" cy="326539"/>
              <a:chOff x="0" y="0"/>
              <a:chExt cx="834300" cy="1088100"/>
            </a:xfrm>
          </p:grpSpPr>
          <p:sp>
            <p:nvSpPr>
              <p:cNvPr id="885" name="Google Shape;885;p106"/>
              <p:cNvSpPr/>
              <p:nvPr/>
            </p:nvSpPr>
            <p:spPr>
              <a:xfrm>
                <a:off x="0" y="0"/>
                <a:ext cx="834300" cy="1088100"/>
              </a:xfrm>
              <a:custGeom>
                <a:rect b="b" l="l" r="r" t="t"/>
                <a:pathLst>
                  <a:path extrusionOk="0" h="120000" w="120000">
                    <a:moveTo>
                      <a:pt x="104350" y="96000"/>
                    </a:moveTo>
                    <a:lnTo>
                      <a:pt x="15650" y="96000"/>
                    </a:lnTo>
                    <a:lnTo>
                      <a:pt x="15650" y="16000"/>
                    </a:lnTo>
                    <a:lnTo>
                      <a:pt x="104350" y="16000"/>
                    </a:lnTo>
                    <a:cubicBezTo>
                      <a:pt x="104350" y="16000"/>
                      <a:pt x="104350" y="96000"/>
                      <a:pt x="104350" y="96000"/>
                    </a:cubicBezTo>
                    <a:close/>
                    <a:moveTo>
                      <a:pt x="60000" y="112000"/>
                    </a:moveTo>
                    <a:cubicBezTo>
                      <a:pt x="55683" y="112000"/>
                      <a:pt x="52172" y="109311"/>
                      <a:pt x="52172" y="106000"/>
                    </a:cubicBezTo>
                    <a:cubicBezTo>
                      <a:pt x="52172" y="102688"/>
                      <a:pt x="55683" y="100000"/>
                      <a:pt x="60000" y="100000"/>
                    </a:cubicBezTo>
                    <a:cubicBezTo>
                      <a:pt x="64316" y="100000"/>
                      <a:pt x="67827" y="102688"/>
                      <a:pt x="67827" y="106000"/>
                    </a:cubicBezTo>
                    <a:cubicBezTo>
                      <a:pt x="67827" y="109311"/>
                      <a:pt x="64316" y="112000"/>
                      <a:pt x="60000" y="112000"/>
                    </a:cubicBezTo>
                    <a:close/>
                    <a:moveTo>
                      <a:pt x="60000" y="7000"/>
                    </a:moveTo>
                    <a:cubicBezTo>
                      <a:pt x="62155" y="7000"/>
                      <a:pt x="63911" y="8344"/>
                      <a:pt x="63911" y="10000"/>
                    </a:cubicBezTo>
                    <a:cubicBezTo>
                      <a:pt x="63911" y="11655"/>
                      <a:pt x="62155" y="13000"/>
                      <a:pt x="60000" y="13000"/>
                    </a:cubicBezTo>
                    <a:cubicBezTo>
                      <a:pt x="57844" y="13000"/>
                      <a:pt x="56088" y="11655"/>
                      <a:pt x="56088" y="10000"/>
                    </a:cubicBezTo>
                    <a:cubicBezTo>
                      <a:pt x="56088" y="8344"/>
                      <a:pt x="57844" y="7000"/>
                      <a:pt x="60000" y="7000"/>
                    </a:cubicBezTo>
                    <a:close/>
                    <a:moveTo>
                      <a:pt x="104350" y="0"/>
                    </a:moveTo>
                    <a:lnTo>
                      <a:pt x="15650" y="0"/>
                    </a:lnTo>
                    <a:cubicBezTo>
                      <a:pt x="7022" y="0"/>
                      <a:pt x="0" y="5383"/>
                      <a:pt x="0" y="12000"/>
                    </a:cubicBezTo>
                    <a:lnTo>
                      <a:pt x="0" y="108000"/>
                    </a:lnTo>
                    <a:cubicBezTo>
                      <a:pt x="0" y="114616"/>
                      <a:pt x="7022" y="120000"/>
                      <a:pt x="15650" y="120000"/>
                    </a:cubicBezTo>
                    <a:lnTo>
                      <a:pt x="104350" y="120000"/>
                    </a:lnTo>
                    <a:cubicBezTo>
                      <a:pt x="112977" y="120000"/>
                      <a:pt x="120000" y="114616"/>
                      <a:pt x="120000" y="108000"/>
                    </a:cubicBezTo>
                    <a:lnTo>
                      <a:pt x="120000" y="12000"/>
                    </a:lnTo>
                    <a:cubicBezTo>
                      <a:pt x="120000" y="5383"/>
                      <a:pt x="112977" y="0"/>
                      <a:pt x="104350" y="0"/>
                    </a:cubicBezTo>
                    <a:close/>
                  </a:path>
                </a:pathLst>
              </a:custGeom>
              <a:solidFill>
                <a:schemeClr val="accent4"/>
              </a:solidFill>
              <a:ln>
                <a:noFill/>
              </a:ln>
            </p:spPr>
            <p:txBody>
              <a:bodyPr anchorCtr="0" anchor="ctr" bIns="28600" lIns="28600" spcFirstLastPara="1" rIns="28600" wrap="square" tIns="286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5A5A5A"/>
                  </a:solidFill>
                  <a:latin typeface="Helvetica Neue"/>
                  <a:ea typeface="Helvetica Neue"/>
                  <a:cs typeface="Helvetica Neue"/>
                  <a:sym typeface="Helvetica Neue"/>
                </a:endParaRPr>
              </a:p>
            </p:txBody>
          </p:sp>
          <p:sp>
            <p:nvSpPr>
              <p:cNvPr id="886" name="Google Shape;886;p106"/>
              <p:cNvSpPr/>
              <p:nvPr/>
            </p:nvSpPr>
            <p:spPr>
              <a:xfrm>
                <a:off x="219088" y="253454"/>
                <a:ext cx="108900" cy="1089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chemeClr val="accent4"/>
              </a:solidFill>
              <a:ln>
                <a:noFill/>
              </a:ln>
            </p:spPr>
            <p:txBody>
              <a:bodyPr anchorCtr="0" anchor="ctr" bIns="28600" lIns="28600" spcFirstLastPara="1" rIns="28600" wrap="square" tIns="286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5A5A5A"/>
                  </a:solidFill>
                  <a:latin typeface="Helvetica Neue"/>
                  <a:ea typeface="Helvetica Neue"/>
                  <a:cs typeface="Helvetica Neue"/>
                  <a:sym typeface="Helvetica Neue"/>
                </a:endParaRPr>
              </a:p>
            </p:txBody>
          </p:sp>
          <p:sp>
            <p:nvSpPr>
              <p:cNvPr id="887" name="Google Shape;887;p106"/>
              <p:cNvSpPr/>
              <p:nvPr/>
            </p:nvSpPr>
            <p:spPr>
              <a:xfrm>
                <a:off x="360851" y="253454"/>
                <a:ext cx="108900" cy="1089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chemeClr val="accent4"/>
              </a:solidFill>
              <a:ln>
                <a:noFill/>
              </a:ln>
            </p:spPr>
            <p:txBody>
              <a:bodyPr anchorCtr="0" anchor="ctr" bIns="28600" lIns="28600" spcFirstLastPara="1" rIns="28600" wrap="square" tIns="286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5A5A5A"/>
                  </a:solidFill>
                  <a:latin typeface="Helvetica Neue"/>
                  <a:ea typeface="Helvetica Neue"/>
                  <a:cs typeface="Helvetica Neue"/>
                  <a:sym typeface="Helvetica Neue"/>
                </a:endParaRPr>
              </a:p>
            </p:txBody>
          </p:sp>
          <p:sp>
            <p:nvSpPr>
              <p:cNvPr id="888" name="Google Shape;888;p106"/>
              <p:cNvSpPr/>
              <p:nvPr/>
            </p:nvSpPr>
            <p:spPr>
              <a:xfrm>
                <a:off x="506909" y="253454"/>
                <a:ext cx="108900" cy="1089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chemeClr val="accent4"/>
              </a:solidFill>
              <a:ln>
                <a:noFill/>
              </a:ln>
            </p:spPr>
            <p:txBody>
              <a:bodyPr anchorCtr="0" anchor="ctr" bIns="28600" lIns="28600" spcFirstLastPara="1" rIns="28600" wrap="square" tIns="286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5A5A5A"/>
                  </a:solidFill>
                  <a:latin typeface="Helvetica Neue"/>
                  <a:ea typeface="Helvetica Neue"/>
                  <a:cs typeface="Helvetica Neue"/>
                  <a:sym typeface="Helvetica Neue"/>
                </a:endParaRPr>
              </a:p>
            </p:txBody>
          </p:sp>
          <p:sp>
            <p:nvSpPr>
              <p:cNvPr id="889" name="Google Shape;889;p106"/>
              <p:cNvSpPr/>
              <p:nvPr/>
            </p:nvSpPr>
            <p:spPr>
              <a:xfrm>
                <a:off x="219088" y="399513"/>
                <a:ext cx="108900" cy="1089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chemeClr val="accent4"/>
              </a:solidFill>
              <a:ln>
                <a:noFill/>
              </a:ln>
            </p:spPr>
            <p:txBody>
              <a:bodyPr anchorCtr="0" anchor="ctr" bIns="28600" lIns="28600" spcFirstLastPara="1" rIns="28600" wrap="square" tIns="286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5A5A5A"/>
                  </a:solidFill>
                  <a:latin typeface="Helvetica Neue"/>
                  <a:ea typeface="Helvetica Neue"/>
                  <a:cs typeface="Helvetica Neue"/>
                  <a:sym typeface="Helvetica Neue"/>
                </a:endParaRPr>
              </a:p>
            </p:txBody>
          </p:sp>
          <p:sp>
            <p:nvSpPr>
              <p:cNvPr id="890" name="Google Shape;890;p106"/>
              <p:cNvSpPr/>
              <p:nvPr/>
            </p:nvSpPr>
            <p:spPr>
              <a:xfrm>
                <a:off x="360851" y="399513"/>
                <a:ext cx="108900" cy="1089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chemeClr val="accent4"/>
              </a:solidFill>
              <a:ln>
                <a:noFill/>
              </a:ln>
            </p:spPr>
            <p:txBody>
              <a:bodyPr anchorCtr="0" anchor="ctr" bIns="28600" lIns="28600" spcFirstLastPara="1" rIns="28600" wrap="square" tIns="286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5A5A5A"/>
                  </a:solidFill>
                  <a:latin typeface="Helvetica Neue"/>
                  <a:ea typeface="Helvetica Neue"/>
                  <a:cs typeface="Helvetica Neue"/>
                  <a:sym typeface="Helvetica Neue"/>
                </a:endParaRPr>
              </a:p>
            </p:txBody>
          </p:sp>
          <p:sp>
            <p:nvSpPr>
              <p:cNvPr id="891" name="Google Shape;891;p106"/>
              <p:cNvSpPr/>
              <p:nvPr/>
            </p:nvSpPr>
            <p:spPr>
              <a:xfrm>
                <a:off x="506909" y="399513"/>
                <a:ext cx="108900" cy="1089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chemeClr val="accent4"/>
              </a:solidFill>
              <a:ln>
                <a:noFill/>
              </a:ln>
            </p:spPr>
            <p:txBody>
              <a:bodyPr anchorCtr="0" anchor="ctr" bIns="28600" lIns="28600" spcFirstLastPara="1" rIns="28600" wrap="square" tIns="286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5A5A5A"/>
                  </a:solidFill>
                  <a:latin typeface="Helvetica Neue"/>
                  <a:ea typeface="Helvetica Neue"/>
                  <a:cs typeface="Helvetica Neue"/>
                  <a:sym typeface="Helvetica Neue"/>
                </a:endParaRPr>
              </a:p>
            </p:txBody>
          </p:sp>
          <p:sp>
            <p:nvSpPr>
              <p:cNvPr id="892" name="Google Shape;892;p106"/>
              <p:cNvSpPr/>
              <p:nvPr/>
            </p:nvSpPr>
            <p:spPr>
              <a:xfrm>
                <a:off x="219088" y="541276"/>
                <a:ext cx="108900" cy="1089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chemeClr val="accent4"/>
              </a:solidFill>
              <a:ln>
                <a:noFill/>
              </a:ln>
            </p:spPr>
            <p:txBody>
              <a:bodyPr anchorCtr="0" anchor="ctr" bIns="28600" lIns="28600" spcFirstLastPara="1" rIns="28600" wrap="square" tIns="286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5A5A5A"/>
                  </a:solidFill>
                  <a:latin typeface="Helvetica Neue"/>
                  <a:ea typeface="Helvetica Neue"/>
                  <a:cs typeface="Helvetica Neue"/>
                  <a:sym typeface="Helvetica Neue"/>
                </a:endParaRPr>
              </a:p>
            </p:txBody>
          </p:sp>
          <p:sp>
            <p:nvSpPr>
              <p:cNvPr id="893" name="Google Shape;893;p106"/>
              <p:cNvSpPr/>
              <p:nvPr/>
            </p:nvSpPr>
            <p:spPr>
              <a:xfrm>
                <a:off x="360851" y="541276"/>
                <a:ext cx="108900" cy="1089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chemeClr val="accent4"/>
              </a:solidFill>
              <a:ln>
                <a:noFill/>
              </a:ln>
            </p:spPr>
            <p:txBody>
              <a:bodyPr anchorCtr="0" anchor="ctr" bIns="28600" lIns="28600" spcFirstLastPara="1" rIns="28600" wrap="square" tIns="286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5A5A5A"/>
                  </a:solidFill>
                  <a:latin typeface="Helvetica Neue"/>
                  <a:ea typeface="Helvetica Neue"/>
                  <a:cs typeface="Helvetica Neue"/>
                  <a:sym typeface="Helvetica Neue"/>
                </a:endParaRPr>
              </a:p>
            </p:txBody>
          </p:sp>
        </p:grpSp>
        <p:grpSp>
          <p:nvGrpSpPr>
            <p:cNvPr id="894" name="Google Shape;894;p106"/>
            <p:cNvGrpSpPr/>
            <p:nvPr/>
          </p:nvGrpSpPr>
          <p:grpSpPr>
            <a:xfrm>
              <a:off x="4016937" y="1801658"/>
              <a:ext cx="109529" cy="314826"/>
              <a:chOff x="0" y="0"/>
              <a:chExt cx="490500" cy="1349446"/>
            </a:xfrm>
          </p:grpSpPr>
          <p:sp>
            <p:nvSpPr>
              <p:cNvPr id="895" name="Google Shape;895;p106"/>
              <p:cNvSpPr/>
              <p:nvPr/>
            </p:nvSpPr>
            <p:spPr>
              <a:xfrm>
                <a:off x="0" y="394206"/>
                <a:ext cx="490500" cy="558900"/>
              </a:xfrm>
              <a:custGeom>
                <a:rect b="b" l="l" r="r" t="t"/>
                <a:pathLst>
                  <a:path extrusionOk="0" h="120000" w="120000">
                    <a:moveTo>
                      <a:pt x="103283" y="104277"/>
                    </a:moveTo>
                    <a:lnTo>
                      <a:pt x="16716" y="104277"/>
                    </a:lnTo>
                    <a:lnTo>
                      <a:pt x="16716" y="15722"/>
                    </a:lnTo>
                    <a:lnTo>
                      <a:pt x="103283" y="15722"/>
                    </a:lnTo>
                    <a:cubicBezTo>
                      <a:pt x="103283" y="15722"/>
                      <a:pt x="103283" y="104277"/>
                      <a:pt x="103283" y="104277"/>
                    </a:cubicBezTo>
                    <a:close/>
                    <a:moveTo>
                      <a:pt x="0" y="0"/>
                    </a:moveTo>
                    <a:lnTo>
                      <a:pt x="0" y="120000"/>
                    </a:lnTo>
                    <a:lnTo>
                      <a:pt x="120000" y="120000"/>
                    </a:lnTo>
                    <a:lnTo>
                      <a:pt x="120000" y="0"/>
                    </a:lnTo>
                    <a:cubicBezTo>
                      <a:pt x="120000" y="0"/>
                      <a:pt x="0" y="0"/>
                      <a:pt x="0" y="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896" name="Google Shape;896;p106"/>
              <p:cNvSpPr/>
              <p:nvPr/>
            </p:nvSpPr>
            <p:spPr>
              <a:xfrm>
                <a:off x="99379" y="0"/>
                <a:ext cx="292500" cy="3954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897" name="Google Shape;897;p106"/>
              <p:cNvSpPr/>
              <p:nvPr/>
            </p:nvSpPr>
            <p:spPr>
              <a:xfrm>
                <a:off x="99379" y="954046"/>
                <a:ext cx="292500" cy="3954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898" name="Google Shape;898;p106"/>
              <p:cNvSpPr/>
              <p:nvPr/>
            </p:nvSpPr>
            <p:spPr>
              <a:xfrm>
                <a:off x="202072" y="629405"/>
                <a:ext cx="85500" cy="855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899" name="Google Shape;899;p106"/>
              <p:cNvSpPr/>
              <p:nvPr/>
            </p:nvSpPr>
            <p:spPr>
              <a:xfrm>
                <a:off x="142444" y="576402"/>
                <a:ext cx="59100" cy="591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900" name="Google Shape;900;p106"/>
              <p:cNvSpPr/>
              <p:nvPr/>
            </p:nvSpPr>
            <p:spPr>
              <a:xfrm>
                <a:off x="168945" y="516774"/>
                <a:ext cx="34800" cy="348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901" name="Google Shape;901;p106"/>
              <p:cNvSpPr/>
              <p:nvPr/>
            </p:nvSpPr>
            <p:spPr>
              <a:xfrm>
                <a:off x="288201" y="785100"/>
                <a:ext cx="34800" cy="348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902" name="Google Shape;902;p106"/>
              <p:cNvSpPr/>
              <p:nvPr/>
            </p:nvSpPr>
            <p:spPr>
              <a:xfrm>
                <a:off x="168945" y="785100"/>
                <a:ext cx="34800" cy="348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903" name="Google Shape;903;p106"/>
              <p:cNvSpPr/>
              <p:nvPr/>
            </p:nvSpPr>
            <p:spPr>
              <a:xfrm>
                <a:off x="228573" y="818227"/>
                <a:ext cx="34800" cy="348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904" name="Google Shape;904;p106"/>
              <p:cNvSpPr/>
              <p:nvPr/>
            </p:nvSpPr>
            <p:spPr>
              <a:xfrm>
                <a:off x="225260" y="496898"/>
                <a:ext cx="34800" cy="348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905" name="Google Shape;905;p106"/>
              <p:cNvSpPr/>
              <p:nvPr/>
            </p:nvSpPr>
            <p:spPr>
              <a:xfrm>
                <a:off x="149069" y="652594"/>
                <a:ext cx="34800" cy="348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906" name="Google Shape;906;p106"/>
              <p:cNvSpPr/>
              <p:nvPr/>
            </p:nvSpPr>
            <p:spPr>
              <a:xfrm>
                <a:off x="304764" y="652594"/>
                <a:ext cx="34800" cy="348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907" name="Google Shape;907;p106"/>
              <p:cNvSpPr/>
              <p:nvPr/>
            </p:nvSpPr>
            <p:spPr>
              <a:xfrm>
                <a:off x="281576" y="516774"/>
                <a:ext cx="34800" cy="348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908" name="Google Shape;908;p106"/>
              <p:cNvSpPr/>
              <p:nvPr/>
            </p:nvSpPr>
            <p:spPr>
              <a:xfrm>
                <a:off x="288201" y="576402"/>
                <a:ext cx="59100" cy="591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909" name="Google Shape;909;p106"/>
              <p:cNvSpPr/>
              <p:nvPr/>
            </p:nvSpPr>
            <p:spPr>
              <a:xfrm>
                <a:off x="215322" y="546588"/>
                <a:ext cx="59100" cy="591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910" name="Google Shape;910;p106"/>
              <p:cNvSpPr/>
              <p:nvPr/>
            </p:nvSpPr>
            <p:spPr>
              <a:xfrm>
                <a:off x="142444" y="702283"/>
                <a:ext cx="59100" cy="591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911" name="Google Shape;911;p106"/>
              <p:cNvSpPr/>
              <p:nvPr/>
            </p:nvSpPr>
            <p:spPr>
              <a:xfrm>
                <a:off x="288201" y="702283"/>
                <a:ext cx="59100" cy="591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912" name="Google Shape;912;p106"/>
              <p:cNvSpPr/>
              <p:nvPr/>
            </p:nvSpPr>
            <p:spPr>
              <a:xfrm>
                <a:off x="215322" y="742035"/>
                <a:ext cx="59100" cy="591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grpSp>
        <p:grpSp>
          <p:nvGrpSpPr>
            <p:cNvPr id="913" name="Google Shape;913;p106"/>
            <p:cNvGrpSpPr/>
            <p:nvPr/>
          </p:nvGrpSpPr>
          <p:grpSpPr>
            <a:xfrm>
              <a:off x="5753992" y="1901673"/>
              <a:ext cx="299140" cy="114791"/>
              <a:chOff x="0" y="0"/>
              <a:chExt cx="1252678" cy="459900"/>
            </a:xfrm>
          </p:grpSpPr>
          <p:sp>
            <p:nvSpPr>
              <p:cNvPr id="914" name="Google Shape;914;p106"/>
              <p:cNvSpPr/>
              <p:nvPr/>
            </p:nvSpPr>
            <p:spPr>
              <a:xfrm>
                <a:off x="82329" y="0"/>
                <a:ext cx="1086900" cy="459900"/>
              </a:xfrm>
              <a:custGeom>
                <a:rect b="b" l="l" r="r" t="t"/>
                <a:pathLst>
                  <a:path extrusionOk="0" h="120000" w="120000">
                    <a:moveTo>
                      <a:pt x="103844" y="10911"/>
                    </a:moveTo>
                    <a:lnTo>
                      <a:pt x="76155" y="10911"/>
                    </a:lnTo>
                    <a:cubicBezTo>
                      <a:pt x="73555" y="10911"/>
                      <a:pt x="71088" y="13405"/>
                      <a:pt x="69088" y="17277"/>
                    </a:cubicBezTo>
                    <a:cubicBezTo>
                      <a:pt x="68411" y="6244"/>
                      <a:pt x="65188" y="0"/>
                      <a:pt x="60000" y="0"/>
                    </a:cubicBezTo>
                    <a:cubicBezTo>
                      <a:pt x="54811" y="0"/>
                      <a:pt x="51588" y="6244"/>
                      <a:pt x="50911" y="17277"/>
                    </a:cubicBezTo>
                    <a:cubicBezTo>
                      <a:pt x="48911" y="13405"/>
                      <a:pt x="46444" y="10911"/>
                      <a:pt x="43844" y="10911"/>
                    </a:cubicBezTo>
                    <a:lnTo>
                      <a:pt x="16155" y="10911"/>
                    </a:lnTo>
                    <a:cubicBezTo>
                      <a:pt x="6488" y="10911"/>
                      <a:pt x="0" y="33472"/>
                      <a:pt x="0" y="54544"/>
                    </a:cubicBezTo>
                    <a:cubicBezTo>
                      <a:pt x="0" y="91861"/>
                      <a:pt x="11905" y="120000"/>
                      <a:pt x="27694" y="120000"/>
                    </a:cubicBezTo>
                    <a:cubicBezTo>
                      <a:pt x="43477" y="120000"/>
                      <a:pt x="55383" y="91861"/>
                      <a:pt x="55383" y="54544"/>
                    </a:cubicBezTo>
                    <a:lnTo>
                      <a:pt x="55383" y="49088"/>
                    </a:lnTo>
                    <a:lnTo>
                      <a:pt x="55383" y="38183"/>
                    </a:lnTo>
                    <a:lnTo>
                      <a:pt x="55383" y="21816"/>
                    </a:lnTo>
                    <a:cubicBezTo>
                      <a:pt x="55383" y="13966"/>
                      <a:pt x="56677" y="10911"/>
                      <a:pt x="60000" y="10911"/>
                    </a:cubicBezTo>
                    <a:cubicBezTo>
                      <a:pt x="63322" y="10911"/>
                      <a:pt x="64616" y="13966"/>
                      <a:pt x="64616" y="21816"/>
                    </a:cubicBezTo>
                    <a:lnTo>
                      <a:pt x="64616" y="38183"/>
                    </a:lnTo>
                    <a:lnTo>
                      <a:pt x="64616" y="49088"/>
                    </a:lnTo>
                    <a:lnTo>
                      <a:pt x="64616" y="54544"/>
                    </a:lnTo>
                    <a:cubicBezTo>
                      <a:pt x="64616" y="91861"/>
                      <a:pt x="76522" y="120000"/>
                      <a:pt x="92305" y="120000"/>
                    </a:cubicBezTo>
                    <a:cubicBezTo>
                      <a:pt x="108094" y="120000"/>
                      <a:pt x="120000" y="91861"/>
                      <a:pt x="120000" y="54544"/>
                    </a:cubicBezTo>
                    <a:cubicBezTo>
                      <a:pt x="120000" y="33472"/>
                      <a:pt x="113511" y="10911"/>
                      <a:pt x="103844" y="10911"/>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915" name="Google Shape;915;p106"/>
              <p:cNvSpPr/>
              <p:nvPr/>
            </p:nvSpPr>
            <p:spPr>
              <a:xfrm>
                <a:off x="0" y="0"/>
                <a:ext cx="125400" cy="125400"/>
              </a:xfrm>
              <a:custGeom>
                <a:rect b="b" l="l" r="r" t="t"/>
                <a:pathLst>
                  <a:path extrusionOk="0" h="120000" w="120000">
                    <a:moveTo>
                      <a:pt x="120000" y="20000"/>
                    </a:moveTo>
                    <a:cubicBezTo>
                      <a:pt x="120000" y="8944"/>
                      <a:pt x="111055" y="0"/>
                      <a:pt x="100000" y="0"/>
                    </a:cubicBezTo>
                    <a:cubicBezTo>
                      <a:pt x="48594" y="0"/>
                      <a:pt x="0" y="48594"/>
                      <a:pt x="0" y="100000"/>
                    </a:cubicBezTo>
                    <a:cubicBezTo>
                      <a:pt x="0" y="111055"/>
                      <a:pt x="8944" y="120000"/>
                      <a:pt x="20000" y="120000"/>
                    </a:cubicBezTo>
                    <a:cubicBezTo>
                      <a:pt x="31055" y="120000"/>
                      <a:pt x="40000" y="111055"/>
                      <a:pt x="40000" y="100000"/>
                    </a:cubicBezTo>
                    <a:cubicBezTo>
                      <a:pt x="40000" y="70838"/>
                      <a:pt x="70838" y="40000"/>
                      <a:pt x="100000" y="40000"/>
                    </a:cubicBezTo>
                    <a:cubicBezTo>
                      <a:pt x="111055" y="40000"/>
                      <a:pt x="120000" y="31055"/>
                      <a:pt x="120000" y="2000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916" name="Google Shape;916;p106"/>
              <p:cNvSpPr/>
              <p:nvPr/>
            </p:nvSpPr>
            <p:spPr>
              <a:xfrm>
                <a:off x="1127278" y="0"/>
                <a:ext cx="125400" cy="125400"/>
              </a:xfrm>
              <a:custGeom>
                <a:rect b="b" l="l" r="r" t="t"/>
                <a:pathLst>
                  <a:path extrusionOk="0" h="120000" w="120000">
                    <a:moveTo>
                      <a:pt x="20000" y="0"/>
                    </a:moveTo>
                    <a:cubicBezTo>
                      <a:pt x="8944" y="0"/>
                      <a:pt x="0" y="8944"/>
                      <a:pt x="0" y="20000"/>
                    </a:cubicBezTo>
                    <a:cubicBezTo>
                      <a:pt x="0" y="31055"/>
                      <a:pt x="8944" y="40000"/>
                      <a:pt x="20000" y="40000"/>
                    </a:cubicBezTo>
                    <a:cubicBezTo>
                      <a:pt x="49161" y="40000"/>
                      <a:pt x="80000" y="70838"/>
                      <a:pt x="80000" y="100000"/>
                    </a:cubicBezTo>
                    <a:cubicBezTo>
                      <a:pt x="80000" y="111055"/>
                      <a:pt x="88944" y="120000"/>
                      <a:pt x="100000" y="120000"/>
                    </a:cubicBezTo>
                    <a:cubicBezTo>
                      <a:pt x="111055" y="120000"/>
                      <a:pt x="120000" y="111055"/>
                      <a:pt x="120000" y="100000"/>
                    </a:cubicBezTo>
                    <a:cubicBezTo>
                      <a:pt x="120000" y="48594"/>
                      <a:pt x="71405" y="0"/>
                      <a:pt x="20000" y="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grpSp>
        <p:grpSp>
          <p:nvGrpSpPr>
            <p:cNvPr id="917" name="Google Shape;917;p106"/>
            <p:cNvGrpSpPr/>
            <p:nvPr/>
          </p:nvGrpSpPr>
          <p:grpSpPr>
            <a:xfrm>
              <a:off x="4521999" y="1839479"/>
              <a:ext cx="228460" cy="239157"/>
              <a:chOff x="0" y="0"/>
              <a:chExt cx="956700" cy="958163"/>
            </a:xfrm>
          </p:grpSpPr>
          <p:sp>
            <p:nvSpPr>
              <p:cNvPr id="918" name="Google Shape;918;p106"/>
              <p:cNvSpPr/>
              <p:nvPr/>
            </p:nvSpPr>
            <p:spPr>
              <a:xfrm>
                <a:off x="239370" y="239370"/>
                <a:ext cx="478200" cy="478200"/>
              </a:xfrm>
              <a:custGeom>
                <a:rect b="b" l="l" r="r" t="t"/>
                <a:pathLst>
                  <a:path extrusionOk="0" h="120000" w="120000">
                    <a:moveTo>
                      <a:pt x="60000" y="120000"/>
                    </a:moveTo>
                    <a:cubicBezTo>
                      <a:pt x="93083" y="120000"/>
                      <a:pt x="120000" y="93083"/>
                      <a:pt x="120000" y="60000"/>
                    </a:cubicBezTo>
                    <a:cubicBezTo>
                      <a:pt x="120000" y="26916"/>
                      <a:pt x="93083" y="0"/>
                      <a:pt x="60000" y="0"/>
                    </a:cubicBezTo>
                    <a:cubicBezTo>
                      <a:pt x="26916" y="0"/>
                      <a:pt x="0" y="26916"/>
                      <a:pt x="0" y="60000"/>
                    </a:cubicBezTo>
                    <a:cubicBezTo>
                      <a:pt x="0" y="93083"/>
                      <a:pt x="26916" y="120000"/>
                      <a:pt x="60000" y="120000"/>
                    </a:cubicBezTo>
                    <a:close/>
                  </a:path>
                </a:pathLst>
              </a:custGeom>
              <a:solidFill>
                <a:schemeClr val="accent4"/>
              </a:solidFill>
              <a:ln>
                <a:noFill/>
              </a:ln>
            </p:spPr>
            <p:txBody>
              <a:bodyPr anchorCtr="0" anchor="ctr" bIns="38125" lIns="38125" spcFirstLastPara="1" rIns="38125" wrap="square" tIns="381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919" name="Google Shape;919;p106"/>
              <p:cNvSpPr/>
              <p:nvPr/>
            </p:nvSpPr>
            <p:spPr>
              <a:xfrm>
                <a:off x="0" y="0"/>
                <a:ext cx="956700" cy="655200"/>
              </a:xfrm>
              <a:custGeom>
                <a:rect b="b" l="l" r="r" t="t"/>
                <a:pathLst>
                  <a:path extrusionOk="0" h="120000" w="120000">
                    <a:moveTo>
                      <a:pt x="99905" y="55377"/>
                    </a:moveTo>
                    <a:cubicBezTo>
                      <a:pt x="98894" y="24605"/>
                      <a:pt x="81411" y="0"/>
                      <a:pt x="60000" y="0"/>
                    </a:cubicBezTo>
                    <a:cubicBezTo>
                      <a:pt x="38588" y="0"/>
                      <a:pt x="21105" y="24605"/>
                      <a:pt x="20094" y="55377"/>
                    </a:cubicBezTo>
                    <a:cubicBezTo>
                      <a:pt x="8855" y="56805"/>
                      <a:pt x="0" y="70711"/>
                      <a:pt x="0" y="87616"/>
                    </a:cubicBezTo>
                    <a:cubicBezTo>
                      <a:pt x="0" y="105472"/>
                      <a:pt x="9866" y="120000"/>
                      <a:pt x="22000" y="120000"/>
                    </a:cubicBezTo>
                    <a:cubicBezTo>
                      <a:pt x="23105" y="120000"/>
                      <a:pt x="24000" y="118694"/>
                      <a:pt x="24000" y="117077"/>
                    </a:cubicBezTo>
                    <a:lnTo>
                      <a:pt x="24000" y="58161"/>
                    </a:lnTo>
                    <a:cubicBezTo>
                      <a:pt x="24000" y="29311"/>
                      <a:pt x="40150" y="5838"/>
                      <a:pt x="60000" y="5838"/>
                    </a:cubicBezTo>
                    <a:cubicBezTo>
                      <a:pt x="79850" y="5838"/>
                      <a:pt x="96000" y="29311"/>
                      <a:pt x="96000" y="58161"/>
                    </a:cubicBezTo>
                    <a:lnTo>
                      <a:pt x="96000" y="117077"/>
                    </a:lnTo>
                    <a:cubicBezTo>
                      <a:pt x="96000" y="118694"/>
                      <a:pt x="96894" y="120000"/>
                      <a:pt x="98000" y="120000"/>
                    </a:cubicBezTo>
                    <a:cubicBezTo>
                      <a:pt x="110133" y="120000"/>
                      <a:pt x="120000" y="105472"/>
                      <a:pt x="120000" y="87616"/>
                    </a:cubicBezTo>
                    <a:cubicBezTo>
                      <a:pt x="120000" y="70711"/>
                      <a:pt x="111144" y="56805"/>
                      <a:pt x="99905" y="55377"/>
                    </a:cubicBezTo>
                    <a:close/>
                  </a:path>
                </a:pathLst>
              </a:custGeom>
              <a:solidFill>
                <a:schemeClr val="accent4"/>
              </a:solidFill>
              <a:ln>
                <a:noFill/>
              </a:ln>
            </p:spPr>
            <p:txBody>
              <a:bodyPr anchorCtr="0" anchor="ctr" bIns="38125" lIns="38125" spcFirstLastPara="1" rIns="38125" wrap="square" tIns="381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920" name="Google Shape;920;p106"/>
              <p:cNvSpPr/>
              <p:nvPr/>
            </p:nvSpPr>
            <p:spPr>
              <a:xfrm>
                <a:off x="141315" y="798863"/>
                <a:ext cx="675300" cy="159300"/>
              </a:xfrm>
              <a:custGeom>
                <a:rect b="b" l="l" r="r" t="t"/>
                <a:pathLst>
                  <a:path extrusionOk="0" h="120000" w="120000">
                    <a:moveTo>
                      <a:pt x="95727" y="0"/>
                    </a:moveTo>
                    <a:lnTo>
                      <a:pt x="24272" y="0"/>
                    </a:lnTo>
                    <a:cubicBezTo>
                      <a:pt x="11116" y="0"/>
                      <a:pt x="0" y="49455"/>
                      <a:pt x="0" y="108000"/>
                    </a:cubicBezTo>
                    <a:cubicBezTo>
                      <a:pt x="0" y="114633"/>
                      <a:pt x="1266" y="120000"/>
                      <a:pt x="2833" y="120000"/>
                    </a:cubicBezTo>
                    <a:lnTo>
                      <a:pt x="117166" y="120000"/>
                    </a:lnTo>
                    <a:cubicBezTo>
                      <a:pt x="118733" y="120000"/>
                      <a:pt x="120000" y="114633"/>
                      <a:pt x="120000" y="108000"/>
                    </a:cubicBezTo>
                    <a:cubicBezTo>
                      <a:pt x="120000" y="49455"/>
                      <a:pt x="108883" y="0"/>
                      <a:pt x="95727" y="0"/>
                    </a:cubicBezTo>
                    <a:close/>
                  </a:path>
                </a:pathLst>
              </a:custGeom>
              <a:solidFill>
                <a:schemeClr val="accent4"/>
              </a:solidFill>
              <a:ln>
                <a:noFill/>
              </a:ln>
            </p:spPr>
            <p:txBody>
              <a:bodyPr anchorCtr="0" anchor="ctr" bIns="38125" lIns="38125" spcFirstLastPara="1" rIns="38125" wrap="square" tIns="381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grpSp>
        <p:grpSp>
          <p:nvGrpSpPr>
            <p:cNvPr id="921" name="Google Shape;921;p106"/>
            <p:cNvGrpSpPr/>
            <p:nvPr/>
          </p:nvGrpSpPr>
          <p:grpSpPr>
            <a:xfrm>
              <a:off x="2717518" y="1794952"/>
              <a:ext cx="314134" cy="328171"/>
              <a:chOff x="0" y="0"/>
              <a:chExt cx="1088100" cy="1088100"/>
            </a:xfrm>
          </p:grpSpPr>
          <p:sp>
            <p:nvSpPr>
              <p:cNvPr id="922" name="Google Shape;922;p106"/>
              <p:cNvSpPr/>
              <p:nvPr/>
            </p:nvSpPr>
            <p:spPr>
              <a:xfrm>
                <a:off x="0" y="0"/>
                <a:ext cx="1088100" cy="1088100"/>
              </a:xfrm>
              <a:custGeom>
                <a:rect b="b" l="l" r="r" t="t"/>
                <a:pathLst>
                  <a:path extrusionOk="0" h="120000" w="120000">
                    <a:moveTo>
                      <a:pt x="60000" y="5833"/>
                    </a:moveTo>
                    <a:cubicBezTo>
                      <a:pt x="30133" y="5833"/>
                      <a:pt x="5833" y="30133"/>
                      <a:pt x="5833" y="60000"/>
                    </a:cubicBezTo>
                    <a:cubicBezTo>
                      <a:pt x="5833" y="89866"/>
                      <a:pt x="30133" y="114166"/>
                      <a:pt x="60000" y="114166"/>
                    </a:cubicBezTo>
                    <a:cubicBezTo>
                      <a:pt x="89866" y="114166"/>
                      <a:pt x="114166" y="89866"/>
                      <a:pt x="114166" y="60000"/>
                    </a:cubicBezTo>
                    <a:cubicBezTo>
                      <a:pt x="114166" y="30133"/>
                      <a:pt x="89866" y="5833"/>
                      <a:pt x="60000" y="5833"/>
                    </a:cubicBezTo>
                    <a:close/>
                    <a:moveTo>
                      <a:pt x="60000" y="120000"/>
                    </a:moveTo>
                    <a:cubicBezTo>
                      <a:pt x="26916" y="120000"/>
                      <a:pt x="0" y="93083"/>
                      <a:pt x="0" y="60000"/>
                    </a:cubicBezTo>
                    <a:cubicBezTo>
                      <a:pt x="0" y="26916"/>
                      <a:pt x="26916" y="0"/>
                      <a:pt x="60000" y="0"/>
                    </a:cubicBezTo>
                    <a:cubicBezTo>
                      <a:pt x="93083" y="0"/>
                      <a:pt x="120000" y="26916"/>
                      <a:pt x="120000" y="60000"/>
                    </a:cubicBezTo>
                    <a:cubicBezTo>
                      <a:pt x="120000" y="93083"/>
                      <a:pt x="93083" y="120000"/>
                      <a:pt x="60000" y="12000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923" name="Google Shape;923;p106"/>
              <p:cNvSpPr/>
              <p:nvPr/>
            </p:nvSpPr>
            <p:spPr>
              <a:xfrm>
                <a:off x="355122" y="423124"/>
                <a:ext cx="175500" cy="244500"/>
              </a:xfrm>
              <a:custGeom>
                <a:rect b="b" l="l" r="r" t="t"/>
                <a:pathLst>
                  <a:path extrusionOk="0" h="120000" w="120000">
                    <a:moveTo>
                      <a:pt x="120000" y="18700"/>
                    </a:moveTo>
                    <a:cubicBezTo>
                      <a:pt x="115016" y="22222"/>
                      <a:pt x="108072" y="28500"/>
                      <a:pt x="99183" y="37527"/>
                    </a:cubicBezTo>
                    <a:cubicBezTo>
                      <a:pt x="90294" y="46555"/>
                      <a:pt x="82838" y="55877"/>
                      <a:pt x="76850" y="65494"/>
                    </a:cubicBezTo>
                    <a:cubicBezTo>
                      <a:pt x="72083" y="73038"/>
                      <a:pt x="67800" y="82266"/>
                      <a:pt x="63988" y="93166"/>
                    </a:cubicBezTo>
                    <a:cubicBezTo>
                      <a:pt x="60155" y="104066"/>
                      <a:pt x="58250" y="113011"/>
                      <a:pt x="58250" y="120000"/>
                    </a:cubicBezTo>
                    <a:lnTo>
                      <a:pt x="23694" y="120000"/>
                    </a:lnTo>
                    <a:cubicBezTo>
                      <a:pt x="24705" y="98194"/>
                      <a:pt x="34672" y="75527"/>
                      <a:pt x="53600" y="51994"/>
                    </a:cubicBezTo>
                    <a:cubicBezTo>
                      <a:pt x="65838" y="37400"/>
                      <a:pt x="76072" y="27227"/>
                      <a:pt x="84338" y="21466"/>
                    </a:cubicBezTo>
                    <a:lnTo>
                      <a:pt x="0" y="21466"/>
                    </a:lnTo>
                    <a:lnTo>
                      <a:pt x="466" y="0"/>
                    </a:lnTo>
                    <a:lnTo>
                      <a:pt x="120000" y="0"/>
                    </a:lnTo>
                    <a:cubicBezTo>
                      <a:pt x="120000" y="0"/>
                      <a:pt x="120000" y="18700"/>
                      <a:pt x="120000" y="1870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924" name="Google Shape;924;p106"/>
              <p:cNvSpPr/>
              <p:nvPr/>
            </p:nvSpPr>
            <p:spPr>
              <a:xfrm>
                <a:off x="551572" y="415568"/>
                <a:ext cx="169500" cy="249000"/>
              </a:xfrm>
              <a:custGeom>
                <a:rect b="b" l="l" r="r" t="t"/>
                <a:pathLst>
                  <a:path extrusionOk="0" h="120000" w="120000">
                    <a:moveTo>
                      <a:pt x="8094" y="96527"/>
                    </a:moveTo>
                    <a:cubicBezTo>
                      <a:pt x="13011" y="88566"/>
                      <a:pt x="24611" y="80138"/>
                      <a:pt x="42900" y="71244"/>
                    </a:cubicBezTo>
                    <a:cubicBezTo>
                      <a:pt x="58772" y="63500"/>
                      <a:pt x="69044" y="57955"/>
                      <a:pt x="73716" y="54605"/>
                    </a:cubicBezTo>
                    <a:cubicBezTo>
                      <a:pt x="80883" y="49388"/>
                      <a:pt x="84472" y="43677"/>
                      <a:pt x="84472" y="37472"/>
                    </a:cubicBezTo>
                    <a:cubicBezTo>
                      <a:pt x="84472" y="32422"/>
                      <a:pt x="82416" y="28222"/>
                      <a:pt x="78305" y="24872"/>
                    </a:cubicBezTo>
                    <a:cubicBezTo>
                      <a:pt x="74200" y="21522"/>
                      <a:pt x="68316" y="19850"/>
                      <a:pt x="60666" y="19850"/>
                    </a:cubicBezTo>
                    <a:cubicBezTo>
                      <a:pt x="50188" y="19850"/>
                      <a:pt x="43061" y="22511"/>
                      <a:pt x="39277" y="27838"/>
                    </a:cubicBezTo>
                    <a:cubicBezTo>
                      <a:pt x="37100" y="30911"/>
                      <a:pt x="35811" y="35800"/>
                      <a:pt x="35405" y="42500"/>
                    </a:cubicBezTo>
                    <a:lnTo>
                      <a:pt x="1933" y="42500"/>
                    </a:lnTo>
                    <a:cubicBezTo>
                      <a:pt x="2500" y="32338"/>
                      <a:pt x="5194" y="24133"/>
                      <a:pt x="10027" y="17872"/>
                    </a:cubicBezTo>
                    <a:cubicBezTo>
                      <a:pt x="19233" y="5955"/>
                      <a:pt x="35566" y="0"/>
                      <a:pt x="59033" y="0"/>
                    </a:cubicBezTo>
                    <a:cubicBezTo>
                      <a:pt x="77583" y="0"/>
                      <a:pt x="92344" y="3500"/>
                      <a:pt x="103305" y="10500"/>
                    </a:cubicBezTo>
                    <a:cubicBezTo>
                      <a:pt x="114277" y="17500"/>
                      <a:pt x="119761" y="26766"/>
                      <a:pt x="119761" y="38300"/>
                    </a:cubicBezTo>
                    <a:cubicBezTo>
                      <a:pt x="119761" y="47138"/>
                      <a:pt x="115888" y="54988"/>
                      <a:pt x="108138" y="61855"/>
                    </a:cubicBezTo>
                    <a:cubicBezTo>
                      <a:pt x="103038" y="66411"/>
                      <a:pt x="94700" y="71488"/>
                      <a:pt x="83083" y="77088"/>
                    </a:cubicBezTo>
                    <a:lnTo>
                      <a:pt x="69266" y="83761"/>
                    </a:lnTo>
                    <a:cubicBezTo>
                      <a:pt x="60622" y="87933"/>
                      <a:pt x="54722" y="90955"/>
                      <a:pt x="51538" y="92822"/>
                    </a:cubicBezTo>
                    <a:cubicBezTo>
                      <a:pt x="48361" y="94688"/>
                      <a:pt x="45677" y="96855"/>
                      <a:pt x="43505" y="99327"/>
                    </a:cubicBezTo>
                    <a:lnTo>
                      <a:pt x="120000" y="99327"/>
                    </a:lnTo>
                    <a:lnTo>
                      <a:pt x="120000" y="120000"/>
                    </a:lnTo>
                    <a:lnTo>
                      <a:pt x="0" y="120000"/>
                    </a:lnTo>
                    <a:cubicBezTo>
                      <a:pt x="322" y="111433"/>
                      <a:pt x="3022" y="103611"/>
                      <a:pt x="8094" y="96527"/>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925" name="Google Shape;925;p106"/>
              <p:cNvSpPr/>
              <p:nvPr/>
            </p:nvSpPr>
            <p:spPr>
              <a:xfrm>
                <a:off x="105781" y="105781"/>
                <a:ext cx="876600" cy="876600"/>
              </a:xfrm>
              <a:custGeom>
                <a:rect b="b" l="l" r="r" t="t"/>
                <a:pathLst>
                  <a:path extrusionOk="0" h="120000" w="120000">
                    <a:moveTo>
                      <a:pt x="60000" y="99827"/>
                    </a:moveTo>
                    <a:cubicBezTo>
                      <a:pt x="38005" y="99827"/>
                      <a:pt x="20172" y="81994"/>
                      <a:pt x="20172" y="60000"/>
                    </a:cubicBezTo>
                    <a:cubicBezTo>
                      <a:pt x="20172" y="38005"/>
                      <a:pt x="38005" y="20172"/>
                      <a:pt x="60000" y="20172"/>
                    </a:cubicBezTo>
                    <a:cubicBezTo>
                      <a:pt x="81994" y="20172"/>
                      <a:pt x="99827" y="38005"/>
                      <a:pt x="99827" y="60000"/>
                    </a:cubicBezTo>
                    <a:cubicBezTo>
                      <a:pt x="99827" y="81994"/>
                      <a:pt x="81994" y="99827"/>
                      <a:pt x="60000" y="99827"/>
                    </a:cubicBezTo>
                    <a:close/>
                    <a:moveTo>
                      <a:pt x="24638" y="100811"/>
                    </a:moveTo>
                    <a:lnTo>
                      <a:pt x="23111" y="99433"/>
                    </a:lnTo>
                    <a:lnTo>
                      <a:pt x="29922" y="91866"/>
                    </a:lnTo>
                    <a:lnTo>
                      <a:pt x="31450" y="93244"/>
                    </a:lnTo>
                    <a:cubicBezTo>
                      <a:pt x="31450" y="93244"/>
                      <a:pt x="24638" y="100811"/>
                      <a:pt x="24638" y="100811"/>
                    </a:cubicBezTo>
                    <a:close/>
                    <a:moveTo>
                      <a:pt x="19188" y="95361"/>
                    </a:moveTo>
                    <a:lnTo>
                      <a:pt x="26755" y="88550"/>
                    </a:lnTo>
                    <a:lnTo>
                      <a:pt x="28133" y="90077"/>
                    </a:lnTo>
                    <a:lnTo>
                      <a:pt x="20566" y="96888"/>
                    </a:lnTo>
                    <a:cubicBezTo>
                      <a:pt x="20566" y="96888"/>
                      <a:pt x="19188" y="95361"/>
                      <a:pt x="19188" y="95361"/>
                    </a:cubicBezTo>
                    <a:close/>
                    <a:moveTo>
                      <a:pt x="16927" y="92566"/>
                    </a:moveTo>
                    <a:lnTo>
                      <a:pt x="15716" y="90900"/>
                    </a:lnTo>
                    <a:lnTo>
                      <a:pt x="23955" y="84916"/>
                    </a:lnTo>
                    <a:lnTo>
                      <a:pt x="25166" y="86583"/>
                    </a:lnTo>
                    <a:cubicBezTo>
                      <a:pt x="25166" y="86583"/>
                      <a:pt x="16927" y="92566"/>
                      <a:pt x="16927" y="92566"/>
                    </a:cubicBezTo>
                    <a:close/>
                    <a:moveTo>
                      <a:pt x="12727" y="86105"/>
                    </a:moveTo>
                    <a:lnTo>
                      <a:pt x="21550" y="81011"/>
                    </a:lnTo>
                    <a:lnTo>
                      <a:pt x="22577" y="82794"/>
                    </a:lnTo>
                    <a:lnTo>
                      <a:pt x="13755" y="87883"/>
                    </a:lnTo>
                    <a:cubicBezTo>
                      <a:pt x="13755" y="87883"/>
                      <a:pt x="12727" y="86105"/>
                      <a:pt x="12727" y="86105"/>
                    </a:cubicBezTo>
                    <a:close/>
                    <a:moveTo>
                      <a:pt x="10261" y="81022"/>
                    </a:moveTo>
                    <a:lnTo>
                      <a:pt x="19561" y="76877"/>
                    </a:lnTo>
                    <a:lnTo>
                      <a:pt x="20400" y="78755"/>
                    </a:lnTo>
                    <a:lnTo>
                      <a:pt x="11094" y="82900"/>
                    </a:lnTo>
                    <a:cubicBezTo>
                      <a:pt x="11094" y="82900"/>
                      <a:pt x="10261" y="81022"/>
                      <a:pt x="10261" y="81022"/>
                    </a:cubicBezTo>
                    <a:close/>
                    <a:moveTo>
                      <a:pt x="8333" y="75705"/>
                    </a:moveTo>
                    <a:lnTo>
                      <a:pt x="18016" y="72561"/>
                    </a:lnTo>
                    <a:lnTo>
                      <a:pt x="18655" y="74516"/>
                    </a:lnTo>
                    <a:lnTo>
                      <a:pt x="8972" y="77661"/>
                    </a:lnTo>
                    <a:cubicBezTo>
                      <a:pt x="8972" y="77661"/>
                      <a:pt x="8333" y="75705"/>
                      <a:pt x="8333" y="75705"/>
                    </a:cubicBezTo>
                    <a:close/>
                    <a:moveTo>
                      <a:pt x="6977" y="70216"/>
                    </a:moveTo>
                    <a:lnTo>
                      <a:pt x="16938" y="68100"/>
                    </a:lnTo>
                    <a:lnTo>
                      <a:pt x="17366" y="70116"/>
                    </a:lnTo>
                    <a:lnTo>
                      <a:pt x="7405" y="72233"/>
                    </a:lnTo>
                    <a:cubicBezTo>
                      <a:pt x="7405" y="72233"/>
                      <a:pt x="6977" y="70216"/>
                      <a:pt x="6977" y="70216"/>
                    </a:cubicBezTo>
                    <a:close/>
                    <a:moveTo>
                      <a:pt x="6200" y="64622"/>
                    </a:moveTo>
                    <a:lnTo>
                      <a:pt x="16327" y="63555"/>
                    </a:lnTo>
                    <a:lnTo>
                      <a:pt x="16538" y="65600"/>
                    </a:lnTo>
                    <a:lnTo>
                      <a:pt x="6411" y="66666"/>
                    </a:lnTo>
                    <a:cubicBezTo>
                      <a:pt x="6411" y="66666"/>
                      <a:pt x="6200" y="64622"/>
                      <a:pt x="6200" y="64622"/>
                    </a:cubicBezTo>
                    <a:close/>
                    <a:moveTo>
                      <a:pt x="6011" y="58972"/>
                    </a:moveTo>
                    <a:lnTo>
                      <a:pt x="16194" y="58972"/>
                    </a:lnTo>
                    <a:lnTo>
                      <a:pt x="16194" y="61027"/>
                    </a:lnTo>
                    <a:lnTo>
                      <a:pt x="6011" y="61027"/>
                    </a:lnTo>
                    <a:cubicBezTo>
                      <a:pt x="6011" y="61027"/>
                      <a:pt x="6011" y="58972"/>
                      <a:pt x="6011" y="58972"/>
                    </a:cubicBezTo>
                    <a:close/>
                    <a:moveTo>
                      <a:pt x="6411" y="53333"/>
                    </a:moveTo>
                    <a:lnTo>
                      <a:pt x="16538" y="54400"/>
                    </a:lnTo>
                    <a:lnTo>
                      <a:pt x="16327" y="56444"/>
                    </a:lnTo>
                    <a:lnTo>
                      <a:pt x="6200" y="55377"/>
                    </a:lnTo>
                    <a:cubicBezTo>
                      <a:pt x="6200" y="55377"/>
                      <a:pt x="6411" y="53333"/>
                      <a:pt x="6411" y="53333"/>
                    </a:cubicBezTo>
                    <a:close/>
                    <a:moveTo>
                      <a:pt x="7405" y="47766"/>
                    </a:moveTo>
                    <a:lnTo>
                      <a:pt x="17366" y="49883"/>
                    </a:lnTo>
                    <a:lnTo>
                      <a:pt x="16938" y="51900"/>
                    </a:lnTo>
                    <a:lnTo>
                      <a:pt x="6977" y="49783"/>
                    </a:lnTo>
                    <a:cubicBezTo>
                      <a:pt x="6977" y="49783"/>
                      <a:pt x="7405" y="47766"/>
                      <a:pt x="7405" y="47766"/>
                    </a:cubicBezTo>
                    <a:close/>
                    <a:moveTo>
                      <a:pt x="8972" y="42338"/>
                    </a:moveTo>
                    <a:lnTo>
                      <a:pt x="18655" y="45483"/>
                    </a:lnTo>
                    <a:lnTo>
                      <a:pt x="18016" y="47438"/>
                    </a:lnTo>
                    <a:lnTo>
                      <a:pt x="8333" y="44294"/>
                    </a:lnTo>
                    <a:cubicBezTo>
                      <a:pt x="8333" y="44294"/>
                      <a:pt x="8972" y="42338"/>
                      <a:pt x="8972" y="42338"/>
                    </a:cubicBezTo>
                    <a:close/>
                    <a:moveTo>
                      <a:pt x="11094" y="37100"/>
                    </a:moveTo>
                    <a:lnTo>
                      <a:pt x="20400" y="41244"/>
                    </a:lnTo>
                    <a:lnTo>
                      <a:pt x="19561" y="43122"/>
                    </a:lnTo>
                    <a:lnTo>
                      <a:pt x="10261" y="38977"/>
                    </a:lnTo>
                    <a:cubicBezTo>
                      <a:pt x="10261" y="38977"/>
                      <a:pt x="11094" y="37100"/>
                      <a:pt x="11094" y="37100"/>
                    </a:cubicBezTo>
                    <a:close/>
                    <a:moveTo>
                      <a:pt x="13755" y="32116"/>
                    </a:moveTo>
                    <a:lnTo>
                      <a:pt x="22577" y="37205"/>
                    </a:lnTo>
                    <a:lnTo>
                      <a:pt x="21550" y="38988"/>
                    </a:lnTo>
                    <a:lnTo>
                      <a:pt x="12727" y="33894"/>
                    </a:lnTo>
                    <a:cubicBezTo>
                      <a:pt x="12727" y="33894"/>
                      <a:pt x="13755" y="32116"/>
                      <a:pt x="13755" y="32116"/>
                    </a:cubicBezTo>
                    <a:close/>
                    <a:moveTo>
                      <a:pt x="16927" y="27433"/>
                    </a:moveTo>
                    <a:lnTo>
                      <a:pt x="25166" y="33416"/>
                    </a:lnTo>
                    <a:lnTo>
                      <a:pt x="23955" y="35083"/>
                    </a:lnTo>
                    <a:lnTo>
                      <a:pt x="15716" y="29100"/>
                    </a:lnTo>
                    <a:cubicBezTo>
                      <a:pt x="15716" y="29100"/>
                      <a:pt x="16927" y="27433"/>
                      <a:pt x="16927" y="27433"/>
                    </a:cubicBezTo>
                    <a:close/>
                    <a:moveTo>
                      <a:pt x="20566" y="23111"/>
                    </a:moveTo>
                    <a:lnTo>
                      <a:pt x="28133" y="29922"/>
                    </a:lnTo>
                    <a:lnTo>
                      <a:pt x="26755" y="31450"/>
                    </a:lnTo>
                    <a:lnTo>
                      <a:pt x="19188" y="24638"/>
                    </a:lnTo>
                    <a:cubicBezTo>
                      <a:pt x="19188" y="24638"/>
                      <a:pt x="20566" y="23111"/>
                      <a:pt x="20566" y="23111"/>
                    </a:cubicBezTo>
                    <a:close/>
                    <a:moveTo>
                      <a:pt x="24638" y="19188"/>
                    </a:moveTo>
                    <a:lnTo>
                      <a:pt x="31450" y="26755"/>
                    </a:lnTo>
                    <a:lnTo>
                      <a:pt x="29922" y="28133"/>
                    </a:lnTo>
                    <a:lnTo>
                      <a:pt x="23111" y="20566"/>
                    </a:lnTo>
                    <a:cubicBezTo>
                      <a:pt x="23111" y="20566"/>
                      <a:pt x="24638" y="19188"/>
                      <a:pt x="24638" y="19188"/>
                    </a:cubicBezTo>
                    <a:close/>
                    <a:moveTo>
                      <a:pt x="29100" y="15716"/>
                    </a:moveTo>
                    <a:lnTo>
                      <a:pt x="35083" y="23955"/>
                    </a:lnTo>
                    <a:lnTo>
                      <a:pt x="33416" y="25166"/>
                    </a:lnTo>
                    <a:lnTo>
                      <a:pt x="27433" y="16927"/>
                    </a:lnTo>
                    <a:cubicBezTo>
                      <a:pt x="27433" y="16927"/>
                      <a:pt x="29100" y="15716"/>
                      <a:pt x="29100" y="15716"/>
                    </a:cubicBezTo>
                    <a:close/>
                    <a:moveTo>
                      <a:pt x="33894" y="12727"/>
                    </a:moveTo>
                    <a:lnTo>
                      <a:pt x="38988" y="21550"/>
                    </a:lnTo>
                    <a:lnTo>
                      <a:pt x="37205" y="22577"/>
                    </a:lnTo>
                    <a:lnTo>
                      <a:pt x="32116" y="13755"/>
                    </a:lnTo>
                    <a:cubicBezTo>
                      <a:pt x="32116" y="13755"/>
                      <a:pt x="33894" y="12727"/>
                      <a:pt x="33894" y="12727"/>
                    </a:cubicBezTo>
                    <a:close/>
                    <a:moveTo>
                      <a:pt x="38977" y="10261"/>
                    </a:moveTo>
                    <a:lnTo>
                      <a:pt x="43122" y="19561"/>
                    </a:lnTo>
                    <a:lnTo>
                      <a:pt x="41244" y="20400"/>
                    </a:lnTo>
                    <a:lnTo>
                      <a:pt x="37100" y="11094"/>
                    </a:lnTo>
                    <a:cubicBezTo>
                      <a:pt x="37100" y="11094"/>
                      <a:pt x="38977" y="10261"/>
                      <a:pt x="38977" y="10261"/>
                    </a:cubicBezTo>
                    <a:close/>
                    <a:moveTo>
                      <a:pt x="44294" y="8333"/>
                    </a:moveTo>
                    <a:lnTo>
                      <a:pt x="47438" y="18016"/>
                    </a:lnTo>
                    <a:lnTo>
                      <a:pt x="45483" y="18655"/>
                    </a:lnTo>
                    <a:lnTo>
                      <a:pt x="42338" y="8972"/>
                    </a:lnTo>
                    <a:cubicBezTo>
                      <a:pt x="42338" y="8972"/>
                      <a:pt x="44294" y="8333"/>
                      <a:pt x="44294" y="8333"/>
                    </a:cubicBezTo>
                    <a:close/>
                    <a:moveTo>
                      <a:pt x="49783" y="6977"/>
                    </a:moveTo>
                    <a:lnTo>
                      <a:pt x="51900" y="16938"/>
                    </a:lnTo>
                    <a:lnTo>
                      <a:pt x="49883" y="17366"/>
                    </a:lnTo>
                    <a:lnTo>
                      <a:pt x="47766" y="7405"/>
                    </a:lnTo>
                    <a:cubicBezTo>
                      <a:pt x="47766" y="7405"/>
                      <a:pt x="49783" y="6977"/>
                      <a:pt x="49783" y="6977"/>
                    </a:cubicBezTo>
                    <a:close/>
                    <a:moveTo>
                      <a:pt x="55377" y="6200"/>
                    </a:moveTo>
                    <a:lnTo>
                      <a:pt x="56444" y="16327"/>
                    </a:lnTo>
                    <a:lnTo>
                      <a:pt x="54400" y="16538"/>
                    </a:lnTo>
                    <a:lnTo>
                      <a:pt x="53333" y="6411"/>
                    </a:lnTo>
                    <a:cubicBezTo>
                      <a:pt x="53333" y="6411"/>
                      <a:pt x="55377" y="6200"/>
                      <a:pt x="55377" y="6200"/>
                    </a:cubicBezTo>
                    <a:close/>
                    <a:moveTo>
                      <a:pt x="58972" y="6011"/>
                    </a:moveTo>
                    <a:lnTo>
                      <a:pt x="61027" y="6011"/>
                    </a:lnTo>
                    <a:lnTo>
                      <a:pt x="61027" y="16194"/>
                    </a:lnTo>
                    <a:lnTo>
                      <a:pt x="58972" y="16194"/>
                    </a:lnTo>
                    <a:cubicBezTo>
                      <a:pt x="58972" y="16194"/>
                      <a:pt x="58972" y="6011"/>
                      <a:pt x="58972" y="6011"/>
                    </a:cubicBezTo>
                    <a:close/>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grpSp>
        <p:grpSp>
          <p:nvGrpSpPr>
            <p:cNvPr id="926" name="Google Shape;926;p106"/>
            <p:cNvGrpSpPr/>
            <p:nvPr/>
          </p:nvGrpSpPr>
          <p:grpSpPr>
            <a:xfrm>
              <a:off x="5146023" y="1828068"/>
              <a:ext cx="212418" cy="261885"/>
              <a:chOff x="0" y="0"/>
              <a:chExt cx="742200" cy="875871"/>
            </a:xfrm>
          </p:grpSpPr>
          <p:sp>
            <p:nvSpPr>
              <p:cNvPr id="927" name="Google Shape;927;p106"/>
              <p:cNvSpPr/>
              <p:nvPr/>
            </p:nvSpPr>
            <p:spPr>
              <a:xfrm>
                <a:off x="0" y="198771"/>
                <a:ext cx="742200" cy="677100"/>
              </a:xfrm>
              <a:custGeom>
                <a:rect b="b" l="l" r="r" t="t"/>
                <a:pathLst>
                  <a:path extrusionOk="0" h="120000" w="120000">
                    <a:moveTo>
                      <a:pt x="60000" y="109277"/>
                    </a:moveTo>
                    <a:cubicBezTo>
                      <a:pt x="35911" y="109277"/>
                      <a:pt x="16388" y="87877"/>
                      <a:pt x="16388" y="61483"/>
                    </a:cubicBezTo>
                    <a:cubicBezTo>
                      <a:pt x="16388" y="35083"/>
                      <a:pt x="35911" y="13688"/>
                      <a:pt x="60000" y="13688"/>
                    </a:cubicBezTo>
                    <a:cubicBezTo>
                      <a:pt x="84088" y="13688"/>
                      <a:pt x="103611" y="35083"/>
                      <a:pt x="103611" y="61483"/>
                    </a:cubicBezTo>
                    <a:cubicBezTo>
                      <a:pt x="103611" y="87877"/>
                      <a:pt x="84088" y="109277"/>
                      <a:pt x="60000" y="109277"/>
                    </a:cubicBezTo>
                    <a:close/>
                    <a:moveTo>
                      <a:pt x="0" y="0"/>
                    </a:moveTo>
                    <a:lnTo>
                      <a:pt x="0" y="120000"/>
                    </a:lnTo>
                    <a:lnTo>
                      <a:pt x="120000" y="120000"/>
                    </a:lnTo>
                    <a:lnTo>
                      <a:pt x="120000" y="0"/>
                    </a:lnTo>
                    <a:cubicBezTo>
                      <a:pt x="120000" y="0"/>
                      <a:pt x="0" y="0"/>
                      <a:pt x="0" y="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928" name="Google Shape;928;p106"/>
              <p:cNvSpPr/>
              <p:nvPr/>
            </p:nvSpPr>
            <p:spPr>
              <a:xfrm>
                <a:off x="0" y="0"/>
                <a:ext cx="742200" cy="166800"/>
              </a:xfrm>
              <a:custGeom>
                <a:rect b="b" l="l" r="r" t="t"/>
                <a:pathLst>
                  <a:path extrusionOk="0" h="120000" w="120000">
                    <a:moveTo>
                      <a:pt x="105672" y="84144"/>
                    </a:moveTo>
                    <a:cubicBezTo>
                      <a:pt x="102672" y="84144"/>
                      <a:pt x="100244" y="73333"/>
                      <a:pt x="100244" y="60000"/>
                    </a:cubicBezTo>
                    <a:cubicBezTo>
                      <a:pt x="100244" y="46666"/>
                      <a:pt x="102672" y="35855"/>
                      <a:pt x="105672" y="35855"/>
                    </a:cubicBezTo>
                    <a:cubicBezTo>
                      <a:pt x="108666" y="35855"/>
                      <a:pt x="111100" y="46666"/>
                      <a:pt x="111100" y="60000"/>
                    </a:cubicBezTo>
                    <a:cubicBezTo>
                      <a:pt x="111100" y="73333"/>
                      <a:pt x="108666" y="84144"/>
                      <a:pt x="105672" y="84144"/>
                    </a:cubicBezTo>
                    <a:close/>
                    <a:moveTo>
                      <a:pt x="0" y="0"/>
                    </a:moveTo>
                    <a:lnTo>
                      <a:pt x="0" y="120000"/>
                    </a:lnTo>
                    <a:lnTo>
                      <a:pt x="120000" y="120000"/>
                    </a:lnTo>
                    <a:lnTo>
                      <a:pt x="120000" y="0"/>
                    </a:lnTo>
                    <a:cubicBezTo>
                      <a:pt x="120000" y="0"/>
                      <a:pt x="0" y="0"/>
                      <a:pt x="0" y="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929" name="Google Shape;929;p106"/>
              <p:cNvSpPr/>
              <p:nvPr/>
            </p:nvSpPr>
            <p:spPr>
              <a:xfrm>
                <a:off x="66257" y="483676"/>
                <a:ext cx="614400" cy="67800"/>
              </a:xfrm>
              <a:custGeom>
                <a:rect b="b" l="l" r="r" t="t"/>
                <a:pathLst>
                  <a:path extrusionOk="0" h="120000" w="120000">
                    <a:moveTo>
                      <a:pt x="13656" y="120000"/>
                    </a:moveTo>
                    <a:cubicBezTo>
                      <a:pt x="13287" y="120011"/>
                      <a:pt x="12918" y="119874"/>
                      <a:pt x="12550" y="119588"/>
                    </a:cubicBezTo>
                    <a:cubicBezTo>
                      <a:pt x="5088" y="114043"/>
                      <a:pt x="614" y="53358"/>
                      <a:pt x="424" y="50788"/>
                    </a:cubicBezTo>
                    <a:cubicBezTo>
                      <a:pt x="-357" y="39967"/>
                      <a:pt x="-22" y="25463"/>
                      <a:pt x="1172" y="18376"/>
                    </a:cubicBezTo>
                    <a:cubicBezTo>
                      <a:pt x="2368" y="11312"/>
                      <a:pt x="3971" y="14333"/>
                      <a:pt x="4758" y="25143"/>
                    </a:cubicBezTo>
                    <a:cubicBezTo>
                      <a:pt x="4781" y="25508"/>
                      <a:pt x="8076" y="69473"/>
                      <a:pt x="13008" y="72957"/>
                    </a:cubicBezTo>
                    <a:cubicBezTo>
                      <a:pt x="16398" y="75349"/>
                      <a:pt x="19978" y="58241"/>
                      <a:pt x="23653" y="22116"/>
                    </a:cubicBezTo>
                    <a:lnTo>
                      <a:pt x="25898" y="0"/>
                    </a:lnTo>
                    <a:lnTo>
                      <a:pt x="27719" y="25143"/>
                    </a:lnTo>
                    <a:cubicBezTo>
                      <a:pt x="27747" y="25520"/>
                      <a:pt x="31043" y="69473"/>
                      <a:pt x="35974" y="72957"/>
                    </a:cubicBezTo>
                    <a:cubicBezTo>
                      <a:pt x="39342" y="75326"/>
                      <a:pt x="42939" y="58264"/>
                      <a:pt x="46614" y="22116"/>
                    </a:cubicBezTo>
                    <a:lnTo>
                      <a:pt x="48865" y="0"/>
                    </a:lnTo>
                    <a:lnTo>
                      <a:pt x="50686" y="25143"/>
                    </a:lnTo>
                    <a:cubicBezTo>
                      <a:pt x="50714" y="25520"/>
                      <a:pt x="54004" y="69473"/>
                      <a:pt x="58936" y="72957"/>
                    </a:cubicBezTo>
                    <a:cubicBezTo>
                      <a:pt x="62303" y="75326"/>
                      <a:pt x="65900" y="58264"/>
                      <a:pt x="69581" y="22116"/>
                    </a:cubicBezTo>
                    <a:lnTo>
                      <a:pt x="71826" y="0"/>
                    </a:lnTo>
                    <a:lnTo>
                      <a:pt x="73647" y="25143"/>
                    </a:lnTo>
                    <a:cubicBezTo>
                      <a:pt x="73675" y="25520"/>
                      <a:pt x="76970" y="69473"/>
                      <a:pt x="81902" y="72957"/>
                    </a:cubicBezTo>
                    <a:cubicBezTo>
                      <a:pt x="85265" y="75326"/>
                      <a:pt x="88867" y="58264"/>
                      <a:pt x="92542" y="22116"/>
                    </a:cubicBezTo>
                    <a:lnTo>
                      <a:pt x="94793" y="0"/>
                    </a:lnTo>
                    <a:lnTo>
                      <a:pt x="96614" y="25143"/>
                    </a:lnTo>
                    <a:cubicBezTo>
                      <a:pt x="96642" y="25520"/>
                      <a:pt x="99932" y="69473"/>
                      <a:pt x="104863" y="72957"/>
                    </a:cubicBezTo>
                    <a:cubicBezTo>
                      <a:pt x="108231" y="75326"/>
                      <a:pt x="111828" y="58264"/>
                      <a:pt x="115509" y="22116"/>
                    </a:cubicBezTo>
                    <a:cubicBezTo>
                      <a:pt x="116475" y="12625"/>
                      <a:pt x="118112" y="11986"/>
                      <a:pt x="119162" y="20740"/>
                    </a:cubicBezTo>
                    <a:cubicBezTo>
                      <a:pt x="120217" y="29483"/>
                      <a:pt x="120284" y="44296"/>
                      <a:pt x="119318" y="53804"/>
                    </a:cubicBezTo>
                    <a:cubicBezTo>
                      <a:pt x="114492" y="101218"/>
                      <a:pt x="109488" y="123346"/>
                      <a:pt x="104405" y="119588"/>
                    </a:cubicBezTo>
                    <a:cubicBezTo>
                      <a:pt x="99770" y="116145"/>
                      <a:pt x="96290" y="91447"/>
                      <a:pt x="94274" y="72591"/>
                    </a:cubicBezTo>
                    <a:cubicBezTo>
                      <a:pt x="90096" y="107025"/>
                      <a:pt x="85795" y="122798"/>
                      <a:pt x="81444" y="119588"/>
                    </a:cubicBezTo>
                    <a:cubicBezTo>
                      <a:pt x="76808" y="116145"/>
                      <a:pt x="73329" y="91447"/>
                      <a:pt x="71307" y="72591"/>
                    </a:cubicBezTo>
                    <a:cubicBezTo>
                      <a:pt x="67129" y="107025"/>
                      <a:pt x="62834" y="122798"/>
                      <a:pt x="58478" y="119588"/>
                    </a:cubicBezTo>
                    <a:cubicBezTo>
                      <a:pt x="53842" y="116145"/>
                      <a:pt x="50362" y="91447"/>
                      <a:pt x="48346" y="72591"/>
                    </a:cubicBezTo>
                    <a:cubicBezTo>
                      <a:pt x="44168" y="107025"/>
                      <a:pt x="39867" y="122798"/>
                      <a:pt x="35516" y="119588"/>
                    </a:cubicBezTo>
                    <a:cubicBezTo>
                      <a:pt x="30881" y="116145"/>
                      <a:pt x="27401" y="91447"/>
                      <a:pt x="25379" y="72591"/>
                    </a:cubicBezTo>
                    <a:cubicBezTo>
                      <a:pt x="21559" y="104102"/>
                      <a:pt x="17627" y="120000"/>
                      <a:pt x="13656" y="12000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grpSp>
        <p:sp>
          <p:nvSpPr>
            <p:cNvPr id="930" name="Google Shape;930;p106"/>
            <p:cNvSpPr/>
            <p:nvPr/>
          </p:nvSpPr>
          <p:spPr>
            <a:xfrm>
              <a:off x="3427182" y="1814094"/>
              <a:ext cx="194100" cy="290100"/>
            </a:xfrm>
            <a:custGeom>
              <a:rect b="b" l="l" r="r" t="t"/>
              <a:pathLst>
                <a:path extrusionOk="0" h="120000" w="120000">
                  <a:moveTo>
                    <a:pt x="105682" y="5711"/>
                  </a:moveTo>
                  <a:cubicBezTo>
                    <a:pt x="105476" y="4727"/>
                    <a:pt x="104274" y="4000"/>
                    <a:pt x="102855" y="4000"/>
                  </a:cubicBezTo>
                  <a:lnTo>
                    <a:pt x="62857" y="4000"/>
                  </a:lnTo>
                  <a:lnTo>
                    <a:pt x="62857" y="2000"/>
                  </a:lnTo>
                  <a:cubicBezTo>
                    <a:pt x="62857" y="894"/>
                    <a:pt x="61577" y="0"/>
                    <a:pt x="59997" y="0"/>
                  </a:cubicBezTo>
                  <a:cubicBezTo>
                    <a:pt x="58416" y="0"/>
                    <a:pt x="57142" y="894"/>
                    <a:pt x="57142" y="2000"/>
                  </a:cubicBezTo>
                  <a:lnTo>
                    <a:pt x="57142" y="4000"/>
                  </a:lnTo>
                  <a:lnTo>
                    <a:pt x="19999" y="4000"/>
                  </a:lnTo>
                  <a:cubicBezTo>
                    <a:pt x="18613" y="4000"/>
                    <a:pt x="17422" y="4694"/>
                    <a:pt x="17183" y="5650"/>
                  </a:cubicBezTo>
                  <a:lnTo>
                    <a:pt x="44" y="73650"/>
                  </a:lnTo>
                  <a:cubicBezTo>
                    <a:pt x="-105" y="74233"/>
                    <a:pt x="122" y="74833"/>
                    <a:pt x="667" y="75283"/>
                  </a:cubicBezTo>
                  <a:cubicBezTo>
                    <a:pt x="1207" y="75738"/>
                    <a:pt x="2008" y="76000"/>
                    <a:pt x="2854" y="76000"/>
                  </a:cubicBezTo>
                  <a:lnTo>
                    <a:pt x="57142" y="76000"/>
                  </a:lnTo>
                  <a:lnTo>
                    <a:pt x="57142" y="116000"/>
                  </a:lnTo>
                  <a:lnTo>
                    <a:pt x="37143" y="116000"/>
                  </a:lnTo>
                  <a:cubicBezTo>
                    <a:pt x="35563" y="116000"/>
                    <a:pt x="34283" y="116894"/>
                    <a:pt x="34283" y="118000"/>
                  </a:cubicBezTo>
                  <a:cubicBezTo>
                    <a:pt x="34283" y="119105"/>
                    <a:pt x="35563" y="120000"/>
                    <a:pt x="37143" y="120000"/>
                  </a:cubicBezTo>
                  <a:lnTo>
                    <a:pt x="82856" y="120000"/>
                  </a:lnTo>
                  <a:cubicBezTo>
                    <a:pt x="84436" y="120000"/>
                    <a:pt x="85711" y="119105"/>
                    <a:pt x="85711" y="118000"/>
                  </a:cubicBezTo>
                  <a:cubicBezTo>
                    <a:pt x="85711" y="116894"/>
                    <a:pt x="84436" y="116000"/>
                    <a:pt x="82856" y="116000"/>
                  </a:cubicBezTo>
                  <a:lnTo>
                    <a:pt x="62857" y="116000"/>
                  </a:lnTo>
                  <a:lnTo>
                    <a:pt x="62857" y="76000"/>
                  </a:lnTo>
                  <a:lnTo>
                    <a:pt x="74287" y="76000"/>
                  </a:lnTo>
                  <a:lnTo>
                    <a:pt x="74287" y="88000"/>
                  </a:lnTo>
                  <a:cubicBezTo>
                    <a:pt x="74287" y="89105"/>
                    <a:pt x="75561" y="90000"/>
                    <a:pt x="77141" y="90000"/>
                  </a:cubicBezTo>
                  <a:cubicBezTo>
                    <a:pt x="78722" y="90000"/>
                    <a:pt x="79996" y="89105"/>
                    <a:pt x="79996" y="88000"/>
                  </a:cubicBezTo>
                  <a:lnTo>
                    <a:pt x="79996" y="76000"/>
                  </a:lnTo>
                  <a:lnTo>
                    <a:pt x="117139" y="76000"/>
                  </a:lnTo>
                  <a:cubicBezTo>
                    <a:pt x="117974" y="76000"/>
                    <a:pt x="118759" y="75744"/>
                    <a:pt x="119304" y="75305"/>
                  </a:cubicBezTo>
                  <a:cubicBezTo>
                    <a:pt x="119844" y="74866"/>
                    <a:pt x="120089" y="74283"/>
                    <a:pt x="119966" y="73711"/>
                  </a:cubicBezTo>
                  <a:cubicBezTo>
                    <a:pt x="119966" y="73711"/>
                    <a:pt x="105682" y="5711"/>
                    <a:pt x="105682" y="5711"/>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grpSp>
          <p:nvGrpSpPr>
            <p:cNvPr id="931" name="Google Shape;931;p106"/>
            <p:cNvGrpSpPr/>
            <p:nvPr/>
          </p:nvGrpSpPr>
          <p:grpSpPr>
            <a:xfrm>
              <a:off x="6448701" y="1828251"/>
              <a:ext cx="312994" cy="261536"/>
              <a:chOff x="-1" y="0"/>
              <a:chExt cx="1110301" cy="888069"/>
            </a:xfrm>
          </p:grpSpPr>
          <p:sp>
            <p:nvSpPr>
              <p:cNvPr id="932" name="Google Shape;932;p106"/>
              <p:cNvSpPr/>
              <p:nvPr/>
            </p:nvSpPr>
            <p:spPr>
              <a:xfrm>
                <a:off x="-1" y="0"/>
                <a:ext cx="1110300" cy="407100"/>
              </a:xfrm>
              <a:custGeom>
                <a:rect b="b" l="l" r="r" t="t"/>
                <a:pathLst>
                  <a:path extrusionOk="0" h="120000" w="120000">
                    <a:moveTo>
                      <a:pt x="2000" y="120000"/>
                    </a:moveTo>
                    <a:lnTo>
                      <a:pt x="118005" y="120000"/>
                    </a:lnTo>
                    <a:cubicBezTo>
                      <a:pt x="118880" y="120000"/>
                      <a:pt x="119649" y="118445"/>
                      <a:pt x="119910" y="116167"/>
                    </a:cubicBezTo>
                    <a:cubicBezTo>
                      <a:pt x="120172" y="113889"/>
                      <a:pt x="119860" y="111410"/>
                      <a:pt x="119136" y="110056"/>
                    </a:cubicBezTo>
                    <a:lnTo>
                      <a:pt x="104004" y="81591"/>
                    </a:lnTo>
                    <a:lnTo>
                      <a:pt x="104004" y="27273"/>
                    </a:lnTo>
                    <a:cubicBezTo>
                      <a:pt x="104004" y="24259"/>
                      <a:pt x="103107" y="21819"/>
                      <a:pt x="102004" y="21819"/>
                    </a:cubicBezTo>
                    <a:lnTo>
                      <a:pt x="86003" y="21819"/>
                    </a:lnTo>
                    <a:cubicBezTo>
                      <a:pt x="84895" y="21819"/>
                      <a:pt x="84003" y="24259"/>
                      <a:pt x="84003" y="27273"/>
                    </a:cubicBezTo>
                    <a:lnTo>
                      <a:pt x="84003" y="43973"/>
                    </a:lnTo>
                    <a:lnTo>
                      <a:pt x="61139" y="963"/>
                    </a:lnTo>
                    <a:cubicBezTo>
                      <a:pt x="60454" y="-323"/>
                      <a:pt x="59551" y="-323"/>
                      <a:pt x="58866" y="963"/>
                    </a:cubicBezTo>
                    <a:lnTo>
                      <a:pt x="869" y="110056"/>
                    </a:lnTo>
                    <a:cubicBezTo>
                      <a:pt x="144" y="111410"/>
                      <a:pt x="-167" y="113889"/>
                      <a:pt x="94" y="116167"/>
                    </a:cubicBezTo>
                    <a:cubicBezTo>
                      <a:pt x="356" y="118445"/>
                      <a:pt x="1125" y="120000"/>
                      <a:pt x="2000" y="12000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933" name="Google Shape;933;p106"/>
              <p:cNvSpPr/>
              <p:nvPr/>
            </p:nvSpPr>
            <p:spPr>
              <a:xfrm>
                <a:off x="0" y="444069"/>
                <a:ext cx="1110300" cy="444000"/>
              </a:xfrm>
              <a:custGeom>
                <a:rect b="b" l="l" r="r" t="t"/>
                <a:pathLst>
                  <a:path extrusionOk="0" h="120000" w="120000">
                    <a:moveTo>
                      <a:pt x="96000" y="65000"/>
                    </a:moveTo>
                    <a:cubicBezTo>
                      <a:pt x="96000" y="67761"/>
                      <a:pt x="95105" y="70000"/>
                      <a:pt x="94000" y="70000"/>
                    </a:cubicBezTo>
                    <a:lnTo>
                      <a:pt x="62000" y="70000"/>
                    </a:lnTo>
                    <a:cubicBezTo>
                      <a:pt x="60894" y="70000"/>
                      <a:pt x="60000" y="67761"/>
                      <a:pt x="60000" y="65000"/>
                    </a:cubicBezTo>
                    <a:lnTo>
                      <a:pt x="60000" y="25000"/>
                    </a:lnTo>
                    <a:cubicBezTo>
                      <a:pt x="60000" y="22238"/>
                      <a:pt x="60894" y="20000"/>
                      <a:pt x="62000" y="20000"/>
                    </a:cubicBezTo>
                    <a:lnTo>
                      <a:pt x="94000" y="20000"/>
                    </a:lnTo>
                    <a:cubicBezTo>
                      <a:pt x="95105" y="20000"/>
                      <a:pt x="96000" y="22238"/>
                      <a:pt x="96000" y="25000"/>
                    </a:cubicBezTo>
                    <a:cubicBezTo>
                      <a:pt x="96000" y="25000"/>
                      <a:pt x="96000" y="65000"/>
                      <a:pt x="96000" y="65000"/>
                    </a:cubicBezTo>
                    <a:close/>
                    <a:moveTo>
                      <a:pt x="51000" y="110000"/>
                    </a:moveTo>
                    <a:lnTo>
                      <a:pt x="25000" y="110000"/>
                    </a:lnTo>
                    <a:lnTo>
                      <a:pt x="25000" y="100000"/>
                    </a:lnTo>
                    <a:cubicBezTo>
                      <a:pt x="25000" y="98616"/>
                      <a:pt x="25444" y="97500"/>
                      <a:pt x="26000" y="97500"/>
                    </a:cubicBezTo>
                    <a:lnTo>
                      <a:pt x="50000" y="97500"/>
                    </a:lnTo>
                    <a:cubicBezTo>
                      <a:pt x="50555" y="97500"/>
                      <a:pt x="51000" y="98616"/>
                      <a:pt x="51000" y="100000"/>
                    </a:cubicBezTo>
                    <a:cubicBezTo>
                      <a:pt x="51000" y="100000"/>
                      <a:pt x="51000" y="110000"/>
                      <a:pt x="51000" y="110000"/>
                    </a:cubicBezTo>
                    <a:close/>
                    <a:moveTo>
                      <a:pt x="28000" y="25000"/>
                    </a:moveTo>
                    <a:cubicBezTo>
                      <a:pt x="28000" y="22238"/>
                      <a:pt x="28894" y="20000"/>
                      <a:pt x="30000" y="20000"/>
                    </a:cubicBezTo>
                    <a:lnTo>
                      <a:pt x="46000" y="20000"/>
                    </a:lnTo>
                    <a:cubicBezTo>
                      <a:pt x="47105" y="20000"/>
                      <a:pt x="48000" y="22238"/>
                      <a:pt x="48000" y="25000"/>
                    </a:cubicBezTo>
                    <a:lnTo>
                      <a:pt x="48000" y="85000"/>
                    </a:lnTo>
                    <a:cubicBezTo>
                      <a:pt x="48000" y="87761"/>
                      <a:pt x="47105" y="90000"/>
                      <a:pt x="46000" y="90000"/>
                    </a:cubicBezTo>
                    <a:lnTo>
                      <a:pt x="30000" y="90000"/>
                    </a:lnTo>
                    <a:cubicBezTo>
                      <a:pt x="28894" y="90000"/>
                      <a:pt x="28000" y="87761"/>
                      <a:pt x="28000" y="85000"/>
                    </a:cubicBezTo>
                    <a:cubicBezTo>
                      <a:pt x="28000" y="85000"/>
                      <a:pt x="28000" y="25000"/>
                      <a:pt x="28000" y="25000"/>
                    </a:cubicBezTo>
                    <a:close/>
                    <a:moveTo>
                      <a:pt x="118000" y="110000"/>
                    </a:moveTo>
                    <a:lnTo>
                      <a:pt x="108000" y="110000"/>
                    </a:lnTo>
                    <a:lnTo>
                      <a:pt x="108000" y="5000"/>
                    </a:lnTo>
                    <a:cubicBezTo>
                      <a:pt x="108000" y="2238"/>
                      <a:pt x="107105" y="0"/>
                      <a:pt x="106000" y="0"/>
                    </a:cubicBezTo>
                    <a:lnTo>
                      <a:pt x="14000" y="0"/>
                    </a:lnTo>
                    <a:cubicBezTo>
                      <a:pt x="12894" y="0"/>
                      <a:pt x="12000" y="2238"/>
                      <a:pt x="12000" y="5000"/>
                    </a:cubicBezTo>
                    <a:lnTo>
                      <a:pt x="12000" y="110000"/>
                    </a:lnTo>
                    <a:lnTo>
                      <a:pt x="2000" y="110000"/>
                    </a:lnTo>
                    <a:cubicBezTo>
                      <a:pt x="894" y="110000"/>
                      <a:pt x="0" y="112238"/>
                      <a:pt x="0" y="115000"/>
                    </a:cubicBezTo>
                    <a:cubicBezTo>
                      <a:pt x="0" y="117761"/>
                      <a:pt x="894" y="120000"/>
                      <a:pt x="2000" y="120000"/>
                    </a:cubicBezTo>
                    <a:lnTo>
                      <a:pt x="14000" y="120000"/>
                    </a:lnTo>
                    <a:lnTo>
                      <a:pt x="106000" y="120000"/>
                    </a:lnTo>
                    <a:lnTo>
                      <a:pt x="118000" y="120000"/>
                    </a:lnTo>
                    <a:cubicBezTo>
                      <a:pt x="119105" y="120000"/>
                      <a:pt x="120000" y="117761"/>
                      <a:pt x="120000" y="115000"/>
                    </a:cubicBezTo>
                    <a:cubicBezTo>
                      <a:pt x="120000" y="112238"/>
                      <a:pt x="119105" y="110000"/>
                      <a:pt x="118000" y="11000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grpSp>
        <p:sp>
          <p:nvSpPr>
            <p:cNvPr id="934" name="Google Shape;934;p106"/>
            <p:cNvSpPr/>
            <p:nvPr/>
          </p:nvSpPr>
          <p:spPr>
            <a:xfrm>
              <a:off x="7792476" y="1850114"/>
              <a:ext cx="261900" cy="217800"/>
            </a:xfrm>
            <a:custGeom>
              <a:rect b="b" l="l" r="r" t="t"/>
              <a:pathLst>
                <a:path extrusionOk="0" h="120000" w="120000">
                  <a:moveTo>
                    <a:pt x="8000" y="59974"/>
                  </a:moveTo>
                  <a:cubicBezTo>
                    <a:pt x="6356" y="59974"/>
                    <a:pt x="4875" y="60008"/>
                    <a:pt x="3393" y="59974"/>
                  </a:cubicBezTo>
                  <a:cubicBezTo>
                    <a:pt x="1090" y="59906"/>
                    <a:pt x="0" y="58078"/>
                    <a:pt x="646" y="55285"/>
                  </a:cubicBezTo>
                  <a:cubicBezTo>
                    <a:pt x="1063" y="53440"/>
                    <a:pt x="1535" y="51595"/>
                    <a:pt x="2168" y="49834"/>
                  </a:cubicBezTo>
                  <a:cubicBezTo>
                    <a:pt x="3191" y="46940"/>
                    <a:pt x="4996" y="45281"/>
                    <a:pt x="7595" y="45196"/>
                  </a:cubicBezTo>
                  <a:cubicBezTo>
                    <a:pt x="7636" y="45179"/>
                    <a:pt x="7690" y="45196"/>
                    <a:pt x="7730" y="45179"/>
                  </a:cubicBezTo>
                  <a:cubicBezTo>
                    <a:pt x="9212" y="45112"/>
                    <a:pt x="11030" y="45653"/>
                    <a:pt x="12053" y="44756"/>
                  </a:cubicBezTo>
                  <a:cubicBezTo>
                    <a:pt x="13023" y="43910"/>
                    <a:pt x="13158" y="41557"/>
                    <a:pt x="13656" y="39864"/>
                  </a:cubicBezTo>
                  <a:cubicBezTo>
                    <a:pt x="16080" y="31586"/>
                    <a:pt x="18518" y="23309"/>
                    <a:pt x="20888" y="15014"/>
                  </a:cubicBezTo>
                  <a:cubicBezTo>
                    <a:pt x="22060" y="10969"/>
                    <a:pt x="24377" y="8328"/>
                    <a:pt x="27326" y="6432"/>
                  </a:cubicBezTo>
                  <a:cubicBezTo>
                    <a:pt x="32538" y="3046"/>
                    <a:pt x="38141" y="1591"/>
                    <a:pt x="43946" y="998"/>
                  </a:cubicBezTo>
                  <a:cubicBezTo>
                    <a:pt x="53387" y="50"/>
                    <a:pt x="62814" y="0"/>
                    <a:pt x="72255" y="660"/>
                  </a:cubicBezTo>
                  <a:cubicBezTo>
                    <a:pt x="78922" y="1117"/>
                    <a:pt x="85508" y="2099"/>
                    <a:pt x="91703" y="5603"/>
                  </a:cubicBezTo>
                  <a:cubicBezTo>
                    <a:pt x="95259" y="7600"/>
                    <a:pt x="97764" y="10681"/>
                    <a:pt x="99084" y="15471"/>
                  </a:cubicBezTo>
                  <a:cubicBezTo>
                    <a:pt x="101683" y="24849"/>
                    <a:pt x="104525" y="34126"/>
                    <a:pt x="107191" y="43470"/>
                  </a:cubicBezTo>
                  <a:cubicBezTo>
                    <a:pt x="107569" y="44790"/>
                    <a:pt x="108053" y="45230"/>
                    <a:pt x="109185" y="45230"/>
                  </a:cubicBezTo>
                  <a:cubicBezTo>
                    <a:pt x="111191" y="45247"/>
                    <a:pt x="113373" y="44485"/>
                    <a:pt x="115151" y="46195"/>
                  </a:cubicBezTo>
                  <a:cubicBezTo>
                    <a:pt x="116215" y="47211"/>
                    <a:pt x="117198" y="48548"/>
                    <a:pt x="117858" y="50021"/>
                  </a:cubicBezTo>
                  <a:cubicBezTo>
                    <a:pt x="118572" y="51612"/>
                    <a:pt x="118936" y="53491"/>
                    <a:pt x="119353" y="55285"/>
                  </a:cubicBezTo>
                  <a:cubicBezTo>
                    <a:pt x="119986" y="58078"/>
                    <a:pt x="118909" y="59906"/>
                    <a:pt x="116606" y="59974"/>
                  </a:cubicBezTo>
                  <a:cubicBezTo>
                    <a:pt x="115124" y="60008"/>
                    <a:pt x="113629" y="59974"/>
                    <a:pt x="112121" y="59974"/>
                  </a:cubicBezTo>
                  <a:cubicBezTo>
                    <a:pt x="112579" y="62462"/>
                    <a:pt x="113050" y="64815"/>
                    <a:pt x="113427" y="67185"/>
                  </a:cubicBezTo>
                  <a:cubicBezTo>
                    <a:pt x="113589" y="68218"/>
                    <a:pt x="113602" y="69284"/>
                    <a:pt x="113602" y="70334"/>
                  </a:cubicBezTo>
                  <a:cubicBezTo>
                    <a:pt x="113602" y="84739"/>
                    <a:pt x="113602" y="99128"/>
                    <a:pt x="113602" y="113516"/>
                  </a:cubicBezTo>
                  <a:cubicBezTo>
                    <a:pt x="113602" y="118002"/>
                    <a:pt x="112067" y="119949"/>
                    <a:pt x="108511" y="119949"/>
                  </a:cubicBezTo>
                  <a:cubicBezTo>
                    <a:pt x="103905" y="119949"/>
                    <a:pt x="99286" y="119966"/>
                    <a:pt x="94680" y="119949"/>
                  </a:cubicBezTo>
                  <a:cubicBezTo>
                    <a:pt x="91461" y="119932"/>
                    <a:pt x="89885" y="117951"/>
                    <a:pt x="89872" y="113922"/>
                  </a:cubicBezTo>
                  <a:cubicBezTo>
                    <a:pt x="89858" y="111451"/>
                    <a:pt x="89831" y="108997"/>
                    <a:pt x="89885" y="106542"/>
                  </a:cubicBezTo>
                  <a:cubicBezTo>
                    <a:pt x="89912" y="105374"/>
                    <a:pt x="89670" y="104900"/>
                    <a:pt x="88646" y="104900"/>
                  </a:cubicBezTo>
                  <a:cubicBezTo>
                    <a:pt x="69562" y="104934"/>
                    <a:pt x="50478" y="104934"/>
                    <a:pt x="31393" y="104900"/>
                  </a:cubicBezTo>
                  <a:cubicBezTo>
                    <a:pt x="30424" y="104900"/>
                    <a:pt x="30074" y="105239"/>
                    <a:pt x="30101" y="106491"/>
                  </a:cubicBezTo>
                  <a:cubicBezTo>
                    <a:pt x="30168" y="109064"/>
                    <a:pt x="30141" y="111637"/>
                    <a:pt x="30114" y="114210"/>
                  </a:cubicBezTo>
                  <a:cubicBezTo>
                    <a:pt x="30087" y="117816"/>
                    <a:pt x="28471" y="119915"/>
                    <a:pt x="25629" y="119932"/>
                  </a:cubicBezTo>
                  <a:cubicBezTo>
                    <a:pt x="20740" y="119983"/>
                    <a:pt x="15851" y="119966"/>
                    <a:pt x="10962" y="119949"/>
                  </a:cubicBezTo>
                  <a:cubicBezTo>
                    <a:pt x="8067" y="119915"/>
                    <a:pt x="6397" y="117799"/>
                    <a:pt x="6397" y="114109"/>
                  </a:cubicBezTo>
                  <a:cubicBezTo>
                    <a:pt x="6383" y="99297"/>
                    <a:pt x="6343" y="84502"/>
                    <a:pt x="6437" y="69691"/>
                  </a:cubicBezTo>
                  <a:cubicBezTo>
                    <a:pt x="6451" y="67219"/>
                    <a:pt x="7084" y="64765"/>
                    <a:pt x="7447" y="62310"/>
                  </a:cubicBezTo>
                  <a:cubicBezTo>
                    <a:pt x="7569" y="61582"/>
                    <a:pt x="7784" y="60888"/>
                    <a:pt x="8000" y="59974"/>
                  </a:cubicBezTo>
                  <a:close/>
                  <a:moveTo>
                    <a:pt x="98734" y="47482"/>
                  </a:moveTo>
                  <a:cubicBezTo>
                    <a:pt x="98531" y="46449"/>
                    <a:pt x="98464" y="45890"/>
                    <a:pt x="98316" y="45349"/>
                  </a:cubicBezTo>
                  <a:cubicBezTo>
                    <a:pt x="96013" y="36529"/>
                    <a:pt x="93750" y="27693"/>
                    <a:pt x="91340" y="18925"/>
                  </a:cubicBezTo>
                  <a:cubicBezTo>
                    <a:pt x="91003" y="17689"/>
                    <a:pt x="90020" y="16572"/>
                    <a:pt x="89131" y="15776"/>
                  </a:cubicBezTo>
                  <a:cubicBezTo>
                    <a:pt x="88282" y="15014"/>
                    <a:pt x="87191" y="14659"/>
                    <a:pt x="86168" y="14286"/>
                  </a:cubicBezTo>
                  <a:cubicBezTo>
                    <a:pt x="80821" y="12306"/>
                    <a:pt x="75286" y="11646"/>
                    <a:pt x="69764" y="11527"/>
                  </a:cubicBezTo>
                  <a:cubicBezTo>
                    <a:pt x="61616" y="11375"/>
                    <a:pt x="53481" y="11476"/>
                    <a:pt x="45346" y="11933"/>
                  </a:cubicBezTo>
                  <a:cubicBezTo>
                    <a:pt x="41441" y="12137"/>
                    <a:pt x="37535" y="13237"/>
                    <a:pt x="33670" y="14202"/>
                  </a:cubicBezTo>
                  <a:cubicBezTo>
                    <a:pt x="30882" y="14896"/>
                    <a:pt x="28835" y="16809"/>
                    <a:pt x="27905" y="20533"/>
                  </a:cubicBezTo>
                  <a:cubicBezTo>
                    <a:pt x="26558" y="25882"/>
                    <a:pt x="24888" y="31079"/>
                    <a:pt x="23501" y="36411"/>
                  </a:cubicBezTo>
                  <a:cubicBezTo>
                    <a:pt x="22585" y="39881"/>
                    <a:pt x="21939" y="43470"/>
                    <a:pt x="21063" y="47482"/>
                  </a:cubicBezTo>
                  <a:cubicBezTo>
                    <a:pt x="47084" y="54388"/>
                    <a:pt x="72794" y="54456"/>
                    <a:pt x="98734" y="47482"/>
                  </a:cubicBezTo>
                  <a:close/>
                  <a:moveTo>
                    <a:pt x="24942" y="83267"/>
                  </a:moveTo>
                  <a:cubicBezTo>
                    <a:pt x="24942" y="83182"/>
                    <a:pt x="24956" y="83097"/>
                    <a:pt x="24956" y="83013"/>
                  </a:cubicBezTo>
                  <a:cubicBezTo>
                    <a:pt x="26585" y="83013"/>
                    <a:pt x="28215" y="83030"/>
                    <a:pt x="29845" y="82996"/>
                  </a:cubicBezTo>
                  <a:cubicBezTo>
                    <a:pt x="30720" y="82979"/>
                    <a:pt x="31609" y="82860"/>
                    <a:pt x="32484" y="82776"/>
                  </a:cubicBezTo>
                  <a:cubicBezTo>
                    <a:pt x="35313" y="82522"/>
                    <a:pt x="36969" y="80423"/>
                    <a:pt x="36188" y="77579"/>
                  </a:cubicBezTo>
                  <a:cubicBezTo>
                    <a:pt x="35797" y="76157"/>
                    <a:pt x="34666" y="74650"/>
                    <a:pt x="33575" y="74024"/>
                  </a:cubicBezTo>
                  <a:cubicBezTo>
                    <a:pt x="29144" y="71468"/>
                    <a:pt x="24646" y="69115"/>
                    <a:pt x="20080" y="66982"/>
                  </a:cubicBezTo>
                  <a:cubicBezTo>
                    <a:pt x="18680" y="66322"/>
                    <a:pt x="16969" y="66407"/>
                    <a:pt x="15434" y="66542"/>
                  </a:cubicBezTo>
                  <a:cubicBezTo>
                    <a:pt x="13575" y="66677"/>
                    <a:pt x="12659" y="67896"/>
                    <a:pt x="12430" y="70198"/>
                  </a:cubicBezTo>
                  <a:cubicBezTo>
                    <a:pt x="12255" y="71925"/>
                    <a:pt x="12255" y="73685"/>
                    <a:pt x="12255" y="75446"/>
                  </a:cubicBezTo>
                  <a:cubicBezTo>
                    <a:pt x="12228" y="79593"/>
                    <a:pt x="13144" y="81286"/>
                    <a:pt x="16377" y="82031"/>
                  </a:cubicBezTo>
                  <a:cubicBezTo>
                    <a:pt x="19191" y="82691"/>
                    <a:pt x="22087" y="82877"/>
                    <a:pt x="24942" y="83267"/>
                  </a:cubicBezTo>
                  <a:close/>
                  <a:moveTo>
                    <a:pt x="94936" y="82776"/>
                  </a:moveTo>
                  <a:cubicBezTo>
                    <a:pt x="94936" y="82860"/>
                    <a:pt x="94936" y="82928"/>
                    <a:pt x="94936" y="83013"/>
                  </a:cubicBezTo>
                  <a:cubicBezTo>
                    <a:pt x="95218" y="83013"/>
                    <a:pt x="95501" y="83030"/>
                    <a:pt x="95771" y="83013"/>
                  </a:cubicBezTo>
                  <a:cubicBezTo>
                    <a:pt x="98909" y="82759"/>
                    <a:pt x="102101" y="83030"/>
                    <a:pt x="105117" y="81455"/>
                  </a:cubicBezTo>
                  <a:cubicBezTo>
                    <a:pt x="106855" y="80541"/>
                    <a:pt x="107771" y="79001"/>
                    <a:pt x="107757" y="76614"/>
                  </a:cubicBezTo>
                  <a:cubicBezTo>
                    <a:pt x="107744" y="75277"/>
                    <a:pt x="107757" y="73922"/>
                    <a:pt x="107744" y="72585"/>
                  </a:cubicBezTo>
                  <a:cubicBezTo>
                    <a:pt x="107703" y="67608"/>
                    <a:pt x="106101" y="65814"/>
                    <a:pt x="102154" y="66322"/>
                  </a:cubicBezTo>
                  <a:cubicBezTo>
                    <a:pt x="101966" y="66356"/>
                    <a:pt x="101791" y="66373"/>
                    <a:pt x="101602" y="66440"/>
                  </a:cubicBezTo>
                  <a:cubicBezTo>
                    <a:pt x="100215" y="66914"/>
                    <a:pt x="98787" y="67236"/>
                    <a:pt x="97468" y="67913"/>
                  </a:cubicBezTo>
                  <a:cubicBezTo>
                    <a:pt x="93818" y="69792"/>
                    <a:pt x="90154" y="71688"/>
                    <a:pt x="86626" y="73872"/>
                  </a:cubicBezTo>
                  <a:cubicBezTo>
                    <a:pt x="85481" y="74583"/>
                    <a:pt x="84269" y="76005"/>
                    <a:pt x="83824" y="77460"/>
                  </a:cubicBezTo>
                  <a:cubicBezTo>
                    <a:pt x="82949" y="80253"/>
                    <a:pt x="84619" y="82589"/>
                    <a:pt x="87407" y="82742"/>
                  </a:cubicBezTo>
                  <a:cubicBezTo>
                    <a:pt x="89912" y="82894"/>
                    <a:pt x="92430" y="82776"/>
                    <a:pt x="94936" y="82776"/>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8" name="Shape 938"/>
        <p:cNvGrpSpPr/>
        <p:nvPr/>
      </p:nvGrpSpPr>
      <p:grpSpPr>
        <a:xfrm>
          <a:off x="0" y="0"/>
          <a:ext cx="0" cy="0"/>
          <a:chOff x="0" y="0"/>
          <a:chExt cx="0" cy="0"/>
        </a:xfrm>
      </p:grpSpPr>
      <p:sp>
        <p:nvSpPr>
          <p:cNvPr id="939" name="Google Shape;939;p107"/>
          <p:cNvSpPr txBox="1"/>
          <p:nvPr/>
        </p:nvSpPr>
        <p:spPr>
          <a:xfrm>
            <a:off x="8532103" y="4842860"/>
            <a:ext cx="459000" cy="273900"/>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BDBDBD"/>
                </a:solidFill>
                <a:latin typeface="Helvetica Neue"/>
                <a:ea typeface="Helvetica Neue"/>
                <a:cs typeface="Helvetica Neue"/>
                <a:sym typeface="Helvetica Neue"/>
              </a:rPr>
              <a:t>‹#›</a:t>
            </a:fld>
            <a:endParaRPr b="0" i="0" sz="800" u="none" cap="none" strike="noStrike">
              <a:solidFill>
                <a:srgbClr val="BDBDBD"/>
              </a:solidFill>
              <a:latin typeface="Helvetica Neue"/>
              <a:ea typeface="Helvetica Neue"/>
              <a:cs typeface="Helvetica Neue"/>
              <a:sym typeface="Helvetica Neue"/>
            </a:endParaRPr>
          </a:p>
        </p:txBody>
      </p:sp>
      <p:sp>
        <p:nvSpPr>
          <p:cNvPr id="940" name="Google Shape;940;p107"/>
          <p:cNvSpPr txBox="1"/>
          <p:nvPr>
            <p:ph type="title"/>
          </p:nvPr>
        </p:nvSpPr>
        <p:spPr>
          <a:xfrm>
            <a:off x="459393" y="218150"/>
            <a:ext cx="3303900" cy="52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1400"/>
              <a:buFont typeface="Roboto"/>
              <a:buNone/>
            </a:pPr>
            <a:r>
              <a:rPr b="0" i="0" lang="en" sz="2800" u="none" cap="none" strike="noStrike">
                <a:solidFill>
                  <a:schemeClr val="accent1"/>
                </a:solidFill>
                <a:latin typeface="Roboto"/>
                <a:ea typeface="Roboto"/>
                <a:cs typeface="Roboto"/>
                <a:sym typeface="Roboto"/>
              </a:rPr>
              <a:t>New demands</a:t>
            </a:r>
            <a:endParaRPr b="0" i="0" sz="2800" u="none" cap="none" strike="noStrike">
              <a:solidFill>
                <a:schemeClr val="accent1"/>
              </a:solidFill>
              <a:latin typeface="Roboto"/>
              <a:ea typeface="Roboto"/>
              <a:cs typeface="Roboto"/>
              <a:sym typeface="Roboto"/>
            </a:endParaRPr>
          </a:p>
        </p:txBody>
      </p:sp>
      <p:grpSp>
        <p:nvGrpSpPr>
          <p:cNvPr id="941" name="Google Shape;941;p107"/>
          <p:cNvGrpSpPr/>
          <p:nvPr/>
        </p:nvGrpSpPr>
        <p:grpSpPr>
          <a:xfrm>
            <a:off x="2968405" y="2233812"/>
            <a:ext cx="4794475" cy="358618"/>
            <a:chOff x="2968400" y="1657350"/>
            <a:chExt cx="4794475" cy="649200"/>
          </a:xfrm>
        </p:grpSpPr>
        <p:cxnSp>
          <p:nvCxnSpPr>
            <p:cNvPr id="942" name="Google Shape;942;p107"/>
            <p:cNvCxnSpPr/>
            <p:nvPr/>
          </p:nvCxnSpPr>
          <p:spPr>
            <a:xfrm rot="10800000">
              <a:off x="3463700" y="1657450"/>
              <a:ext cx="2004000" cy="643800"/>
            </a:xfrm>
            <a:prstGeom prst="straightConnector1">
              <a:avLst/>
            </a:prstGeom>
            <a:noFill/>
            <a:ln cap="rnd" cmpd="sng" w="9525">
              <a:solidFill>
                <a:schemeClr val="dk2"/>
              </a:solidFill>
              <a:prstDash val="dot"/>
              <a:round/>
              <a:headEnd len="sm" w="sm" type="none"/>
              <a:tailEnd len="sm" w="sm" type="none"/>
            </a:ln>
          </p:spPr>
        </p:cxnSp>
        <p:cxnSp>
          <p:nvCxnSpPr>
            <p:cNvPr id="943" name="Google Shape;943;p107"/>
            <p:cNvCxnSpPr/>
            <p:nvPr/>
          </p:nvCxnSpPr>
          <p:spPr>
            <a:xfrm rot="10800000">
              <a:off x="3463613" y="1681499"/>
              <a:ext cx="657600" cy="606000"/>
            </a:xfrm>
            <a:prstGeom prst="straightConnector1">
              <a:avLst/>
            </a:prstGeom>
            <a:noFill/>
            <a:ln cap="rnd" cmpd="sng" w="9525">
              <a:solidFill>
                <a:schemeClr val="dk2"/>
              </a:solidFill>
              <a:prstDash val="dot"/>
              <a:round/>
              <a:headEnd len="sm" w="sm" type="none"/>
              <a:tailEnd len="sm" w="sm" type="none"/>
            </a:ln>
          </p:spPr>
        </p:cxnSp>
        <p:cxnSp>
          <p:nvCxnSpPr>
            <p:cNvPr id="944" name="Google Shape;944;p107"/>
            <p:cNvCxnSpPr/>
            <p:nvPr/>
          </p:nvCxnSpPr>
          <p:spPr>
            <a:xfrm flipH="1" rot="10800000">
              <a:off x="2968400" y="1657350"/>
              <a:ext cx="495300" cy="604800"/>
            </a:xfrm>
            <a:prstGeom prst="straightConnector1">
              <a:avLst/>
            </a:prstGeom>
            <a:noFill/>
            <a:ln cap="rnd" cmpd="sng" w="9525">
              <a:solidFill>
                <a:schemeClr val="dk2"/>
              </a:solidFill>
              <a:prstDash val="dot"/>
              <a:round/>
              <a:headEnd len="sm" w="sm" type="none"/>
              <a:tailEnd len="sm" w="sm" type="none"/>
            </a:ln>
          </p:spPr>
        </p:cxnSp>
        <p:cxnSp>
          <p:nvCxnSpPr>
            <p:cNvPr id="945" name="Google Shape;945;p107"/>
            <p:cNvCxnSpPr/>
            <p:nvPr/>
          </p:nvCxnSpPr>
          <p:spPr>
            <a:xfrm rot="10800000">
              <a:off x="3465950" y="1659750"/>
              <a:ext cx="3204600" cy="646800"/>
            </a:xfrm>
            <a:prstGeom prst="straightConnector1">
              <a:avLst/>
            </a:prstGeom>
            <a:noFill/>
            <a:ln cap="rnd" cmpd="sng" w="9525">
              <a:solidFill>
                <a:schemeClr val="dk2"/>
              </a:solidFill>
              <a:prstDash val="dot"/>
              <a:round/>
              <a:headEnd len="sm" w="sm" type="none"/>
              <a:tailEnd len="sm" w="sm" type="none"/>
            </a:ln>
          </p:spPr>
        </p:cxnSp>
        <p:cxnSp>
          <p:nvCxnSpPr>
            <p:cNvPr id="946" name="Google Shape;946;p107"/>
            <p:cNvCxnSpPr/>
            <p:nvPr/>
          </p:nvCxnSpPr>
          <p:spPr>
            <a:xfrm rot="10800000">
              <a:off x="3456075" y="1673850"/>
              <a:ext cx="4306800" cy="630300"/>
            </a:xfrm>
            <a:prstGeom prst="straightConnector1">
              <a:avLst/>
            </a:prstGeom>
            <a:noFill/>
            <a:ln cap="rnd" cmpd="sng" w="9525">
              <a:solidFill>
                <a:schemeClr val="dk2"/>
              </a:solidFill>
              <a:prstDash val="dot"/>
              <a:round/>
              <a:headEnd len="sm" w="sm" type="none"/>
              <a:tailEnd len="sm" w="sm" type="none"/>
            </a:ln>
          </p:spPr>
        </p:cxnSp>
      </p:grpSp>
      <p:grpSp>
        <p:nvGrpSpPr>
          <p:cNvPr id="947" name="Google Shape;947;p107"/>
          <p:cNvGrpSpPr/>
          <p:nvPr/>
        </p:nvGrpSpPr>
        <p:grpSpPr>
          <a:xfrm>
            <a:off x="2968342" y="2233868"/>
            <a:ext cx="4794600" cy="358618"/>
            <a:chOff x="2968400" y="1657450"/>
            <a:chExt cx="4794600" cy="649200"/>
          </a:xfrm>
        </p:grpSpPr>
        <p:cxnSp>
          <p:nvCxnSpPr>
            <p:cNvPr id="948" name="Google Shape;948;p107"/>
            <p:cNvCxnSpPr/>
            <p:nvPr/>
          </p:nvCxnSpPr>
          <p:spPr>
            <a:xfrm flipH="1" rot="10800000">
              <a:off x="5467700" y="1657450"/>
              <a:ext cx="1831500" cy="643800"/>
            </a:xfrm>
            <a:prstGeom prst="straightConnector1">
              <a:avLst/>
            </a:prstGeom>
            <a:noFill/>
            <a:ln cap="rnd" cmpd="sng" w="9525">
              <a:solidFill>
                <a:schemeClr val="dk2"/>
              </a:solidFill>
              <a:prstDash val="dot"/>
              <a:round/>
              <a:headEnd len="sm" w="sm" type="none"/>
              <a:tailEnd len="sm" w="sm" type="none"/>
            </a:ln>
          </p:spPr>
        </p:cxnSp>
        <p:cxnSp>
          <p:nvCxnSpPr>
            <p:cNvPr id="949" name="Google Shape;949;p107"/>
            <p:cNvCxnSpPr/>
            <p:nvPr/>
          </p:nvCxnSpPr>
          <p:spPr>
            <a:xfrm flipH="1" rot="10800000">
              <a:off x="4121300" y="1657450"/>
              <a:ext cx="3177900" cy="630000"/>
            </a:xfrm>
            <a:prstGeom prst="straightConnector1">
              <a:avLst/>
            </a:prstGeom>
            <a:noFill/>
            <a:ln cap="rnd" cmpd="sng" w="9525">
              <a:solidFill>
                <a:schemeClr val="dk2"/>
              </a:solidFill>
              <a:prstDash val="dot"/>
              <a:round/>
              <a:headEnd len="sm" w="sm" type="none"/>
              <a:tailEnd len="sm" w="sm" type="none"/>
            </a:ln>
          </p:spPr>
        </p:cxnSp>
        <p:cxnSp>
          <p:nvCxnSpPr>
            <p:cNvPr id="950" name="Google Shape;950;p107"/>
            <p:cNvCxnSpPr/>
            <p:nvPr/>
          </p:nvCxnSpPr>
          <p:spPr>
            <a:xfrm flipH="1" rot="10800000">
              <a:off x="2968400" y="1657450"/>
              <a:ext cx="4330800" cy="604800"/>
            </a:xfrm>
            <a:prstGeom prst="straightConnector1">
              <a:avLst/>
            </a:prstGeom>
            <a:noFill/>
            <a:ln cap="rnd" cmpd="sng" w="9525">
              <a:solidFill>
                <a:schemeClr val="dk2"/>
              </a:solidFill>
              <a:prstDash val="dot"/>
              <a:round/>
              <a:headEnd len="sm" w="sm" type="none"/>
              <a:tailEnd len="sm" w="sm" type="none"/>
            </a:ln>
          </p:spPr>
        </p:cxnSp>
        <p:cxnSp>
          <p:nvCxnSpPr>
            <p:cNvPr id="951" name="Google Shape;951;p107"/>
            <p:cNvCxnSpPr/>
            <p:nvPr/>
          </p:nvCxnSpPr>
          <p:spPr>
            <a:xfrm flipH="1" rot="10800000">
              <a:off x="6670400" y="1657450"/>
              <a:ext cx="628800" cy="649200"/>
            </a:xfrm>
            <a:prstGeom prst="straightConnector1">
              <a:avLst/>
            </a:prstGeom>
            <a:noFill/>
            <a:ln cap="rnd" cmpd="sng" w="9525">
              <a:solidFill>
                <a:schemeClr val="dk2"/>
              </a:solidFill>
              <a:prstDash val="dot"/>
              <a:round/>
              <a:headEnd len="sm" w="sm" type="none"/>
              <a:tailEnd len="sm" w="sm" type="none"/>
            </a:ln>
          </p:spPr>
        </p:cxnSp>
        <p:cxnSp>
          <p:nvCxnSpPr>
            <p:cNvPr id="952" name="Google Shape;952;p107"/>
            <p:cNvCxnSpPr/>
            <p:nvPr/>
          </p:nvCxnSpPr>
          <p:spPr>
            <a:xfrm rot="10800000">
              <a:off x="7299200" y="1657450"/>
              <a:ext cx="463800" cy="646800"/>
            </a:xfrm>
            <a:prstGeom prst="straightConnector1">
              <a:avLst/>
            </a:prstGeom>
            <a:noFill/>
            <a:ln cap="rnd" cmpd="sng" w="9525">
              <a:solidFill>
                <a:schemeClr val="dk2"/>
              </a:solidFill>
              <a:prstDash val="dot"/>
              <a:round/>
              <a:headEnd len="sm" w="sm" type="none"/>
              <a:tailEnd len="sm" w="sm" type="none"/>
            </a:ln>
          </p:spPr>
        </p:cxnSp>
      </p:grpSp>
      <p:grpSp>
        <p:nvGrpSpPr>
          <p:cNvPr id="953" name="Google Shape;953;p107"/>
          <p:cNvGrpSpPr/>
          <p:nvPr/>
        </p:nvGrpSpPr>
        <p:grpSpPr>
          <a:xfrm>
            <a:off x="2968480" y="2191719"/>
            <a:ext cx="4794600" cy="402921"/>
            <a:chOff x="2968488" y="1577150"/>
            <a:chExt cx="4794600" cy="729400"/>
          </a:xfrm>
        </p:grpSpPr>
        <p:cxnSp>
          <p:nvCxnSpPr>
            <p:cNvPr id="954" name="Google Shape;954;p107"/>
            <p:cNvCxnSpPr/>
            <p:nvPr/>
          </p:nvCxnSpPr>
          <p:spPr>
            <a:xfrm flipH="1" rot="10800000">
              <a:off x="5413367" y="1577150"/>
              <a:ext cx="8100" cy="695400"/>
            </a:xfrm>
            <a:prstGeom prst="straightConnector1">
              <a:avLst/>
            </a:prstGeom>
            <a:noFill/>
            <a:ln cap="rnd" cmpd="sng" w="9525">
              <a:solidFill>
                <a:schemeClr val="dk2"/>
              </a:solidFill>
              <a:prstDash val="dot"/>
              <a:round/>
              <a:headEnd len="sm" w="sm" type="none"/>
              <a:tailEnd len="sm" w="sm" type="none"/>
            </a:ln>
          </p:spPr>
        </p:cxnSp>
        <p:cxnSp>
          <p:nvCxnSpPr>
            <p:cNvPr id="955" name="Google Shape;955;p107"/>
            <p:cNvCxnSpPr/>
            <p:nvPr/>
          </p:nvCxnSpPr>
          <p:spPr>
            <a:xfrm flipH="1" rot="10800000">
              <a:off x="4121388" y="1653450"/>
              <a:ext cx="1300200" cy="633900"/>
            </a:xfrm>
            <a:prstGeom prst="straightConnector1">
              <a:avLst/>
            </a:prstGeom>
            <a:noFill/>
            <a:ln cap="rnd" cmpd="sng" w="9525">
              <a:solidFill>
                <a:schemeClr val="dk2"/>
              </a:solidFill>
              <a:prstDash val="dot"/>
              <a:round/>
              <a:headEnd len="sm" w="sm" type="none"/>
              <a:tailEnd len="sm" w="sm" type="none"/>
            </a:ln>
          </p:spPr>
        </p:cxnSp>
        <p:cxnSp>
          <p:nvCxnSpPr>
            <p:cNvPr id="956" name="Google Shape;956;p107"/>
            <p:cNvCxnSpPr/>
            <p:nvPr/>
          </p:nvCxnSpPr>
          <p:spPr>
            <a:xfrm flipH="1" rot="10800000">
              <a:off x="2968488" y="1653450"/>
              <a:ext cx="2453100" cy="608700"/>
            </a:xfrm>
            <a:prstGeom prst="straightConnector1">
              <a:avLst/>
            </a:prstGeom>
            <a:noFill/>
            <a:ln cap="rnd" cmpd="sng" w="9525">
              <a:solidFill>
                <a:schemeClr val="dk2"/>
              </a:solidFill>
              <a:prstDash val="dot"/>
              <a:round/>
              <a:headEnd len="sm" w="sm" type="none"/>
              <a:tailEnd len="sm" w="sm" type="none"/>
            </a:ln>
          </p:spPr>
        </p:cxnSp>
        <p:cxnSp>
          <p:nvCxnSpPr>
            <p:cNvPr id="957" name="Google Shape;957;p107"/>
            <p:cNvCxnSpPr/>
            <p:nvPr/>
          </p:nvCxnSpPr>
          <p:spPr>
            <a:xfrm rot="10800000">
              <a:off x="5421588" y="1653450"/>
              <a:ext cx="1248900" cy="653100"/>
            </a:xfrm>
            <a:prstGeom prst="straightConnector1">
              <a:avLst/>
            </a:prstGeom>
            <a:noFill/>
            <a:ln cap="rnd" cmpd="sng" w="9525">
              <a:solidFill>
                <a:schemeClr val="dk2"/>
              </a:solidFill>
              <a:prstDash val="dot"/>
              <a:round/>
              <a:headEnd len="sm" w="sm" type="none"/>
              <a:tailEnd len="sm" w="sm" type="none"/>
            </a:ln>
          </p:spPr>
        </p:cxnSp>
        <p:cxnSp>
          <p:nvCxnSpPr>
            <p:cNvPr id="958" name="Google Shape;958;p107"/>
            <p:cNvCxnSpPr/>
            <p:nvPr/>
          </p:nvCxnSpPr>
          <p:spPr>
            <a:xfrm rot="10800000">
              <a:off x="5421588" y="1653450"/>
              <a:ext cx="2341500" cy="650700"/>
            </a:xfrm>
            <a:prstGeom prst="straightConnector1">
              <a:avLst/>
            </a:prstGeom>
            <a:noFill/>
            <a:ln cap="rnd" cmpd="sng" w="9525">
              <a:solidFill>
                <a:schemeClr val="dk2"/>
              </a:solidFill>
              <a:prstDash val="dot"/>
              <a:round/>
              <a:headEnd len="sm" w="sm" type="none"/>
              <a:tailEnd len="sm" w="sm" type="none"/>
            </a:ln>
          </p:spPr>
        </p:cxnSp>
      </p:grpSp>
      <p:sp>
        <p:nvSpPr>
          <p:cNvPr id="959" name="Google Shape;959;p107"/>
          <p:cNvSpPr/>
          <p:nvPr/>
        </p:nvSpPr>
        <p:spPr>
          <a:xfrm>
            <a:off x="1053875" y="3365725"/>
            <a:ext cx="1401600" cy="1084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Roboto"/>
              <a:ea typeface="Roboto"/>
              <a:cs typeface="Roboto"/>
              <a:sym typeface="Roboto"/>
            </a:endParaRPr>
          </a:p>
        </p:txBody>
      </p:sp>
      <p:sp>
        <p:nvSpPr>
          <p:cNvPr id="960" name="Google Shape;960;p107"/>
          <p:cNvSpPr/>
          <p:nvPr/>
        </p:nvSpPr>
        <p:spPr>
          <a:xfrm>
            <a:off x="737691" y="3602600"/>
            <a:ext cx="600900" cy="600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107"/>
          <p:cNvSpPr/>
          <p:nvPr/>
        </p:nvSpPr>
        <p:spPr>
          <a:xfrm>
            <a:off x="713550" y="3579611"/>
            <a:ext cx="649200" cy="646800"/>
          </a:xfrm>
          <a:custGeom>
            <a:rect b="b" l="l" r="r" t="t"/>
            <a:pathLst>
              <a:path extrusionOk="0" h="120000" w="120000">
                <a:moveTo>
                  <a:pt x="59770" y="0"/>
                </a:moveTo>
                <a:cubicBezTo>
                  <a:pt x="26793" y="0"/>
                  <a:pt x="0" y="26870"/>
                  <a:pt x="0" y="59942"/>
                </a:cubicBezTo>
                <a:cubicBezTo>
                  <a:pt x="0" y="93014"/>
                  <a:pt x="26793" y="119885"/>
                  <a:pt x="59770" y="119885"/>
                </a:cubicBezTo>
                <a:cubicBezTo>
                  <a:pt x="92748" y="119885"/>
                  <a:pt x="119541" y="93014"/>
                  <a:pt x="119541" y="59942"/>
                </a:cubicBezTo>
                <a:cubicBezTo>
                  <a:pt x="119885" y="26870"/>
                  <a:pt x="92977" y="0"/>
                  <a:pt x="59770" y="0"/>
                </a:cubicBezTo>
                <a:close/>
                <a:moveTo>
                  <a:pt x="60114" y="107942"/>
                </a:moveTo>
                <a:cubicBezTo>
                  <a:pt x="33549" y="107942"/>
                  <a:pt x="12251" y="86583"/>
                  <a:pt x="12251" y="59942"/>
                </a:cubicBezTo>
                <a:cubicBezTo>
                  <a:pt x="12251" y="33416"/>
                  <a:pt x="33549" y="11942"/>
                  <a:pt x="60114" y="11942"/>
                </a:cubicBezTo>
                <a:cubicBezTo>
                  <a:pt x="86564" y="11942"/>
                  <a:pt x="107862" y="33301"/>
                  <a:pt x="107862" y="59942"/>
                </a:cubicBezTo>
                <a:cubicBezTo>
                  <a:pt x="107862" y="86468"/>
                  <a:pt x="86221" y="107942"/>
                  <a:pt x="60114" y="107942"/>
                </a:cubicBezTo>
                <a:close/>
                <a:moveTo>
                  <a:pt x="53931" y="29741"/>
                </a:moveTo>
                <a:lnTo>
                  <a:pt x="53931" y="65799"/>
                </a:lnTo>
                <a:lnTo>
                  <a:pt x="85305" y="84516"/>
                </a:lnTo>
                <a:lnTo>
                  <a:pt x="89770" y="77052"/>
                </a:lnTo>
                <a:lnTo>
                  <a:pt x="62977" y="61205"/>
                </a:lnTo>
                <a:lnTo>
                  <a:pt x="62977" y="29741"/>
                </a:lnTo>
                <a:lnTo>
                  <a:pt x="53931" y="29741"/>
                </a:lnTo>
                <a:close/>
              </a:path>
            </a:pathLst>
          </a:custGeom>
          <a:solidFill>
            <a:schemeClr val="accent3"/>
          </a:solidFill>
          <a:ln>
            <a:noFill/>
          </a:ln>
        </p:spPr>
        <p:txBody>
          <a:bodyPr anchorCtr="0" anchor="ctr" bIns="22825" lIns="45675" spcFirstLastPara="1" rIns="45675" wrap="square" tIns="228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62" name="Google Shape;962;p107"/>
          <p:cNvSpPr/>
          <p:nvPr/>
        </p:nvSpPr>
        <p:spPr>
          <a:xfrm>
            <a:off x="1053875" y="894400"/>
            <a:ext cx="1401600" cy="133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Roboto"/>
              <a:ea typeface="Roboto"/>
              <a:cs typeface="Roboto"/>
              <a:sym typeface="Roboto"/>
            </a:endParaRPr>
          </a:p>
        </p:txBody>
      </p:sp>
      <p:sp>
        <p:nvSpPr>
          <p:cNvPr id="963" name="Google Shape;963;p107"/>
          <p:cNvSpPr/>
          <p:nvPr/>
        </p:nvSpPr>
        <p:spPr>
          <a:xfrm>
            <a:off x="2455450" y="3644775"/>
            <a:ext cx="5916900" cy="805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Roboto"/>
              <a:ea typeface="Roboto"/>
              <a:cs typeface="Roboto"/>
              <a:sym typeface="Roboto"/>
            </a:endParaRPr>
          </a:p>
        </p:txBody>
      </p:sp>
      <p:sp>
        <p:nvSpPr>
          <p:cNvPr id="964" name="Google Shape;964;p107"/>
          <p:cNvSpPr/>
          <p:nvPr/>
        </p:nvSpPr>
        <p:spPr>
          <a:xfrm>
            <a:off x="2455450" y="894400"/>
            <a:ext cx="5916900" cy="1335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Roboto"/>
              <a:ea typeface="Roboto"/>
              <a:cs typeface="Roboto"/>
              <a:sym typeface="Roboto"/>
            </a:endParaRPr>
          </a:p>
        </p:txBody>
      </p:sp>
      <p:grpSp>
        <p:nvGrpSpPr>
          <p:cNvPr id="965" name="Google Shape;965;p107"/>
          <p:cNvGrpSpPr/>
          <p:nvPr/>
        </p:nvGrpSpPr>
        <p:grpSpPr>
          <a:xfrm>
            <a:off x="5195513" y="1021450"/>
            <a:ext cx="436864" cy="438185"/>
            <a:chOff x="0" y="0"/>
            <a:chExt cx="1058552" cy="1060467"/>
          </a:xfrm>
        </p:grpSpPr>
        <p:sp>
          <p:nvSpPr>
            <p:cNvPr id="966" name="Google Shape;966;p107"/>
            <p:cNvSpPr/>
            <p:nvPr/>
          </p:nvSpPr>
          <p:spPr>
            <a:xfrm>
              <a:off x="0" y="143513"/>
              <a:ext cx="484500" cy="342900"/>
            </a:xfrm>
            <a:custGeom>
              <a:rect b="b" l="l" r="r" t="t"/>
              <a:pathLst>
                <a:path extrusionOk="0" h="120000" w="120000">
                  <a:moveTo>
                    <a:pt x="120000" y="107438"/>
                  </a:moveTo>
                  <a:cubicBezTo>
                    <a:pt x="120000" y="95333"/>
                    <a:pt x="114394" y="83944"/>
                    <a:pt x="106844" y="80900"/>
                  </a:cubicBezTo>
                  <a:lnTo>
                    <a:pt x="80000" y="71172"/>
                  </a:lnTo>
                  <a:lnTo>
                    <a:pt x="80000" y="58311"/>
                  </a:lnTo>
                  <a:cubicBezTo>
                    <a:pt x="90800" y="48416"/>
                    <a:pt x="98116" y="30622"/>
                    <a:pt x="98494" y="10183"/>
                  </a:cubicBezTo>
                  <a:cubicBezTo>
                    <a:pt x="95777" y="11188"/>
                    <a:pt x="92744" y="11605"/>
                    <a:pt x="89777" y="11605"/>
                  </a:cubicBezTo>
                  <a:cubicBezTo>
                    <a:pt x="87411" y="11605"/>
                    <a:pt x="85083" y="11344"/>
                    <a:pt x="82994" y="10911"/>
                  </a:cubicBezTo>
                  <a:cubicBezTo>
                    <a:pt x="75505" y="9350"/>
                    <a:pt x="69355" y="5488"/>
                    <a:pt x="65372" y="0"/>
                  </a:cubicBezTo>
                  <a:cubicBezTo>
                    <a:pt x="53083" y="11611"/>
                    <a:pt x="33488" y="9777"/>
                    <a:pt x="22672" y="2033"/>
                  </a:cubicBezTo>
                  <a:cubicBezTo>
                    <a:pt x="22511" y="4172"/>
                    <a:pt x="22416" y="6333"/>
                    <a:pt x="22416" y="8533"/>
                  </a:cubicBezTo>
                  <a:cubicBezTo>
                    <a:pt x="22416" y="29055"/>
                    <a:pt x="29444" y="47083"/>
                    <a:pt x="40000" y="57416"/>
                  </a:cubicBezTo>
                  <a:lnTo>
                    <a:pt x="40000" y="71211"/>
                  </a:lnTo>
                  <a:lnTo>
                    <a:pt x="13988" y="80950"/>
                  </a:lnTo>
                  <a:cubicBezTo>
                    <a:pt x="6144" y="84116"/>
                    <a:pt x="0" y="95633"/>
                    <a:pt x="0" y="107166"/>
                  </a:cubicBezTo>
                  <a:lnTo>
                    <a:pt x="0" y="120000"/>
                  </a:lnTo>
                  <a:lnTo>
                    <a:pt x="120000" y="120000"/>
                  </a:lnTo>
                  <a:cubicBezTo>
                    <a:pt x="120000" y="120000"/>
                    <a:pt x="120000" y="107438"/>
                    <a:pt x="120000" y="107438"/>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6ABBC"/>
                </a:buClr>
                <a:buSzPts val="1000"/>
                <a:buFont typeface="Gill Sans"/>
                <a:buNone/>
              </a:pPr>
              <a:r>
                <a:t/>
              </a:r>
              <a:endParaRPr b="0" i="0" sz="1000" u="none" cap="none" strike="noStrike">
                <a:solidFill>
                  <a:srgbClr val="000000"/>
                </a:solidFill>
                <a:latin typeface="Helvetica Neue Light"/>
                <a:ea typeface="Helvetica Neue Light"/>
                <a:cs typeface="Helvetica Neue Light"/>
                <a:sym typeface="Helvetica Neue Light"/>
              </a:endParaRPr>
            </a:p>
          </p:txBody>
        </p:sp>
        <p:sp>
          <p:nvSpPr>
            <p:cNvPr id="967" name="Google Shape;967;p107"/>
            <p:cNvSpPr/>
            <p:nvPr/>
          </p:nvSpPr>
          <p:spPr>
            <a:xfrm>
              <a:off x="89694" y="0"/>
              <a:ext cx="296100" cy="138900"/>
            </a:xfrm>
            <a:custGeom>
              <a:rect b="b" l="l" r="r" t="t"/>
              <a:pathLst>
                <a:path extrusionOk="0" h="120000" w="120000">
                  <a:moveTo>
                    <a:pt x="62961" y="89417"/>
                  </a:moveTo>
                  <a:cubicBezTo>
                    <a:pt x="64588" y="85954"/>
                    <a:pt x="66872" y="84314"/>
                    <a:pt x="69161" y="85040"/>
                  </a:cubicBezTo>
                  <a:cubicBezTo>
                    <a:pt x="71433" y="85748"/>
                    <a:pt x="73416" y="88720"/>
                    <a:pt x="74505" y="93040"/>
                  </a:cubicBezTo>
                  <a:cubicBezTo>
                    <a:pt x="77622" y="105422"/>
                    <a:pt x="86361" y="114977"/>
                    <a:pt x="97872" y="118594"/>
                  </a:cubicBezTo>
                  <a:cubicBezTo>
                    <a:pt x="107744" y="121708"/>
                    <a:pt x="116044" y="119182"/>
                    <a:pt x="120000" y="115622"/>
                  </a:cubicBezTo>
                  <a:cubicBezTo>
                    <a:pt x="114361" y="49805"/>
                    <a:pt x="89133" y="0"/>
                    <a:pt x="58933" y="0"/>
                  </a:cubicBezTo>
                  <a:cubicBezTo>
                    <a:pt x="31577" y="0"/>
                    <a:pt x="8327" y="40920"/>
                    <a:pt x="0" y="97548"/>
                  </a:cubicBezTo>
                  <a:lnTo>
                    <a:pt x="550" y="95880"/>
                  </a:lnTo>
                  <a:cubicBezTo>
                    <a:pt x="12461" y="113828"/>
                    <a:pt x="47005" y="123428"/>
                    <a:pt x="62961" y="89417"/>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6ABBC"/>
                </a:buClr>
                <a:buSzPts val="1000"/>
                <a:buFont typeface="Gill Sans"/>
                <a:buNone/>
              </a:pPr>
              <a:r>
                <a:t/>
              </a:r>
              <a:endParaRPr b="0" i="0" sz="1000" u="none" cap="none" strike="noStrike">
                <a:solidFill>
                  <a:srgbClr val="000000"/>
                </a:solidFill>
                <a:latin typeface="Helvetica Neue Light"/>
                <a:ea typeface="Helvetica Neue Light"/>
                <a:cs typeface="Helvetica Neue Light"/>
                <a:sym typeface="Helvetica Neue Light"/>
              </a:endParaRPr>
            </a:p>
          </p:txBody>
        </p:sp>
        <p:sp>
          <p:nvSpPr>
            <p:cNvPr id="968" name="Google Shape;968;p107"/>
            <p:cNvSpPr/>
            <p:nvPr/>
          </p:nvSpPr>
          <p:spPr>
            <a:xfrm>
              <a:off x="574052" y="143513"/>
              <a:ext cx="484500" cy="342900"/>
            </a:xfrm>
            <a:custGeom>
              <a:rect b="b" l="l" r="r" t="t"/>
              <a:pathLst>
                <a:path extrusionOk="0" h="120000" w="120000">
                  <a:moveTo>
                    <a:pt x="106844" y="80900"/>
                  </a:moveTo>
                  <a:lnTo>
                    <a:pt x="80000" y="71172"/>
                  </a:lnTo>
                  <a:lnTo>
                    <a:pt x="80000" y="58311"/>
                  </a:lnTo>
                  <a:cubicBezTo>
                    <a:pt x="90800" y="48416"/>
                    <a:pt x="98116" y="30622"/>
                    <a:pt x="98494" y="10183"/>
                  </a:cubicBezTo>
                  <a:cubicBezTo>
                    <a:pt x="95777" y="11188"/>
                    <a:pt x="92744" y="11605"/>
                    <a:pt x="89777" y="11605"/>
                  </a:cubicBezTo>
                  <a:cubicBezTo>
                    <a:pt x="87411" y="11605"/>
                    <a:pt x="85083" y="11344"/>
                    <a:pt x="82994" y="10911"/>
                  </a:cubicBezTo>
                  <a:cubicBezTo>
                    <a:pt x="75505" y="9350"/>
                    <a:pt x="69355" y="5488"/>
                    <a:pt x="65372" y="0"/>
                  </a:cubicBezTo>
                  <a:cubicBezTo>
                    <a:pt x="53083" y="11611"/>
                    <a:pt x="33488" y="9777"/>
                    <a:pt x="22666" y="2033"/>
                  </a:cubicBezTo>
                  <a:cubicBezTo>
                    <a:pt x="22511" y="4172"/>
                    <a:pt x="22416" y="6333"/>
                    <a:pt x="22416" y="8533"/>
                  </a:cubicBezTo>
                  <a:cubicBezTo>
                    <a:pt x="22416" y="29055"/>
                    <a:pt x="29444" y="47083"/>
                    <a:pt x="40000" y="57416"/>
                  </a:cubicBezTo>
                  <a:lnTo>
                    <a:pt x="40000" y="71211"/>
                  </a:lnTo>
                  <a:lnTo>
                    <a:pt x="13988" y="80950"/>
                  </a:lnTo>
                  <a:cubicBezTo>
                    <a:pt x="6144" y="84116"/>
                    <a:pt x="0" y="95633"/>
                    <a:pt x="0" y="107166"/>
                  </a:cubicBezTo>
                  <a:lnTo>
                    <a:pt x="0" y="120000"/>
                  </a:lnTo>
                  <a:lnTo>
                    <a:pt x="120000" y="120000"/>
                  </a:lnTo>
                  <a:lnTo>
                    <a:pt x="120000" y="107438"/>
                  </a:lnTo>
                  <a:cubicBezTo>
                    <a:pt x="120000" y="95333"/>
                    <a:pt x="114394" y="83944"/>
                    <a:pt x="106844" y="80900"/>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6ABBC"/>
                </a:buClr>
                <a:buSzPts val="1000"/>
                <a:buFont typeface="Gill Sans"/>
                <a:buNone/>
              </a:pPr>
              <a:r>
                <a:t/>
              </a:r>
              <a:endParaRPr b="0" i="0" sz="1000" u="none" cap="none" strike="noStrike">
                <a:solidFill>
                  <a:srgbClr val="000000"/>
                </a:solidFill>
                <a:latin typeface="Helvetica Neue Light"/>
                <a:ea typeface="Helvetica Neue Light"/>
                <a:cs typeface="Helvetica Neue Light"/>
                <a:sym typeface="Helvetica Neue Light"/>
              </a:endParaRPr>
            </a:p>
          </p:txBody>
        </p:sp>
        <p:sp>
          <p:nvSpPr>
            <p:cNvPr id="969" name="Google Shape;969;p107"/>
            <p:cNvSpPr/>
            <p:nvPr/>
          </p:nvSpPr>
          <p:spPr>
            <a:xfrm>
              <a:off x="663748" y="0"/>
              <a:ext cx="296100" cy="138900"/>
            </a:xfrm>
            <a:custGeom>
              <a:rect b="b" l="l" r="r" t="t"/>
              <a:pathLst>
                <a:path extrusionOk="0" h="120000" w="120000">
                  <a:moveTo>
                    <a:pt x="62961" y="89417"/>
                  </a:moveTo>
                  <a:cubicBezTo>
                    <a:pt x="64583" y="85954"/>
                    <a:pt x="66888" y="84314"/>
                    <a:pt x="69161" y="85040"/>
                  </a:cubicBezTo>
                  <a:cubicBezTo>
                    <a:pt x="71433" y="85748"/>
                    <a:pt x="73416" y="88720"/>
                    <a:pt x="74505" y="93040"/>
                  </a:cubicBezTo>
                  <a:cubicBezTo>
                    <a:pt x="77622" y="105422"/>
                    <a:pt x="86361" y="114977"/>
                    <a:pt x="97872" y="118594"/>
                  </a:cubicBezTo>
                  <a:cubicBezTo>
                    <a:pt x="107744" y="121708"/>
                    <a:pt x="116044" y="119182"/>
                    <a:pt x="120000" y="115622"/>
                  </a:cubicBezTo>
                  <a:cubicBezTo>
                    <a:pt x="114361" y="49805"/>
                    <a:pt x="89133" y="0"/>
                    <a:pt x="58933" y="0"/>
                  </a:cubicBezTo>
                  <a:cubicBezTo>
                    <a:pt x="31577" y="0"/>
                    <a:pt x="8327" y="40920"/>
                    <a:pt x="0" y="97548"/>
                  </a:cubicBezTo>
                  <a:lnTo>
                    <a:pt x="550" y="95880"/>
                  </a:lnTo>
                  <a:cubicBezTo>
                    <a:pt x="12461" y="113828"/>
                    <a:pt x="47005" y="123428"/>
                    <a:pt x="62961" y="89417"/>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6ABBC"/>
                </a:buClr>
                <a:buSzPts val="1000"/>
                <a:buFont typeface="Gill Sans"/>
                <a:buNone/>
              </a:pPr>
              <a:r>
                <a:t/>
              </a:r>
              <a:endParaRPr b="0" i="0" sz="1000" u="none" cap="none" strike="noStrike">
                <a:solidFill>
                  <a:srgbClr val="000000"/>
                </a:solidFill>
                <a:latin typeface="Helvetica Neue Light"/>
                <a:ea typeface="Helvetica Neue Light"/>
                <a:cs typeface="Helvetica Neue Light"/>
                <a:sym typeface="Helvetica Neue Light"/>
              </a:endParaRPr>
            </a:p>
          </p:txBody>
        </p:sp>
        <p:sp>
          <p:nvSpPr>
            <p:cNvPr id="970" name="Google Shape;970;p107"/>
            <p:cNvSpPr/>
            <p:nvPr/>
          </p:nvSpPr>
          <p:spPr>
            <a:xfrm>
              <a:off x="358782" y="574054"/>
              <a:ext cx="296100" cy="138900"/>
            </a:xfrm>
            <a:custGeom>
              <a:rect b="b" l="l" r="r" t="t"/>
              <a:pathLst>
                <a:path extrusionOk="0" h="120000" w="120000">
                  <a:moveTo>
                    <a:pt x="0" y="97534"/>
                  </a:moveTo>
                  <a:lnTo>
                    <a:pt x="550" y="95866"/>
                  </a:lnTo>
                  <a:cubicBezTo>
                    <a:pt x="12461" y="113812"/>
                    <a:pt x="47005" y="123410"/>
                    <a:pt x="62961" y="89404"/>
                  </a:cubicBezTo>
                  <a:cubicBezTo>
                    <a:pt x="64588" y="85936"/>
                    <a:pt x="66872" y="84279"/>
                    <a:pt x="69161" y="85027"/>
                  </a:cubicBezTo>
                  <a:cubicBezTo>
                    <a:pt x="71433" y="85736"/>
                    <a:pt x="73416" y="88707"/>
                    <a:pt x="74505" y="93026"/>
                  </a:cubicBezTo>
                  <a:cubicBezTo>
                    <a:pt x="77622" y="105407"/>
                    <a:pt x="86361" y="114960"/>
                    <a:pt x="97872" y="118577"/>
                  </a:cubicBezTo>
                  <a:cubicBezTo>
                    <a:pt x="107744" y="121714"/>
                    <a:pt x="116044" y="119177"/>
                    <a:pt x="120000" y="115606"/>
                  </a:cubicBezTo>
                  <a:cubicBezTo>
                    <a:pt x="114361" y="49798"/>
                    <a:pt x="89138" y="0"/>
                    <a:pt x="58933" y="0"/>
                  </a:cubicBezTo>
                  <a:cubicBezTo>
                    <a:pt x="31577" y="0"/>
                    <a:pt x="8327" y="40914"/>
                    <a:pt x="0" y="97534"/>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6ABBC"/>
                </a:buClr>
                <a:buSzPts val="1000"/>
                <a:buFont typeface="Gill Sans"/>
                <a:buNone/>
              </a:pPr>
              <a:r>
                <a:t/>
              </a:r>
              <a:endParaRPr b="0" i="0" sz="1000" u="none" cap="none" strike="noStrike">
                <a:solidFill>
                  <a:srgbClr val="000000"/>
                </a:solidFill>
                <a:latin typeface="Helvetica Neue Light"/>
                <a:ea typeface="Helvetica Neue Light"/>
                <a:cs typeface="Helvetica Neue Light"/>
                <a:sym typeface="Helvetica Neue Light"/>
              </a:endParaRPr>
            </a:p>
          </p:txBody>
        </p:sp>
        <p:sp>
          <p:nvSpPr>
            <p:cNvPr id="971" name="Google Shape;971;p107"/>
            <p:cNvSpPr/>
            <p:nvPr/>
          </p:nvSpPr>
          <p:spPr>
            <a:xfrm>
              <a:off x="269086" y="717567"/>
              <a:ext cx="484500" cy="342900"/>
            </a:xfrm>
            <a:custGeom>
              <a:rect b="b" l="l" r="r" t="t"/>
              <a:pathLst>
                <a:path extrusionOk="0" h="120000" w="120000">
                  <a:moveTo>
                    <a:pt x="106844" y="80900"/>
                  </a:moveTo>
                  <a:lnTo>
                    <a:pt x="80000" y="71172"/>
                  </a:lnTo>
                  <a:lnTo>
                    <a:pt x="80000" y="58311"/>
                  </a:lnTo>
                  <a:cubicBezTo>
                    <a:pt x="90800" y="48416"/>
                    <a:pt x="98116" y="30622"/>
                    <a:pt x="98494" y="10183"/>
                  </a:cubicBezTo>
                  <a:cubicBezTo>
                    <a:pt x="95777" y="11188"/>
                    <a:pt x="92744" y="11605"/>
                    <a:pt x="89777" y="11605"/>
                  </a:cubicBezTo>
                  <a:cubicBezTo>
                    <a:pt x="87411" y="11605"/>
                    <a:pt x="85083" y="11344"/>
                    <a:pt x="82994" y="10911"/>
                  </a:cubicBezTo>
                  <a:cubicBezTo>
                    <a:pt x="75505" y="9350"/>
                    <a:pt x="69355" y="5488"/>
                    <a:pt x="65372" y="0"/>
                  </a:cubicBezTo>
                  <a:cubicBezTo>
                    <a:pt x="53083" y="11605"/>
                    <a:pt x="33488" y="9777"/>
                    <a:pt x="22666" y="2033"/>
                  </a:cubicBezTo>
                  <a:cubicBezTo>
                    <a:pt x="22511" y="4172"/>
                    <a:pt x="22416" y="6333"/>
                    <a:pt x="22416" y="8533"/>
                  </a:cubicBezTo>
                  <a:cubicBezTo>
                    <a:pt x="22416" y="29055"/>
                    <a:pt x="29444" y="47083"/>
                    <a:pt x="40000" y="57416"/>
                  </a:cubicBezTo>
                  <a:lnTo>
                    <a:pt x="40000" y="71211"/>
                  </a:lnTo>
                  <a:lnTo>
                    <a:pt x="13988" y="80950"/>
                  </a:lnTo>
                  <a:cubicBezTo>
                    <a:pt x="6144" y="84116"/>
                    <a:pt x="0" y="95633"/>
                    <a:pt x="0" y="107166"/>
                  </a:cubicBezTo>
                  <a:lnTo>
                    <a:pt x="0" y="120000"/>
                  </a:lnTo>
                  <a:lnTo>
                    <a:pt x="120000" y="120000"/>
                  </a:lnTo>
                  <a:lnTo>
                    <a:pt x="120000" y="107438"/>
                  </a:lnTo>
                  <a:cubicBezTo>
                    <a:pt x="120000" y="95333"/>
                    <a:pt x="114394" y="83944"/>
                    <a:pt x="106844" y="80900"/>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6ABBC"/>
                </a:buClr>
                <a:buSzPts val="1000"/>
                <a:buFont typeface="Gill Sans"/>
                <a:buNone/>
              </a:pPr>
              <a:r>
                <a:t/>
              </a:r>
              <a:endParaRPr b="0" i="0" sz="1000" u="none" cap="none" strike="noStrike">
                <a:solidFill>
                  <a:srgbClr val="000000"/>
                </a:solidFill>
                <a:latin typeface="Helvetica Neue Light"/>
                <a:ea typeface="Helvetica Neue Light"/>
                <a:cs typeface="Helvetica Neue Light"/>
                <a:sym typeface="Helvetica Neue Light"/>
              </a:endParaRPr>
            </a:p>
          </p:txBody>
        </p:sp>
        <p:sp>
          <p:nvSpPr>
            <p:cNvPr id="972" name="Google Shape;972;p107"/>
            <p:cNvSpPr/>
            <p:nvPr/>
          </p:nvSpPr>
          <p:spPr>
            <a:xfrm>
              <a:off x="143514" y="520236"/>
              <a:ext cx="149100" cy="149100"/>
            </a:xfrm>
            <a:custGeom>
              <a:rect b="b" l="l" r="r" t="t"/>
              <a:pathLst>
                <a:path extrusionOk="0" h="120000" w="120000">
                  <a:moveTo>
                    <a:pt x="115769" y="115767"/>
                  </a:moveTo>
                  <a:cubicBezTo>
                    <a:pt x="121415" y="110124"/>
                    <a:pt x="121415" y="100978"/>
                    <a:pt x="115769" y="95335"/>
                  </a:cubicBezTo>
                  <a:lnTo>
                    <a:pt x="24667" y="4232"/>
                  </a:lnTo>
                  <a:cubicBezTo>
                    <a:pt x="19026" y="-1410"/>
                    <a:pt x="9882" y="-1410"/>
                    <a:pt x="4236" y="4232"/>
                  </a:cubicBezTo>
                  <a:cubicBezTo>
                    <a:pt x="-1410" y="9875"/>
                    <a:pt x="-1410" y="19021"/>
                    <a:pt x="4236" y="24664"/>
                  </a:cubicBezTo>
                  <a:lnTo>
                    <a:pt x="95338" y="115767"/>
                  </a:lnTo>
                  <a:cubicBezTo>
                    <a:pt x="98158" y="118589"/>
                    <a:pt x="101854" y="120000"/>
                    <a:pt x="105556" y="120000"/>
                  </a:cubicBezTo>
                  <a:cubicBezTo>
                    <a:pt x="109252" y="120000"/>
                    <a:pt x="112948" y="118589"/>
                    <a:pt x="115769" y="115767"/>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6ABBC"/>
                </a:buClr>
                <a:buSzPts val="1000"/>
                <a:buFont typeface="Gill Sans"/>
                <a:buNone/>
              </a:pPr>
              <a:r>
                <a:t/>
              </a:r>
              <a:endParaRPr b="0" i="0" sz="1000" u="none" cap="none" strike="noStrike">
                <a:solidFill>
                  <a:srgbClr val="000000"/>
                </a:solidFill>
                <a:latin typeface="Helvetica Neue Light"/>
                <a:ea typeface="Helvetica Neue Light"/>
                <a:cs typeface="Helvetica Neue Light"/>
                <a:sym typeface="Helvetica Neue Light"/>
              </a:endParaRPr>
            </a:p>
          </p:txBody>
        </p:sp>
        <p:sp>
          <p:nvSpPr>
            <p:cNvPr id="973" name="Google Shape;973;p107"/>
            <p:cNvSpPr/>
            <p:nvPr/>
          </p:nvSpPr>
          <p:spPr>
            <a:xfrm>
              <a:off x="753447" y="520236"/>
              <a:ext cx="149100" cy="149100"/>
            </a:xfrm>
            <a:custGeom>
              <a:rect b="b" l="l" r="r" t="t"/>
              <a:pathLst>
                <a:path extrusionOk="0" h="120000" w="120000">
                  <a:moveTo>
                    <a:pt x="95333" y="4232"/>
                  </a:moveTo>
                  <a:lnTo>
                    <a:pt x="4236" y="95335"/>
                  </a:lnTo>
                  <a:cubicBezTo>
                    <a:pt x="-1410" y="100978"/>
                    <a:pt x="-1410" y="110124"/>
                    <a:pt x="4236" y="115767"/>
                  </a:cubicBezTo>
                  <a:cubicBezTo>
                    <a:pt x="7056" y="118589"/>
                    <a:pt x="10752" y="120000"/>
                    <a:pt x="14448" y="120000"/>
                  </a:cubicBezTo>
                  <a:cubicBezTo>
                    <a:pt x="18150" y="120000"/>
                    <a:pt x="21846" y="118589"/>
                    <a:pt x="24666" y="115767"/>
                  </a:cubicBezTo>
                  <a:lnTo>
                    <a:pt x="115763" y="24664"/>
                  </a:lnTo>
                  <a:cubicBezTo>
                    <a:pt x="121410" y="19021"/>
                    <a:pt x="121410" y="9875"/>
                    <a:pt x="115763" y="4232"/>
                  </a:cubicBezTo>
                  <a:cubicBezTo>
                    <a:pt x="110123" y="-1410"/>
                    <a:pt x="100974" y="-1410"/>
                    <a:pt x="95333" y="4232"/>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6ABBC"/>
                </a:buClr>
                <a:buSzPts val="1000"/>
                <a:buFont typeface="Gill Sans"/>
                <a:buNone/>
              </a:pPr>
              <a:r>
                <a:t/>
              </a:r>
              <a:endParaRPr b="0" i="0" sz="1000" u="none" cap="none" strike="noStrike">
                <a:solidFill>
                  <a:srgbClr val="000000"/>
                </a:solidFill>
                <a:latin typeface="Helvetica Neue Light"/>
                <a:ea typeface="Helvetica Neue Light"/>
                <a:cs typeface="Helvetica Neue Light"/>
                <a:sym typeface="Helvetica Neue Light"/>
              </a:endParaRPr>
            </a:p>
          </p:txBody>
        </p:sp>
      </p:grpSp>
      <p:sp>
        <p:nvSpPr>
          <p:cNvPr id="974" name="Google Shape;974;p107"/>
          <p:cNvSpPr/>
          <p:nvPr/>
        </p:nvSpPr>
        <p:spPr>
          <a:xfrm>
            <a:off x="3308900" y="1039040"/>
            <a:ext cx="439500" cy="402900"/>
          </a:xfrm>
          <a:custGeom>
            <a:rect b="b" l="l" r="r" t="t"/>
            <a:pathLst>
              <a:path extrusionOk="0" h="120000" w="120000">
                <a:moveTo>
                  <a:pt x="58944" y="37092"/>
                </a:moveTo>
                <a:lnTo>
                  <a:pt x="71956" y="23362"/>
                </a:lnTo>
                <a:cubicBezTo>
                  <a:pt x="71956" y="23362"/>
                  <a:pt x="71956" y="23357"/>
                  <a:pt x="71962" y="23357"/>
                </a:cubicBezTo>
                <a:lnTo>
                  <a:pt x="74968" y="20188"/>
                </a:lnTo>
                <a:lnTo>
                  <a:pt x="87757" y="37092"/>
                </a:lnTo>
                <a:cubicBezTo>
                  <a:pt x="87757" y="37092"/>
                  <a:pt x="58944" y="37092"/>
                  <a:pt x="58944" y="37092"/>
                </a:cubicBezTo>
                <a:close/>
                <a:moveTo>
                  <a:pt x="47998" y="37092"/>
                </a:moveTo>
                <a:lnTo>
                  <a:pt x="47998" y="24002"/>
                </a:lnTo>
                <a:lnTo>
                  <a:pt x="65598" y="24002"/>
                </a:lnTo>
                <a:lnTo>
                  <a:pt x="53193" y="37092"/>
                </a:lnTo>
                <a:cubicBezTo>
                  <a:pt x="53193" y="37092"/>
                  <a:pt x="47998" y="37092"/>
                  <a:pt x="47998" y="37092"/>
                </a:cubicBezTo>
                <a:close/>
                <a:moveTo>
                  <a:pt x="15316" y="37092"/>
                </a:moveTo>
                <a:lnTo>
                  <a:pt x="4593" y="9794"/>
                </a:lnTo>
                <a:lnTo>
                  <a:pt x="13629" y="5108"/>
                </a:lnTo>
                <a:lnTo>
                  <a:pt x="26897" y="37092"/>
                </a:lnTo>
                <a:cubicBezTo>
                  <a:pt x="26897" y="37092"/>
                  <a:pt x="15316" y="37092"/>
                  <a:pt x="15316" y="37092"/>
                </a:cubicBezTo>
                <a:close/>
                <a:moveTo>
                  <a:pt x="118001" y="6542"/>
                </a:moveTo>
                <a:lnTo>
                  <a:pt x="100346" y="6542"/>
                </a:lnTo>
                <a:cubicBezTo>
                  <a:pt x="99427" y="6542"/>
                  <a:pt x="98620" y="7237"/>
                  <a:pt x="98403" y="8215"/>
                </a:cubicBezTo>
                <a:lnTo>
                  <a:pt x="92206" y="36120"/>
                </a:lnTo>
                <a:lnTo>
                  <a:pt x="76672" y="15591"/>
                </a:lnTo>
                <a:cubicBezTo>
                  <a:pt x="76316" y="15119"/>
                  <a:pt x="75798" y="14836"/>
                  <a:pt x="75241" y="14802"/>
                </a:cubicBezTo>
                <a:cubicBezTo>
                  <a:pt x="74662" y="14758"/>
                  <a:pt x="74139" y="14986"/>
                  <a:pt x="73738" y="15408"/>
                </a:cubicBezTo>
                <a:lnTo>
                  <a:pt x="69735" y="19633"/>
                </a:lnTo>
                <a:lnTo>
                  <a:pt x="46000" y="19633"/>
                </a:lnTo>
                <a:cubicBezTo>
                  <a:pt x="44897" y="19633"/>
                  <a:pt x="44001" y="20611"/>
                  <a:pt x="44001" y="21817"/>
                </a:cubicBezTo>
                <a:lnTo>
                  <a:pt x="44001" y="37092"/>
                </a:lnTo>
                <a:lnTo>
                  <a:pt x="31290" y="37092"/>
                </a:lnTo>
                <a:lnTo>
                  <a:pt x="16430" y="1284"/>
                </a:lnTo>
                <a:cubicBezTo>
                  <a:pt x="16207" y="744"/>
                  <a:pt x="15801" y="333"/>
                  <a:pt x="15294" y="133"/>
                </a:cubicBezTo>
                <a:cubicBezTo>
                  <a:pt x="14793" y="-66"/>
                  <a:pt x="14236" y="-38"/>
                  <a:pt x="13752" y="211"/>
                </a:cubicBezTo>
                <a:lnTo>
                  <a:pt x="1141" y="6753"/>
                </a:lnTo>
                <a:cubicBezTo>
                  <a:pt x="172" y="7259"/>
                  <a:pt x="-261" y="8510"/>
                  <a:pt x="161" y="9583"/>
                </a:cubicBezTo>
                <a:lnTo>
                  <a:pt x="10968" y="37092"/>
                </a:lnTo>
                <a:lnTo>
                  <a:pt x="1998" y="37092"/>
                </a:lnTo>
                <a:cubicBezTo>
                  <a:pt x="1364" y="37092"/>
                  <a:pt x="762" y="37420"/>
                  <a:pt x="389" y="37982"/>
                </a:cubicBezTo>
                <a:cubicBezTo>
                  <a:pt x="11" y="38543"/>
                  <a:pt x="-100" y="39266"/>
                  <a:pt x="94" y="39927"/>
                </a:cubicBezTo>
                <a:lnTo>
                  <a:pt x="15222" y="92290"/>
                </a:lnTo>
                <a:cubicBezTo>
                  <a:pt x="15483" y="93201"/>
                  <a:pt x="16257" y="93818"/>
                  <a:pt x="17131" y="93818"/>
                </a:cubicBezTo>
                <a:lnTo>
                  <a:pt x="79394" y="93818"/>
                </a:lnTo>
                <a:lnTo>
                  <a:pt x="78426" y="98182"/>
                </a:lnTo>
                <a:lnTo>
                  <a:pt x="24002" y="98182"/>
                </a:lnTo>
                <a:cubicBezTo>
                  <a:pt x="18484" y="98182"/>
                  <a:pt x="14002" y="103073"/>
                  <a:pt x="14002" y="109088"/>
                </a:cubicBezTo>
                <a:cubicBezTo>
                  <a:pt x="14002" y="115108"/>
                  <a:pt x="18484" y="120000"/>
                  <a:pt x="24002" y="120000"/>
                </a:cubicBezTo>
                <a:cubicBezTo>
                  <a:pt x="29514" y="120000"/>
                  <a:pt x="34001" y="115108"/>
                  <a:pt x="34001" y="109088"/>
                </a:cubicBezTo>
                <a:cubicBezTo>
                  <a:pt x="34001" y="106625"/>
                  <a:pt x="33216" y="104374"/>
                  <a:pt x="31947" y="102545"/>
                </a:cubicBezTo>
                <a:lnTo>
                  <a:pt x="70052" y="102545"/>
                </a:lnTo>
                <a:cubicBezTo>
                  <a:pt x="68783" y="104374"/>
                  <a:pt x="67997" y="106625"/>
                  <a:pt x="67997" y="109088"/>
                </a:cubicBezTo>
                <a:cubicBezTo>
                  <a:pt x="67997" y="115108"/>
                  <a:pt x="72485" y="120000"/>
                  <a:pt x="77997" y="120000"/>
                </a:cubicBezTo>
                <a:cubicBezTo>
                  <a:pt x="83515" y="120000"/>
                  <a:pt x="88002" y="115108"/>
                  <a:pt x="88002" y="109088"/>
                </a:cubicBezTo>
                <a:cubicBezTo>
                  <a:pt x="88002" y="104758"/>
                  <a:pt x="85658" y="101045"/>
                  <a:pt x="82295" y="99282"/>
                </a:cubicBezTo>
                <a:lnTo>
                  <a:pt x="83799" y="92512"/>
                </a:lnTo>
                <a:cubicBezTo>
                  <a:pt x="83849" y="92390"/>
                  <a:pt x="83915" y="92279"/>
                  <a:pt x="83943" y="92145"/>
                </a:cubicBezTo>
                <a:lnTo>
                  <a:pt x="95507" y="39783"/>
                </a:lnTo>
                <a:cubicBezTo>
                  <a:pt x="95507" y="39783"/>
                  <a:pt x="95507" y="39783"/>
                  <a:pt x="95507" y="39783"/>
                </a:cubicBezTo>
                <a:lnTo>
                  <a:pt x="101921" y="10906"/>
                </a:lnTo>
                <a:lnTo>
                  <a:pt x="118001" y="10906"/>
                </a:lnTo>
                <a:cubicBezTo>
                  <a:pt x="119103" y="10906"/>
                  <a:pt x="119999" y="9933"/>
                  <a:pt x="119999" y="8727"/>
                </a:cubicBezTo>
                <a:cubicBezTo>
                  <a:pt x="119999" y="7520"/>
                  <a:pt x="119103" y="6542"/>
                  <a:pt x="118001" y="6542"/>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6ABBC"/>
              </a:buClr>
              <a:buSzPts val="1000"/>
              <a:buFont typeface="Gill Sans"/>
              <a:buNone/>
            </a:pPr>
            <a:r>
              <a:t/>
            </a:r>
            <a:endParaRPr b="0" i="0" sz="1000" u="none" cap="none" strike="noStrike">
              <a:solidFill>
                <a:srgbClr val="000000"/>
              </a:solidFill>
              <a:latin typeface="Helvetica Neue Light"/>
              <a:ea typeface="Helvetica Neue Light"/>
              <a:cs typeface="Helvetica Neue Light"/>
              <a:sym typeface="Helvetica Neue Light"/>
            </a:endParaRPr>
          </a:p>
        </p:txBody>
      </p:sp>
      <p:grpSp>
        <p:nvGrpSpPr>
          <p:cNvPr id="975" name="Google Shape;975;p107"/>
          <p:cNvGrpSpPr/>
          <p:nvPr/>
        </p:nvGrpSpPr>
        <p:grpSpPr>
          <a:xfrm>
            <a:off x="7079491" y="1021563"/>
            <a:ext cx="439415" cy="438058"/>
            <a:chOff x="14836030" y="9418340"/>
            <a:chExt cx="1554352" cy="1548456"/>
          </a:xfrm>
        </p:grpSpPr>
        <p:sp>
          <p:nvSpPr>
            <p:cNvPr id="976" name="Google Shape;976;p107"/>
            <p:cNvSpPr/>
            <p:nvPr/>
          </p:nvSpPr>
          <p:spPr>
            <a:xfrm>
              <a:off x="15878281" y="10307996"/>
              <a:ext cx="512100" cy="658800"/>
            </a:xfrm>
            <a:custGeom>
              <a:rect b="b" l="l" r="r" t="t"/>
              <a:pathLst>
                <a:path extrusionOk="0" h="120000" w="120000">
                  <a:moveTo>
                    <a:pt x="0" y="0"/>
                  </a:moveTo>
                  <a:lnTo>
                    <a:pt x="0" y="4616"/>
                  </a:lnTo>
                  <a:cubicBezTo>
                    <a:pt x="0" y="32977"/>
                    <a:pt x="2761" y="63622"/>
                    <a:pt x="34511" y="71738"/>
                  </a:cubicBezTo>
                  <a:lnTo>
                    <a:pt x="34511" y="120000"/>
                  </a:lnTo>
                  <a:lnTo>
                    <a:pt x="83361" y="120000"/>
                  </a:lnTo>
                  <a:lnTo>
                    <a:pt x="83361" y="71811"/>
                  </a:lnTo>
                  <a:cubicBezTo>
                    <a:pt x="117066" y="63822"/>
                    <a:pt x="120000" y="33072"/>
                    <a:pt x="120000" y="4616"/>
                  </a:cubicBezTo>
                  <a:lnTo>
                    <a:pt x="120000" y="0"/>
                  </a:lnTo>
                  <a:cubicBezTo>
                    <a:pt x="120000" y="0"/>
                    <a:pt x="0" y="0"/>
                    <a:pt x="0" y="0"/>
                  </a:cubicBezTo>
                  <a:close/>
                </a:path>
              </a:pathLst>
            </a:custGeom>
            <a:solidFill>
              <a:schemeClr val="lt1"/>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FFFFFF"/>
                </a:buClr>
                <a:buSzPts val="4500"/>
                <a:buFont typeface="Helvetica Neue"/>
                <a:buNone/>
              </a:pPr>
              <a:r>
                <a:t/>
              </a:r>
              <a:endParaRPr b="0" i="0" sz="4500" u="none" cap="none" strike="noStrike">
                <a:solidFill>
                  <a:srgbClr val="2E2E2E"/>
                </a:solidFill>
                <a:latin typeface="Arial"/>
                <a:ea typeface="Arial"/>
                <a:cs typeface="Arial"/>
                <a:sym typeface="Arial"/>
              </a:endParaRPr>
            </a:p>
          </p:txBody>
        </p:sp>
        <p:sp>
          <p:nvSpPr>
            <p:cNvPr id="977" name="Google Shape;977;p107"/>
            <p:cNvSpPr/>
            <p:nvPr/>
          </p:nvSpPr>
          <p:spPr>
            <a:xfrm>
              <a:off x="15357153" y="9801271"/>
              <a:ext cx="512100" cy="658800"/>
            </a:xfrm>
            <a:custGeom>
              <a:rect b="b" l="l" r="r" t="t"/>
              <a:pathLst>
                <a:path extrusionOk="0" h="120000" w="120000">
                  <a:moveTo>
                    <a:pt x="0" y="4616"/>
                  </a:moveTo>
                  <a:cubicBezTo>
                    <a:pt x="0" y="33433"/>
                    <a:pt x="2761" y="64561"/>
                    <a:pt x="34511" y="72722"/>
                  </a:cubicBezTo>
                  <a:lnTo>
                    <a:pt x="34511" y="120000"/>
                  </a:lnTo>
                  <a:lnTo>
                    <a:pt x="83361" y="120000"/>
                  </a:lnTo>
                  <a:lnTo>
                    <a:pt x="83361" y="72788"/>
                  </a:lnTo>
                  <a:cubicBezTo>
                    <a:pt x="117066" y="64755"/>
                    <a:pt x="120000" y="33527"/>
                    <a:pt x="120000" y="4616"/>
                  </a:cubicBezTo>
                  <a:lnTo>
                    <a:pt x="120000" y="0"/>
                  </a:lnTo>
                  <a:lnTo>
                    <a:pt x="0" y="0"/>
                  </a:lnTo>
                  <a:cubicBezTo>
                    <a:pt x="0" y="0"/>
                    <a:pt x="0" y="4616"/>
                    <a:pt x="0" y="4616"/>
                  </a:cubicBezTo>
                  <a:close/>
                </a:path>
              </a:pathLst>
            </a:custGeom>
            <a:solidFill>
              <a:schemeClr val="lt1"/>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FFFFFF"/>
                </a:buClr>
                <a:buSzPts val="4500"/>
                <a:buFont typeface="Helvetica Neue"/>
                <a:buNone/>
              </a:pPr>
              <a:r>
                <a:t/>
              </a:r>
              <a:endParaRPr b="0" i="0" sz="4500" u="none" cap="none" strike="noStrike">
                <a:solidFill>
                  <a:srgbClr val="2E2E2E"/>
                </a:solidFill>
                <a:latin typeface="Arial"/>
                <a:ea typeface="Arial"/>
                <a:cs typeface="Arial"/>
                <a:sym typeface="Arial"/>
              </a:endParaRPr>
            </a:p>
          </p:txBody>
        </p:sp>
        <p:sp>
          <p:nvSpPr>
            <p:cNvPr id="978" name="Google Shape;978;p107"/>
            <p:cNvSpPr/>
            <p:nvPr/>
          </p:nvSpPr>
          <p:spPr>
            <a:xfrm>
              <a:off x="14836030" y="10307995"/>
              <a:ext cx="512100" cy="658800"/>
            </a:xfrm>
            <a:custGeom>
              <a:rect b="b" l="l" r="r" t="t"/>
              <a:pathLst>
                <a:path extrusionOk="0" h="120000" w="120000">
                  <a:moveTo>
                    <a:pt x="0" y="4616"/>
                  </a:moveTo>
                  <a:cubicBezTo>
                    <a:pt x="0" y="32205"/>
                    <a:pt x="4288" y="64416"/>
                    <a:pt x="36638" y="72722"/>
                  </a:cubicBezTo>
                  <a:lnTo>
                    <a:pt x="36638" y="120000"/>
                  </a:lnTo>
                  <a:lnTo>
                    <a:pt x="85488" y="120000"/>
                  </a:lnTo>
                  <a:lnTo>
                    <a:pt x="85488" y="72783"/>
                  </a:lnTo>
                  <a:cubicBezTo>
                    <a:pt x="120000" y="64488"/>
                    <a:pt x="120000" y="31416"/>
                    <a:pt x="120000" y="4616"/>
                  </a:cubicBezTo>
                  <a:lnTo>
                    <a:pt x="120000" y="0"/>
                  </a:lnTo>
                  <a:lnTo>
                    <a:pt x="0" y="0"/>
                  </a:lnTo>
                  <a:cubicBezTo>
                    <a:pt x="0" y="0"/>
                    <a:pt x="0" y="4616"/>
                    <a:pt x="0" y="4616"/>
                  </a:cubicBezTo>
                  <a:close/>
                </a:path>
              </a:pathLst>
            </a:custGeom>
            <a:solidFill>
              <a:schemeClr val="lt1"/>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FFFFFF"/>
                </a:buClr>
                <a:buSzPts val="4500"/>
                <a:buFont typeface="Helvetica Neue"/>
                <a:buNone/>
              </a:pPr>
              <a:r>
                <a:t/>
              </a:r>
              <a:endParaRPr b="0" i="0" sz="4500" u="none" cap="none" strike="noStrike">
                <a:solidFill>
                  <a:srgbClr val="2E2E2E"/>
                </a:solidFill>
                <a:latin typeface="Arial"/>
                <a:ea typeface="Arial"/>
                <a:cs typeface="Arial"/>
                <a:sym typeface="Arial"/>
              </a:endParaRPr>
            </a:p>
          </p:txBody>
        </p:sp>
        <p:sp>
          <p:nvSpPr>
            <p:cNvPr id="979" name="Google Shape;979;p107"/>
            <p:cNvSpPr/>
            <p:nvPr/>
          </p:nvSpPr>
          <p:spPr>
            <a:xfrm>
              <a:off x="15954291" y="9953289"/>
              <a:ext cx="312600" cy="303900"/>
            </a:xfrm>
            <a:custGeom>
              <a:rect b="b" l="l" r="r" t="t"/>
              <a:pathLst>
                <a:path extrusionOk="0" h="120000" w="120000">
                  <a:moveTo>
                    <a:pt x="60011" y="120000"/>
                  </a:moveTo>
                  <a:cubicBezTo>
                    <a:pt x="93088" y="120000"/>
                    <a:pt x="120000" y="93083"/>
                    <a:pt x="120000" y="60000"/>
                  </a:cubicBezTo>
                  <a:cubicBezTo>
                    <a:pt x="120000" y="26916"/>
                    <a:pt x="93088" y="0"/>
                    <a:pt x="60011" y="0"/>
                  </a:cubicBezTo>
                  <a:cubicBezTo>
                    <a:pt x="26916" y="0"/>
                    <a:pt x="0" y="26916"/>
                    <a:pt x="0" y="60000"/>
                  </a:cubicBezTo>
                  <a:cubicBezTo>
                    <a:pt x="0" y="93083"/>
                    <a:pt x="26916" y="120000"/>
                    <a:pt x="60011" y="120000"/>
                  </a:cubicBezTo>
                  <a:close/>
                </a:path>
              </a:pathLst>
            </a:custGeom>
            <a:solidFill>
              <a:schemeClr val="lt1"/>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FFFFFF"/>
                </a:buClr>
                <a:buSzPts val="4500"/>
                <a:buFont typeface="Helvetica Neue"/>
                <a:buNone/>
              </a:pPr>
              <a:r>
                <a:t/>
              </a:r>
              <a:endParaRPr b="0" i="0" sz="4500" u="none" cap="none" strike="noStrike">
                <a:solidFill>
                  <a:srgbClr val="2E2E2E"/>
                </a:solidFill>
                <a:latin typeface="Arial"/>
                <a:ea typeface="Arial"/>
                <a:cs typeface="Arial"/>
                <a:sym typeface="Arial"/>
              </a:endParaRPr>
            </a:p>
          </p:txBody>
        </p:sp>
        <p:sp>
          <p:nvSpPr>
            <p:cNvPr id="980" name="Google Shape;980;p107"/>
            <p:cNvSpPr/>
            <p:nvPr/>
          </p:nvSpPr>
          <p:spPr>
            <a:xfrm>
              <a:off x="15461392" y="9418340"/>
              <a:ext cx="312600" cy="303900"/>
            </a:xfrm>
            <a:custGeom>
              <a:rect b="b" l="l" r="r" t="t"/>
              <a:pathLst>
                <a:path extrusionOk="0" h="120000" w="120000">
                  <a:moveTo>
                    <a:pt x="60011" y="120000"/>
                  </a:moveTo>
                  <a:cubicBezTo>
                    <a:pt x="93088" y="120000"/>
                    <a:pt x="120000" y="93083"/>
                    <a:pt x="120000" y="60000"/>
                  </a:cubicBezTo>
                  <a:cubicBezTo>
                    <a:pt x="120000" y="26916"/>
                    <a:pt x="93088" y="0"/>
                    <a:pt x="60011" y="0"/>
                  </a:cubicBezTo>
                  <a:cubicBezTo>
                    <a:pt x="26916" y="0"/>
                    <a:pt x="0" y="26916"/>
                    <a:pt x="0" y="60000"/>
                  </a:cubicBezTo>
                  <a:cubicBezTo>
                    <a:pt x="0" y="93083"/>
                    <a:pt x="26916" y="120000"/>
                    <a:pt x="60011" y="120000"/>
                  </a:cubicBezTo>
                  <a:close/>
                </a:path>
              </a:pathLst>
            </a:custGeom>
            <a:solidFill>
              <a:schemeClr val="lt1"/>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FFFFFF"/>
                </a:buClr>
                <a:buSzPts val="4500"/>
                <a:buFont typeface="Helvetica Neue"/>
                <a:buNone/>
              </a:pPr>
              <a:r>
                <a:t/>
              </a:r>
              <a:endParaRPr b="0" i="0" sz="4500" u="none" cap="none" strike="noStrike">
                <a:solidFill>
                  <a:srgbClr val="2E2E2E"/>
                </a:solidFill>
                <a:latin typeface="Arial"/>
                <a:ea typeface="Arial"/>
                <a:cs typeface="Arial"/>
                <a:sym typeface="Arial"/>
              </a:endParaRPr>
            </a:p>
          </p:txBody>
        </p:sp>
        <p:sp>
          <p:nvSpPr>
            <p:cNvPr id="981" name="Google Shape;981;p107"/>
            <p:cNvSpPr/>
            <p:nvPr/>
          </p:nvSpPr>
          <p:spPr>
            <a:xfrm>
              <a:off x="14940242" y="9981490"/>
              <a:ext cx="312600" cy="303900"/>
            </a:xfrm>
            <a:custGeom>
              <a:rect b="b" l="l" r="r" t="t"/>
              <a:pathLst>
                <a:path extrusionOk="0" h="120000" w="120000">
                  <a:moveTo>
                    <a:pt x="60011" y="120000"/>
                  </a:moveTo>
                  <a:cubicBezTo>
                    <a:pt x="93088" y="120000"/>
                    <a:pt x="120000" y="93083"/>
                    <a:pt x="120000" y="60000"/>
                  </a:cubicBezTo>
                  <a:cubicBezTo>
                    <a:pt x="120000" y="26916"/>
                    <a:pt x="93088" y="0"/>
                    <a:pt x="60011" y="0"/>
                  </a:cubicBezTo>
                  <a:cubicBezTo>
                    <a:pt x="26916" y="0"/>
                    <a:pt x="0" y="26916"/>
                    <a:pt x="0" y="60000"/>
                  </a:cubicBezTo>
                  <a:cubicBezTo>
                    <a:pt x="0" y="93083"/>
                    <a:pt x="26916" y="120000"/>
                    <a:pt x="60011" y="120000"/>
                  </a:cubicBezTo>
                  <a:close/>
                </a:path>
              </a:pathLst>
            </a:custGeom>
            <a:solidFill>
              <a:schemeClr val="lt1"/>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FFFFFF"/>
                </a:buClr>
                <a:buSzPts val="4500"/>
                <a:buFont typeface="Helvetica Neue"/>
                <a:buNone/>
              </a:pPr>
              <a:r>
                <a:t/>
              </a:r>
              <a:endParaRPr b="0" i="0" sz="4500" u="none" cap="none" strike="noStrike">
                <a:solidFill>
                  <a:srgbClr val="2E2E2E"/>
                </a:solidFill>
                <a:latin typeface="Arial"/>
                <a:ea typeface="Arial"/>
                <a:cs typeface="Arial"/>
                <a:sym typeface="Arial"/>
              </a:endParaRPr>
            </a:p>
          </p:txBody>
        </p:sp>
      </p:grpSp>
      <p:sp>
        <p:nvSpPr>
          <p:cNvPr id="982" name="Google Shape;982;p107"/>
          <p:cNvSpPr txBox="1"/>
          <p:nvPr/>
        </p:nvSpPr>
        <p:spPr>
          <a:xfrm>
            <a:off x="2835050" y="1435100"/>
            <a:ext cx="1257300" cy="29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Roboto"/>
                <a:ea typeface="Roboto"/>
                <a:cs typeface="Roboto"/>
                <a:sym typeface="Roboto"/>
              </a:rPr>
              <a:t>Customers</a:t>
            </a:r>
            <a:endParaRPr b="0" i="0" sz="1200" u="none" cap="none" strike="noStrike">
              <a:solidFill>
                <a:srgbClr val="000000"/>
              </a:solidFill>
              <a:latin typeface="Roboto"/>
              <a:ea typeface="Roboto"/>
              <a:cs typeface="Roboto"/>
              <a:sym typeface="Roboto"/>
            </a:endParaRPr>
          </a:p>
        </p:txBody>
      </p:sp>
      <p:sp>
        <p:nvSpPr>
          <p:cNvPr id="983" name="Google Shape;983;p107"/>
          <p:cNvSpPr txBox="1"/>
          <p:nvPr/>
        </p:nvSpPr>
        <p:spPr>
          <a:xfrm>
            <a:off x="4792925" y="1435100"/>
            <a:ext cx="1257300" cy="29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Roboto"/>
                <a:ea typeface="Roboto"/>
                <a:cs typeface="Roboto"/>
                <a:sym typeface="Roboto"/>
              </a:rPr>
              <a:t>Employees</a:t>
            </a:r>
            <a:endParaRPr b="0" i="0" sz="1200" u="none" cap="none" strike="noStrike">
              <a:solidFill>
                <a:srgbClr val="000000"/>
              </a:solidFill>
              <a:latin typeface="Roboto"/>
              <a:ea typeface="Roboto"/>
              <a:cs typeface="Roboto"/>
              <a:sym typeface="Roboto"/>
            </a:endParaRPr>
          </a:p>
        </p:txBody>
      </p:sp>
      <p:sp>
        <p:nvSpPr>
          <p:cNvPr id="984" name="Google Shape;984;p107"/>
          <p:cNvSpPr txBox="1"/>
          <p:nvPr/>
        </p:nvSpPr>
        <p:spPr>
          <a:xfrm>
            <a:off x="6670550" y="1435100"/>
            <a:ext cx="1257300" cy="29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Roboto"/>
                <a:ea typeface="Roboto"/>
                <a:cs typeface="Roboto"/>
                <a:sym typeface="Roboto"/>
              </a:rPr>
              <a:t>Partners</a:t>
            </a:r>
            <a:endParaRPr b="0" i="0" sz="1200" u="none" cap="none" strike="noStrike">
              <a:solidFill>
                <a:srgbClr val="000000"/>
              </a:solidFill>
              <a:latin typeface="Roboto"/>
              <a:ea typeface="Roboto"/>
              <a:cs typeface="Roboto"/>
              <a:sym typeface="Roboto"/>
            </a:endParaRPr>
          </a:p>
        </p:txBody>
      </p:sp>
      <p:sp>
        <p:nvSpPr>
          <p:cNvPr id="985" name="Google Shape;985;p107"/>
          <p:cNvSpPr txBox="1"/>
          <p:nvPr/>
        </p:nvSpPr>
        <p:spPr>
          <a:xfrm>
            <a:off x="4036175" y="578550"/>
            <a:ext cx="2770800" cy="29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oboto"/>
                <a:ea typeface="Roboto"/>
                <a:cs typeface="Roboto"/>
                <a:sym typeface="Roboto"/>
              </a:rPr>
              <a:t>Connected Digital Experiences</a:t>
            </a:r>
            <a:endParaRPr b="0" i="0" sz="1400" u="none" cap="none" strike="noStrike">
              <a:solidFill>
                <a:schemeClr val="dk1"/>
              </a:solidFill>
              <a:latin typeface="Roboto"/>
              <a:ea typeface="Roboto"/>
              <a:cs typeface="Roboto"/>
              <a:sym typeface="Roboto"/>
            </a:endParaRPr>
          </a:p>
        </p:txBody>
      </p:sp>
      <p:sp>
        <p:nvSpPr>
          <p:cNvPr id="986" name="Google Shape;986;p107"/>
          <p:cNvSpPr/>
          <p:nvPr/>
        </p:nvSpPr>
        <p:spPr>
          <a:xfrm>
            <a:off x="2820759" y="2672886"/>
            <a:ext cx="318300" cy="368700"/>
          </a:xfrm>
          <a:custGeom>
            <a:rect b="b" l="l" r="r" t="t"/>
            <a:pathLst>
              <a:path extrusionOk="0" h="120000" w="120000">
                <a:moveTo>
                  <a:pt x="115291" y="40000"/>
                </a:moveTo>
                <a:lnTo>
                  <a:pt x="96759" y="40000"/>
                </a:lnTo>
                <a:lnTo>
                  <a:pt x="96759" y="35921"/>
                </a:lnTo>
                <a:cubicBezTo>
                  <a:pt x="96759" y="33421"/>
                  <a:pt x="96607" y="30921"/>
                  <a:pt x="96000" y="28552"/>
                </a:cubicBezTo>
                <a:cubicBezTo>
                  <a:pt x="95088" y="23815"/>
                  <a:pt x="93265" y="19473"/>
                  <a:pt x="90531" y="15657"/>
                </a:cubicBezTo>
                <a:cubicBezTo>
                  <a:pt x="89316" y="13815"/>
                  <a:pt x="87797" y="11973"/>
                  <a:pt x="86126" y="10394"/>
                </a:cubicBezTo>
                <a:cubicBezTo>
                  <a:pt x="84455" y="8815"/>
                  <a:pt x="82632" y="7368"/>
                  <a:pt x="80658" y="6052"/>
                </a:cubicBezTo>
                <a:cubicBezTo>
                  <a:pt x="78683" y="4736"/>
                  <a:pt x="76556" y="3684"/>
                  <a:pt x="74430" y="2763"/>
                </a:cubicBezTo>
                <a:cubicBezTo>
                  <a:pt x="72151" y="1842"/>
                  <a:pt x="69873" y="1184"/>
                  <a:pt x="67443" y="657"/>
                </a:cubicBezTo>
                <a:cubicBezTo>
                  <a:pt x="65012" y="263"/>
                  <a:pt x="62430" y="0"/>
                  <a:pt x="59848" y="0"/>
                </a:cubicBezTo>
                <a:cubicBezTo>
                  <a:pt x="57265" y="0"/>
                  <a:pt x="54835" y="263"/>
                  <a:pt x="52405" y="657"/>
                </a:cubicBezTo>
                <a:cubicBezTo>
                  <a:pt x="49974" y="1184"/>
                  <a:pt x="47696" y="1842"/>
                  <a:pt x="45417" y="2763"/>
                </a:cubicBezTo>
                <a:cubicBezTo>
                  <a:pt x="43139" y="3684"/>
                  <a:pt x="41164" y="4736"/>
                  <a:pt x="39189" y="6052"/>
                </a:cubicBezTo>
                <a:cubicBezTo>
                  <a:pt x="37215" y="7368"/>
                  <a:pt x="35392" y="8815"/>
                  <a:pt x="33721" y="10394"/>
                </a:cubicBezTo>
                <a:cubicBezTo>
                  <a:pt x="32050" y="11973"/>
                  <a:pt x="30531" y="13815"/>
                  <a:pt x="29164" y="15657"/>
                </a:cubicBezTo>
                <a:cubicBezTo>
                  <a:pt x="26582" y="19473"/>
                  <a:pt x="24759" y="23815"/>
                  <a:pt x="23696" y="28552"/>
                </a:cubicBezTo>
                <a:cubicBezTo>
                  <a:pt x="23240" y="30921"/>
                  <a:pt x="22936" y="33421"/>
                  <a:pt x="22936" y="35921"/>
                </a:cubicBezTo>
                <a:lnTo>
                  <a:pt x="22936" y="40000"/>
                </a:lnTo>
                <a:lnTo>
                  <a:pt x="4556" y="40000"/>
                </a:lnTo>
                <a:cubicBezTo>
                  <a:pt x="1974" y="40000"/>
                  <a:pt x="0" y="41710"/>
                  <a:pt x="0" y="43947"/>
                </a:cubicBezTo>
                <a:lnTo>
                  <a:pt x="0" y="115789"/>
                </a:lnTo>
                <a:cubicBezTo>
                  <a:pt x="0" y="118026"/>
                  <a:pt x="1974" y="119868"/>
                  <a:pt x="4556" y="119868"/>
                </a:cubicBezTo>
                <a:lnTo>
                  <a:pt x="115291" y="119868"/>
                </a:lnTo>
                <a:cubicBezTo>
                  <a:pt x="117873" y="119868"/>
                  <a:pt x="119848" y="118026"/>
                  <a:pt x="119848" y="115789"/>
                </a:cubicBezTo>
                <a:lnTo>
                  <a:pt x="119848" y="43947"/>
                </a:lnTo>
                <a:cubicBezTo>
                  <a:pt x="119848" y="41710"/>
                  <a:pt x="117873" y="40000"/>
                  <a:pt x="115291" y="40000"/>
                </a:cubicBezTo>
                <a:close/>
                <a:moveTo>
                  <a:pt x="64556" y="78815"/>
                </a:moveTo>
                <a:lnTo>
                  <a:pt x="64556" y="83947"/>
                </a:lnTo>
                <a:lnTo>
                  <a:pt x="64556" y="95657"/>
                </a:lnTo>
                <a:cubicBezTo>
                  <a:pt x="64556" y="97894"/>
                  <a:pt x="62278" y="99736"/>
                  <a:pt x="59848" y="99736"/>
                </a:cubicBezTo>
                <a:cubicBezTo>
                  <a:pt x="57265" y="99736"/>
                  <a:pt x="55291" y="97894"/>
                  <a:pt x="55291" y="95657"/>
                </a:cubicBezTo>
                <a:lnTo>
                  <a:pt x="55291" y="79868"/>
                </a:lnTo>
                <a:lnTo>
                  <a:pt x="55291" y="78815"/>
                </a:lnTo>
                <a:cubicBezTo>
                  <a:pt x="52556" y="77368"/>
                  <a:pt x="50734" y="74868"/>
                  <a:pt x="50734" y="71842"/>
                </a:cubicBezTo>
                <a:cubicBezTo>
                  <a:pt x="50734" y="67500"/>
                  <a:pt x="54683" y="63947"/>
                  <a:pt x="59848" y="63947"/>
                </a:cubicBezTo>
                <a:cubicBezTo>
                  <a:pt x="64860" y="63947"/>
                  <a:pt x="69113" y="67500"/>
                  <a:pt x="69113" y="71842"/>
                </a:cubicBezTo>
                <a:cubicBezTo>
                  <a:pt x="69113" y="74868"/>
                  <a:pt x="67291" y="77368"/>
                  <a:pt x="64556" y="78815"/>
                </a:cubicBezTo>
                <a:close/>
                <a:moveTo>
                  <a:pt x="87645" y="40000"/>
                </a:moveTo>
                <a:lnTo>
                  <a:pt x="32202" y="40000"/>
                </a:lnTo>
                <a:lnTo>
                  <a:pt x="32202" y="35921"/>
                </a:lnTo>
                <a:cubicBezTo>
                  <a:pt x="32202" y="33421"/>
                  <a:pt x="32658" y="30789"/>
                  <a:pt x="33265" y="28289"/>
                </a:cubicBezTo>
                <a:cubicBezTo>
                  <a:pt x="34177" y="24868"/>
                  <a:pt x="35848" y="21710"/>
                  <a:pt x="37822" y="18815"/>
                </a:cubicBezTo>
                <a:cubicBezTo>
                  <a:pt x="38886" y="17368"/>
                  <a:pt x="40101" y="16052"/>
                  <a:pt x="41468" y="14868"/>
                </a:cubicBezTo>
                <a:cubicBezTo>
                  <a:pt x="44050" y="12499"/>
                  <a:pt x="47240" y="10526"/>
                  <a:pt x="50886" y="9342"/>
                </a:cubicBezTo>
                <a:cubicBezTo>
                  <a:pt x="53620" y="8421"/>
                  <a:pt x="56658" y="8026"/>
                  <a:pt x="59848" y="8026"/>
                </a:cubicBezTo>
                <a:cubicBezTo>
                  <a:pt x="65316" y="8026"/>
                  <a:pt x="70025" y="9342"/>
                  <a:pt x="73974" y="11710"/>
                </a:cubicBezTo>
                <a:cubicBezTo>
                  <a:pt x="75645" y="12631"/>
                  <a:pt x="77012" y="13684"/>
                  <a:pt x="78379" y="14868"/>
                </a:cubicBezTo>
                <a:cubicBezTo>
                  <a:pt x="79746" y="16052"/>
                  <a:pt x="80810" y="17368"/>
                  <a:pt x="81873" y="18815"/>
                </a:cubicBezTo>
                <a:cubicBezTo>
                  <a:pt x="83544" y="20921"/>
                  <a:pt x="84759" y="23289"/>
                  <a:pt x="85670" y="25789"/>
                </a:cubicBezTo>
                <a:cubicBezTo>
                  <a:pt x="86886" y="29078"/>
                  <a:pt x="87645" y="32499"/>
                  <a:pt x="87645" y="35921"/>
                </a:cubicBezTo>
                <a:lnTo>
                  <a:pt x="87645" y="40000"/>
                </a:lnTo>
                <a:close/>
              </a:path>
            </a:pathLst>
          </a:custGeom>
          <a:solidFill>
            <a:schemeClr val="dk1"/>
          </a:solidFill>
          <a:ln>
            <a:noFill/>
          </a:ln>
        </p:spPr>
        <p:txBody>
          <a:bodyPr anchorCtr="0" anchor="ctr" bIns="22825" lIns="45675" spcFirstLastPara="1" rIns="45675" wrap="square" tIns="228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grpSp>
        <p:nvGrpSpPr>
          <p:cNvPr id="987" name="Google Shape;987;p107"/>
          <p:cNvGrpSpPr/>
          <p:nvPr/>
        </p:nvGrpSpPr>
        <p:grpSpPr>
          <a:xfrm>
            <a:off x="6464065" y="2672900"/>
            <a:ext cx="366260" cy="368659"/>
            <a:chOff x="3350873" y="2489200"/>
            <a:chExt cx="298500" cy="300113"/>
          </a:xfrm>
        </p:grpSpPr>
        <p:sp>
          <p:nvSpPr>
            <p:cNvPr id="988" name="Google Shape;988;p107"/>
            <p:cNvSpPr/>
            <p:nvPr/>
          </p:nvSpPr>
          <p:spPr>
            <a:xfrm>
              <a:off x="3350873" y="2589213"/>
              <a:ext cx="298500" cy="200100"/>
            </a:xfrm>
            <a:custGeom>
              <a:rect b="b" l="l" r="r" t="t"/>
              <a:pathLst>
                <a:path extrusionOk="0" h="120000" w="120000">
                  <a:moveTo>
                    <a:pt x="117975" y="113718"/>
                  </a:moveTo>
                  <a:lnTo>
                    <a:pt x="111903" y="113718"/>
                  </a:lnTo>
                  <a:lnTo>
                    <a:pt x="111903" y="2815"/>
                  </a:lnTo>
                  <a:cubicBezTo>
                    <a:pt x="111903" y="1299"/>
                    <a:pt x="111036" y="0"/>
                    <a:pt x="109879" y="0"/>
                  </a:cubicBezTo>
                  <a:lnTo>
                    <a:pt x="93975" y="0"/>
                  </a:lnTo>
                  <a:cubicBezTo>
                    <a:pt x="92819" y="0"/>
                    <a:pt x="91951" y="1299"/>
                    <a:pt x="91951" y="2815"/>
                  </a:cubicBezTo>
                  <a:lnTo>
                    <a:pt x="91951" y="113718"/>
                  </a:lnTo>
                  <a:lnTo>
                    <a:pt x="83855" y="113718"/>
                  </a:lnTo>
                  <a:lnTo>
                    <a:pt x="83855" y="56750"/>
                  </a:lnTo>
                  <a:cubicBezTo>
                    <a:pt x="83855" y="55234"/>
                    <a:pt x="82987" y="53718"/>
                    <a:pt x="81975" y="53718"/>
                  </a:cubicBezTo>
                  <a:lnTo>
                    <a:pt x="65927" y="53718"/>
                  </a:lnTo>
                  <a:cubicBezTo>
                    <a:pt x="64771" y="53718"/>
                    <a:pt x="63903" y="55234"/>
                    <a:pt x="63903" y="56750"/>
                  </a:cubicBezTo>
                  <a:lnTo>
                    <a:pt x="63903" y="113718"/>
                  </a:lnTo>
                  <a:lnTo>
                    <a:pt x="55951" y="113718"/>
                  </a:lnTo>
                  <a:lnTo>
                    <a:pt x="55951" y="38772"/>
                  </a:lnTo>
                  <a:cubicBezTo>
                    <a:pt x="55951" y="37256"/>
                    <a:pt x="55084" y="35956"/>
                    <a:pt x="53927" y="35956"/>
                  </a:cubicBezTo>
                  <a:lnTo>
                    <a:pt x="37879" y="35956"/>
                  </a:lnTo>
                  <a:cubicBezTo>
                    <a:pt x="36867" y="35956"/>
                    <a:pt x="35855" y="37256"/>
                    <a:pt x="35855" y="38772"/>
                  </a:cubicBezTo>
                  <a:lnTo>
                    <a:pt x="35855" y="113718"/>
                  </a:lnTo>
                  <a:lnTo>
                    <a:pt x="27903" y="113718"/>
                  </a:lnTo>
                  <a:lnTo>
                    <a:pt x="27903" y="80794"/>
                  </a:lnTo>
                  <a:cubicBezTo>
                    <a:pt x="27903" y="79061"/>
                    <a:pt x="27036" y="77761"/>
                    <a:pt x="25879" y="77761"/>
                  </a:cubicBezTo>
                  <a:lnTo>
                    <a:pt x="9975" y="77761"/>
                  </a:lnTo>
                  <a:cubicBezTo>
                    <a:pt x="8819" y="77761"/>
                    <a:pt x="7951" y="79061"/>
                    <a:pt x="7951" y="80794"/>
                  </a:cubicBezTo>
                  <a:lnTo>
                    <a:pt x="7951" y="113718"/>
                  </a:lnTo>
                  <a:lnTo>
                    <a:pt x="1879" y="113718"/>
                  </a:lnTo>
                  <a:cubicBezTo>
                    <a:pt x="867" y="113718"/>
                    <a:pt x="0" y="115018"/>
                    <a:pt x="0" y="116750"/>
                  </a:cubicBezTo>
                  <a:cubicBezTo>
                    <a:pt x="0" y="118483"/>
                    <a:pt x="867" y="119783"/>
                    <a:pt x="1879" y="119783"/>
                  </a:cubicBezTo>
                  <a:lnTo>
                    <a:pt x="9975" y="119783"/>
                  </a:lnTo>
                  <a:lnTo>
                    <a:pt x="25879" y="119783"/>
                  </a:lnTo>
                  <a:lnTo>
                    <a:pt x="37879" y="119783"/>
                  </a:lnTo>
                  <a:lnTo>
                    <a:pt x="53927" y="119783"/>
                  </a:lnTo>
                  <a:lnTo>
                    <a:pt x="65927" y="119783"/>
                  </a:lnTo>
                  <a:lnTo>
                    <a:pt x="81975" y="119783"/>
                  </a:lnTo>
                  <a:lnTo>
                    <a:pt x="93975" y="119783"/>
                  </a:lnTo>
                  <a:lnTo>
                    <a:pt x="109879" y="119783"/>
                  </a:lnTo>
                  <a:lnTo>
                    <a:pt x="117831" y="119783"/>
                  </a:lnTo>
                  <a:cubicBezTo>
                    <a:pt x="118987" y="119783"/>
                    <a:pt x="119855" y="118483"/>
                    <a:pt x="119855" y="116750"/>
                  </a:cubicBezTo>
                  <a:cubicBezTo>
                    <a:pt x="119855" y="115018"/>
                    <a:pt x="118987" y="113718"/>
                    <a:pt x="117975" y="113718"/>
                  </a:cubicBezTo>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989" name="Google Shape;989;p107"/>
            <p:cNvSpPr/>
            <p:nvPr/>
          </p:nvSpPr>
          <p:spPr>
            <a:xfrm>
              <a:off x="3371511" y="2489200"/>
              <a:ext cx="263400" cy="165000"/>
            </a:xfrm>
            <a:custGeom>
              <a:rect b="b" l="l" r="r" t="t"/>
              <a:pathLst>
                <a:path extrusionOk="0" h="120000" w="120000">
                  <a:moveTo>
                    <a:pt x="8991" y="119737"/>
                  </a:moveTo>
                  <a:cubicBezTo>
                    <a:pt x="14059" y="119737"/>
                    <a:pt x="17983" y="113435"/>
                    <a:pt x="17983" y="105295"/>
                  </a:cubicBezTo>
                  <a:cubicBezTo>
                    <a:pt x="17983" y="102932"/>
                    <a:pt x="17656" y="100831"/>
                    <a:pt x="17166" y="98993"/>
                  </a:cubicBezTo>
                  <a:lnTo>
                    <a:pt x="37765" y="70109"/>
                  </a:lnTo>
                  <a:cubicBezTo>
                    <a:pt x="39237" y="71684"/>
                    <a:pt x="41035" y="72735"/>
                    <a:pt x="42997" y="72735"/>
                  </a:cubicBezTo>
                  <a:cubicBezTo>
                    <a:pt x="45940" y="72735"/>
                    <a:pt x="48555" y="70371"/>
                    <a:pt x="50190" y="66695"/>
                  </a:cubicBezTo>
                  <a:lnTo>
                    <a:pt x="67847" y="77986"/>
                  </a:lnTo>
                  <a:cubicBezTo>
                    <a:pt x="67847" y="78774"/>
                    <a:pt x="67847" y="79299"/>
                    <a:pt x="67847" y="79824"/>
                  </a:cubicBezTo>
                  <a:cubicBezTo>
                    <a:pt x="67847" y="87964"/>
                    <a:pt x="71934" y="94529"/>
                    <a:pt x="76839" y="94529"/>
                  </a:cubicBezTo>
                  <a:cubicBezTo>
                    <a:pt x="81907" y="94529"/>
                    <a:pt x="85831" y="87964"/>
                    <a:pt x="85831" y="79824"/>
                  </a:cubicBezTo>
                  <a:cubicBezTo>
                    <a:pt x="85831" y="76673"/>
                    <a:pt x="85177" y="73785"/>
                    <a:pt x="84196" y="71422"/>
                  </a:cubicBezTo>
                  <a:lnTo>
                    <a:pt x="106920" y="27571"/>
                  </a:lnTo>
                  <a:cubicBezTo>
                    <a:pt x="108065" y="28621"/>
                    <a:pt x="109373" y="29146"/>
                    <a:pt x="110844" y="29146"/>
                  </a:cubicBezTo>
                  <a:cubicBezTo>
                    <a:pt x="115749" y="29146"/>
                    <a:pt x="119836" y="22319"/>
                    <a:pt x="119836" y="14442"/>
                  </a:cubicBezTo>
                  <a:cubicBezTo>
                    <a:pt x="119836" y="6301"/>
                    <a:pt x="115912" y="0"/>
                    <a:pt x="110844" y="0"/>
                  </a:cubicBezTo>
                  <a:cubicBezTo>
                    <a:pt x="105940" y="0"/>
                    <a:pt x="101689" y="6564"/>
                    <a:pt x="101689" y="14442"/>
                  </a:cubicBezTo>
                  <a:cubicBezTo>
                    <a:pt x="101689" y="17592"/>
                    <a:pt x="102343" y="20481"/>
                    <a:pt x="103487" y="22844"/>
                  </a:cubicBezTo>
                  <a:lnTo>
                    <a:pt x="80762" y="66695"/>
                  </a:lnTo>
                  <a:cubicBezTo>
                    <a:pt x="79455" y="65908"/>
                    <a:pt x="78310" y="65382"/>
                    <a:pt x="76839" y="65382"/>
                  </a:cubicBezTo>
                  <a:cubicBezTo>
                    <a:pt x="73896" y="65382"/>
                    <a:pt x="71280" y="67746"/>
                    <a:pt x="69645" y="71422"/>
                  </a:cubicBezTo>
                  <a:lnTo>
                    <a:pt x="51825" y="59868"/>
                  </a:lnTo>
                  <a:cubicBezTo>
                    <a:pt x="51989" y="59343"/>
                    <a:pt x="51989" y="58818"/>
                    <a:pt x="51989" y="58030"/>
                  </a:cubicBezTo>
                  <a:cubicBezTo>
                    <a:pt x="51989" y="50153"/>
                    <a:pt x="48065" y="43588"/>
                    <a:pt x="42997" y="43588"/>
                  </a:cubicBezTo>
                  <a:cubicBezTo>
                    <a:pt x="38092" y="43588"/>
                    <a:pt x="33841" y="50153"/>
                    <a:pt x="33841" y="58030"/>
                  </a:cubicBezTo>
                  <a:cubicBezTo>
                    <a:pt x="33841" y="60393"/>
                    <a:pt x="34332" y="62494"/>
                    <a:pt x="34822" y="64595"/>
                  </a:cubicBezTo>
                  <a:lnTo>
                    <a:pt x="14223" y="93479"/>
                  </a:lnTo>
                  <a:cubicBezTo>
                    <a:pt x="12752" y="91641"/>
                    <a:pt x="10953" y="90853"/>
                    <a:pt x="8991" y="90853"/>
                  </a:cubicBezTo>
                  <a:cubicBezTo>
                    <a:pt x="4087" y="90853"/>
                    <a:pt x="0" y="97155"/>
                    <a:pt x="0" y="105295"/>
                  </a:cubicBezTo>
                  <a:cubicBezTo>
                    <a:pt x="0" y="113435"/>
                    <a:pt x="4087" y="119737"/>
                    <a:pt x="8991" y="119737"/>
                  </a:cubicBezTo>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grpSp>
      <p:sp>
        <p:nvSpPr>
          <p:cNvPr id="990" name="Google Shape;990;p107"/>
          <p:cNvSpPr txBox="1"/>
          <p:nvPr/>
        </p:nvSpPr>
        <p:spPr>
          <a:xfrm>
            <a:off x="2503650" y="3025650"/>
            <a:ext cx="952500" cy="29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Roboto"/>
                <a:ea typeface="Roboto"/>
                <a:cs typeface="Roboto"/>
                <a:sym typeface="Roboto"/>
              </a:rPr>
              <a:t>Secure</a:t>
            </a:r>
            <a:endParaRPr b="0" i="0" sz="1200" u="none" cap="none" strike="noStrike">
              <a:solidFill>
                <a:schemeClr val="dk1"/>
              </a:solidFill>
              <a:latin typeface="Roboto"/>
              <a:ea typeface="Roboto"/>
              <a:cs typeface="Roboto"/>
              <a:sym typeface="Roboto"/>
            </a:endParaRPr>
          </a:p>
        </p:txBody>
      </p:sp>
      <p:sp>
        <p:nvSpPr>
          <p:cNvPr id="991" name="Google Shape;991;p107"/>
          <p:cNvSpPr txBox="1"/>
          <p:nvPr/>
        </p:nvSpPr>
        <p:spPr>
          <a:xfrm>
            <a:off x="3693429" y="3025650"/>
            <a:ext cx="952500" cy="29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Roboto"/>
                <a:ea typeface="Roboto"/>
                <a:cs typeface="Roboto"/>
                <a:sym typeface="Roboto"/>
              </a:rPr>
              <a:t>Scale</a:t>
            </a:r>
            <a:endParaRPr b="0" i="0" sz="1200" u="none" cap="none" strike="noStrike">
              <a:solidFill>
                <a:schemeClr val="dk1"/>
              </a:solidFill>
              <a:latin typeface="Roboto"/>
              <a:ea typeface="Roboto"/>
              <a:cs typeface="Roboto"/>
              <a:sym typeface="Roboto"/>
            </a:endParaRPr>
          </a:p>
        </p:txBody>
      </p:sp>
      <p:sp>
        <p:nvSpPr>
          <p:cNvPr id="992" name="Google Shape;992;p107"/>
          <p:cNvSpPr txBox="1"/>
          <p:nvPr/>
        </p:nvSpPr>
        <p:spPr>
          <a:xfrm>
            <a:off x="4645325" y="3025650"/>
            <a:ext cx="1552500" cy="29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Roboto"/>
                <a:ea typeface="Roboto"/>
                <a:cs typeface="Roboto"/>
                <a:sym typeface="Roboto"/>
              </a:rPr>
              <a:t>Manage</a:t>
            </a:r>
            <a:endParaRPr b="0" i="0" sz="1200" u="none" cap="none" strike="noStrike">
              <a:solidFill>
                <a:schemeClr val="dk1"/>
              </a:solidFill>
              <a:latin typeface="Roboto"/>
              <a:ea typeface="Roboto"/>
              <a:cs typeface="Roboto"/>
              <a:sym typeface="Roboto"/>
            </a:endParaRPr>
          </a:p>
        </p:txBody>
      </p:sp>
      <p:sp>
        <p:nvSpPr>
          <p:cNvPr id="993" name="Google Shape;993;p107"/>
          <p:cNvSpPr txBox="1"/>
          <p:nvPr/>
        </p:nvSpPr>
        <p:spPr>
          <a:xfrm>
            <a:off x="6171850" y="3025650"/>
            <a:ext cx="952500" cy="29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Roboto"/>
                <a:ea typeface="Roboto"/>
                <a:cs typeface="Roboto"/>
                <a:sym typeface="Roboto"/>
              </a:rPr>
              <a:t>Analyze</a:t>
            </a:r>
            <a:endParaRPr b="0" i="0" sz="1200" u="none" cap="none" strike="noStrike">
              <a:solidFill>
                <a:schemeClr val="dk1"/>
              </a:solidFill>
              <a:latin typeface="Roboto"/>
              <a:ea typeface="Roboto"/>
              <a:cs typeface="Roboto"/>
              <a:sym typeface="Roboto"/>
            </a:endParaRPr>
          </a:p>
        </p:txBody>
      </p:sp>
      <p:sp>
        <p:nvSpPr>
          <p:cNvPr id="994" name="Google Shape;994;p107"/>
          <p:cNvSpPr txBox="1"/>
          <p:nvPr/>
        </p:nvSpPr>
        <p:spPr>
          <a:xfrm>
            <a:off x="7309950" y="3025650"/>
            <a:ext cx="1120500" cy="29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Roboto"/>
                <a:ea typeface="Roboto"/>
                <a:cs typeface="Roboto"/>
                <a:sym typeface="Roboto"/>
              </a:rPr>
              <a:t>Publish</a:t>
            </a:r>
            <a:endParaRPr b="0" i="0" sz="1200" u="none" cap="none" strike="noStrike">
              <a:solidFill>
                <a:schemeClr val="dk1"/>
              </a:solidFill>
              <a:latin typeface="Roboto"/>
              <a:ea typeface="Roboto"/>
              <a:cs typeface="Roboto"/>
              <a:sym typeface="Roboto"/>
            </a:endParaRPr>
          </a:p>
        </p:txBody>
      </p:sp>
      <p:sp>
        <p:nvSpPr>
          <p:cNvPr id="995" name="Google Shape;995;p107"/>
          <p:cNvSpPr/>
          <p:nvPr/>
        </p:nvSpPr>
        <p:spPr>
          <a:xfrm>
            <a:off x="2455450" y="3365725"/>
            <a:ext cx="5916900" cy="2913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Roboto"/>
              <a:ea typeface="Roboto"/>
              <a:cs typeface="Roboto"/>
              <a:sym typeface="Roboto"/>
            </a:endParaRPr>
          </a:p>
        </p:txBody>
      </p:sp>
      <p:sp>
        <p:nvSpPr>
          <p:cNvPr id="996" name="Google Shape;996;p107"/>
          <p:cNvSpPr txBox="1"/>
          <p:nvPr/>
        </p:nvSpPr>
        <p:spPr>
          <a:xfrm>
            <a:off x="4598100" y="3365725"/>
            <a:ext cx="1647000" cy="29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Roboto"/>
                <a:ea typeface="Roboto"/>
                <a:cs typeface="Roboto"/>
                <a:sym typeface="Roboto"/>
              </a:rPr>
              <a:t>ESB / Integration</a:t>
            </a:r>
            <a:endParaRPr b="0" i="0" sz="1200" u="none" cap="none" strike="noStrike">
              <a:solidFill>
                <a:srgbClr val="000000"/>
              </a:solidFill>
              <a:latin typeface="Roboto"/>
              <a:ea typeface="Roboto"/>
              <a:cs typeface="Roboto"/>
              <a:sym typeface="Roboto"/>
            </a:endParaRPr>
          </a:p>
        </p:txBody>
      </p:sp>
      <p:sp>
        <p:nvSpPr>
          <p:cNvPr id="997" name="Google Shape;997;p107"/>
          <p:cNvSpPr txBox="1"/>
          <p:nvPr/>
        </p:nvSpPr>
        <p:spPr>
          <a:xfrm>
            <a:off x="2464255" y="4136425"/>
            <a:ext cx="1150500" cy="29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Roboto"/>
                <a:ea typeface="Roboto"/>
                <a:cs typeface="Roboto"/>
                <a:sym typeface="Roboto"/>
              </a:rPr>
              <a:t>CRM, ERP, etc.</a:t>
            </a:r>
            <a:endParaRPr b="0" i="0" sz="1200" u="none" cap="none" strike="noStrike">
              <a:solidFill>
                <a:schemeClr val="dk2"/>
              </a:solidFill>
              <a:latin typeface="Roboto"/>
              <a:ea typeface="Roboto"/>
              <a:cs typeface="Roboto"/>
              <a:sym typeface="Roboto"/>
            </a:endParaRPr>
          </a:p>
        </p:txBody>
      </p:sp>
      <p:sp>
        <p:nvSpPr>
          <p:cNvPr id="998" name="Google Shape;998;p107"/>
          <p:cNvSpPr txBox="1"/>
          <p:nvPr/>
        </p:nvSpPr>
        <p:spPr>
          <a:xfrm>
            <a:off x="3702350" y="4136425"/>
            <a:ext cx="952500" cy="29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Roboto"/>
                <a:ea typeface="Roboto"/>
                <a:cs typeface="Roboto"/>
                <a:sym typeface="Roboto"/>
              </a:rPr>
              <a:t>SOA</a:t>
            </a:r>
            <a:endParaRPr b="0" i="0" sz="1200" u="none" cap="none" strike="noStrike">
              <a:solidFill>
                <a:schemeClr val="dk2"/>
              </a:solidFill>
              <a:latin typeface="Roboto"/>
              <a:ea typeface="Roboto"/>
              <a:cs typeface="Roboto"/>
              <a:sym typeface="Roboto"/>
            </a:endParaRPr>
          </a:p>
        </p:txBody>
      </p:sp>
      <p:sp>
        <p:nvSpPr>
          <p:cNvPr id="999" name="Google Shape;999;p107"/>
          <p:cNvSpPr txBox="1"/>
          <p:nvPr/>
        </p:nvSpPr>
        <p:spPr>
          <a:xfrm>
            <a:off x="4937700" y="4136425"/>
            <a:ext cx="952500" cy="29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Roboto"/>
                <a:ea typeface="Roboto"/>
                <a:cs typeface="Roboto"/>
                <a:sym typeface="Roboto"/>
              </a:rPr>
              <a:t>Database</a:t>
            </a:r>
            <a:endParaRPr b="0" i="0" sz="1200" u="none" cap="none" strike="noStrike">
              <a:solidFill>
                <a:schemeClr val="dk2"/>
              </a:solidFill>
              <a:latin typeface="Roboto"/>
              <a:ea typeface="Roboto"/>
              <a:cs typeface="Roboto"/>
              <a:sym typeface="Roboto"/>
            </a:endParaRPr>
          </a:p>
        </p:txBody>
      </p:sp>
      <p:sp>
        <p:nvSpPr>
          <p:cNvPr id="1000" name="Google Shape;1000;p107"/>
          <p:cNvSpPr txBox="1"/>
          <p:nvPr/>
        </p:nvSpPr>
        <p:spPr>
          <a:xfrm>
            <a:off x="5988750" y="4136425"/>
            <a:ext cx="1321200" cy="29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Roboto"/>
                <a:ea typeface="Roboto"/>
                <a:cs typeface="Roboto"/>
                <a:sym typeface="Roboto"/>
              </a:rPr>
              <a:t>Microservices</a:t>
            </a:r>
            <a:endParaRPr b="0" i="0" sz="1200" u="none" cap="none" strike="noStrike">
              <a:solidFill>
                <a:schemeClr val="dk2"/>
              </a:solidFill>
              <a:latin typeface="Roboto"/>
              <a:ea typeface="Roboto"/>
              <a:cs typeface="Roboto"/>
              <a:sym typeface="Roboto"/>
            </a:endParaRPr>
          </a:p>
        </p:txBody>
      </p:sp>
      <p:sp>
        <p:nvSpPr>
          <p:cNvPr id="1001" name="Google Shape;1001;p107"/>
          <p:cNvSpPr txBox="1"/>
          <p:nvPr/>
        </p:nvSpPr>
        <p:spPr>
          <a:xfrm>
            <a:off x="7309950" y="4136425"/>
            <a:ext cx="1120500" cy="29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Roboto"/>
                <a:ea typeface="Roboto"/>
                <a:cs typeface="Roboto"/>
                <a:sym typeface="Roboto"/>
              </a:rPr>
              <a:t>Data Lake</a:t>
            </a:r>
            <a:endParaRPr b="0" i="0" sz="1200" u="none" cap="none" strike="noStrike">
              <a:solidFill>
                <a:schemeClr val="dk2"/>
              </a:solidFill>
              <a:latin typeface="Roboto"/>
              <a:ea typeface="Roboto"/>
              <a:cs typeface="Roboto"/>
              <a:sym typeface="Roboto"/>
            </a:endParaRPr>
          </a:p>
        </p:txBody>
      </p:sp>
      <p:sp>
        <p:nvSpPr>
          <p:cNvPr id="1002" name="Google Shape;1002;p107"/>
          <p:cNvSpPr txBox="1"/>
          <p:nvPr/>
        </p:nvSpPr>
        <p:spPr>
          <a:xfrm>
            <a:off x="4036175" y="4512850"/>
            <a:ext cx="2770800" cy="29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oboto"/>
                <a:ea typeface="Roboto"/>
                <a:cs typeface="Roboto"/>
                <a:sym typeface="Roboto"/>
              </a:rPr>
              <a:t>Systems of Record</a:t>
            </a:r>
            <a:endParaRPr b="0" i="0" sz="1400" u="none" cap="none" strike="noStrike">
              <a:solidFill>
                <a:schemeClr val="dk1"/>
              </a:solidFill>
              <a:latin typeface="Roboto"/>
              <a:ea typeface="Roboto"/>
              <a:cs typeface="Roboto"/>
              <a:sym typeface="Roboto"/>
            </a:endParaRPr>
          </a:p>
        </p:txBody>
      </p:sp>
      <p:sp>
        <p:nvSpPr>
          <p:cNvPr id="1003" name="Google Shape;1003;p107"/>
          <p:cNvSpPr/>
          <p:nvPr/>
        </p:nvSpPr>
        <p:spPr>
          <a:xfrm rot="-5400000">
            <a:off x="940050" y="2385550"/>
            <a:ext cx="1668000" cy="822600"/>
          </a:xfrm>
          <a:prstGeom prst="chevron">
            <a:avLst>
              <a:gd fmla="val 32421"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107"/>
          <p:cNvSpPr txBox="1"/>
          <p:nvPr/>
        </p:nvSpPr>
        <p:spPr>
          <a:xfrm>
            <a:off x="1313025" y="2524413"/>
            <a:ext cx="952500" cy="29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Roboto"/>
                <a:ea typeface="Roboto"/>
                <a:cs typeface="Roboto"/>
                <a:sym typeface="Roboto"/>
              </a:rPr>
              <a:t>Pace of change</a:t>
            </a:r>
            <a:endParaRPr b="0" i="0" sz="1200" u="none" cap="none" strike="noStrike">
              <a:solidFill>
                <a:schemeClr val="dk1"/>
              </a:solidFill>
              <a:latin typeface="Roboto"/>
              <a:ea typeface="Roboto"/>
              <a:cs typeface="Roboto"/>
              <a:sym typeface="Roboto"/>
            </a:endParaRPr>
          </a:p>
        </p:txBody>
      </p:sp>
      <p:sp>
        <p:nvSpPr>
          <p:cNvPr id="1005" name="Google Shape;1005;p107"/>
          <p:cNvSpPr/>
          <p:nvPr/>
        </p:nvSpPr>
        <p:spPr>
          <a:xfrm>
            <a:off x="737700" y="1202300"/>
            <a:ext cx="600900" cy="600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107"/>
          <p:cNvSpPr txBox="1"/>
          <p:nvPr/>
        </p:nvSpPr>
        <p:spPr>
          <a:xfrm>
            <a:off x="1324874" y="1274250"/>
            <a:ext cx="928800" cy="456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Roboto"/>
                <a:ea typeface="Roboto"/>
                <a:cs typeface="Roboto"/>
                <a:sym typeface="Roboto"/>
              </a:rPr>
              <a:t>Days</a:t>
            </a:r>
            <a:endParaRPr b="0" i="0" sz="1000" u="none" cap="none" strike="noStrike">
              <a:solidFill>
                <a:schemeClr val="lt1"/>
              </a:solidFill>
              <a:latin typeface="Roboto"/>
              <a:ea typeface="Roboto"/>
              <a:cs typeface="Roboto"/>
              <a:sym typeface="Roboto"/>
            </a:endParaRPr>
          </a:p>
        </p:txBody>
      </p:sp>
      <p:sp>
        <p:nvSpPr>
          <p:cNvPr id="1007" name="Google Shape;1007;p107"/>
          <p:cNvSpPr txBox="1"/>
          <p:nvPr/>
        </p:nvSpPr>
        <p:spPr>
          <a:xfrm>
            <a:off x="1324874" y="3679525"/>
            <a:ext cx="928800" cy="456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Roboto"/>
                <a:ea typeface="Roboto"/>
                <a:cs typeface="Roboto"/>
                <a:sym typeface="Roboto"/>
              </a:rPr>
              <a:t>Years</a:t>
            </a:r>
            <a:endParaRPr b="0" i="0" sz="1000" u="none" cap="none" strike="noStrike">
              <a:solidFill>
                <a:schemeClr val="lt1"/>
              </a:solidFill>
              <a:latin typeface="Roboto"/>
              <a:ea typeface="Roboto"/>
              <a:cs typeface="Roboto"/>
              <a:sym typeface="Roboto"/>
            </a:endParaRPr>
          </a:p>
        </p:txBody>
      </p:sp>
      <p:sp>
        <p:nvSpPr>
          <p:cNvPr id="1008" name="Google Shape;1008;p107"/>
          <p:cNvSpPr/>
          <p:nvPr/>
        </p:nvSpPr>
        <p:spPr>
          <a:xfrm>
            <a:off x="713559" y="1179311"/>
            <a:ext cx="649200" cy="646800"/>
          </a:xfrm>
          <a:custGeom>
            <a:rect b="b" l="l" r="r" t="t"/>
            <a:pathLst>
              <a:path extrusionOk="0" h="120000" w="120000">
                <a:moveTo>
                  <a:pt x="59770" y="0"/>
                </a:moveTo>
                <a:cubicBezTo>
                  <a:pt x="26793" y="0"/>
                  <a:pt x="0" y="26870"/>
                  <a:pt x="0" y="59942"/>
                </a:cubicBezTo>
                <a:cubicBezTo>
                  <a:pt x="0" y="93014"/>
                  <a:pt x="26793" y="119885"/>
                  <a:pt x="59770" y="119885"/>
                </a:cubicBezTo>
                <a:cubicBezTo>
                  <a:pt x="92748" y="119885"/>
                  <a:pt x="119541" y="93014"/>
                  <a:pt x="119541" y="59942"/>
                </a:cubicBezTo>
                <a:cubicBezTo>
                  <a:pt x="119885" y="26870"/>
                  <a:pt x="92977" y="0"/>
                  <a:pt x="59770" y="0"/>
                </a:cubicBezTo>
                <a:close/>
                <a:moveTo>
                  <a:pt x="60114" y="107942"/>
                </a:moveTo>
                <a:cubicBezTo>
                  <a:pt x="33549" y="107942"/>
                  <a:pt x="12251" y="86583"/>
                  <a:pt x="12251" y="59942"/>
                </a:cubicBezTo>
                <a:cubicBezTo>
                  <a:pt x="12251" y="33416"/>
                  <a:pt x="33549" y="11942"/>
                  <a:pt x="60114" y="11942"/>
                </a:cubicBezTo>
                <a:cubicBezTo>
                  <a:pt x="86564" y="11942"/>
                  <a:pt x="107862" y="33301"/>
                  <a:pt x="107862" y="59942"/>
                </a:cubicBezTo>
                <a:cubicBezTo>
                  <a:pt x="107862" y="86468"/>
                  <a:pt x="86221" y="107942"/>
                  <a:pt x="60114" y="107942"/>
                </a:cubicBezTo>
                <a:close/>
                <a:moveTo>
                  <a:pt x="53931" y="29741"/>
                </a:moveTo>
                <a:lnTo>
                  <a:pt x="53931" y="65799"/>
                </a:lnTo>
                <a:lnTo>
                  <a:pt x="85305" y="84516"/>
                </a:lnTo>
                <a:lnTo>
                  <a:pt x="89770" y="77052"/>
                </a:lnTo>
                <a:lnTo>
                  <a:pt x="62977" y="61205"/>
                </a:lnTo>
                <a:lnTo>
                  <a:pt x="62977" y="29741"/>
                </a:lnTo>
                <a:lnTo>
                  <a:pt x="53931" y="29741"/>
                </a:lnTo>
                <a:close/>
              </a:path>
            </a:pathLst>
          </a:custGeom>
          <a:solidFill>
            <a:schemeClr val="accent1"/>
          </a:solidFill>
          <a:ln>
            <a:noFill/>
          </a:ln>
        </p:spPr>
        <p:txBody>
          <a:bodyPr anchorCtr="0" anchor="ctr" bIns="22825" lIns="45675" spcFirstLastPara="1" rIns="45675" wrap="square" tIns="228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nvGrpSpPr>
          <p:cNvPr id="1009" name="Google Shape;1009;p107"/>
          <p:cNvGrpSpPr/>
          <p:nvPr/>
        </p:nvGrpSpPr>
        <p:grpSpPr>
          <a:xfrm>
            <a:off x="5263470" y="3822248"/>
            <a:ext cx="308089" cy="308521"/>
            <a:chOff x="15531206" y="10482833"/>
            <a:chExt cx="1472700" cy="1472656"/>
          </a:xfrm>
        </p:grpSpPr>
        <p:sp>
          <p:nvSpPr>
            <p:cNvPr id="1010" name="Google Shape;1010;p107"/>
            <p:cNvSpPr/>
            <p:nvPr/>
          </p:nvSpPr>
          <p:spPr>
            <a:xfrm>
              <a:off x="15531206" y="10777366"/>
              <a:ext cx="1472700" cy="343500"/>
            </a:xfrm>
            <a:custGeom>
              <a:rect b="b" l="l" r="r" t="t"/>
              <a:pathLst>
                <a:path extrusionOk="0" h="120000" w="120000">
                  <a:moveTo>
                    <a:pt x="102000" y="85716"/>
                  </a:moveTo>
                  <a:cubicBezTo>
                    <a:pt x="98688" y="85716"/>
                    <a:pt x="96000" y="74177"/>
                    <a:pt x="96000" y="60000"/>
                  </a:cubicBezTo>
                  <a:cubicBezTo>
                    <a:pt x="96000" y="45822"/>
                    <a:pt x="98688" y="34283"/>
                    <a:pt x="102000" y="34283"/>
                  </a:cubicBezTo>
                  <a:cubicBezTo>
                    <a:pt x="105311" y="34283"/>
                    <a:pt x="108000" y="45822"/>
                    <a:pt x="108000" y="60000"/>
                  </a:cubicBezTo>
                  <a:cubicBezTo>
                    <a:pt x="108000" y="74177"/>
                    <a:pt x="105311" y="85716"/>
                    <a:pt x="102000" y="85716"/>
                  </a:cubicBezTo>
                  <a:close/>
                  <a:moveTo>
                    <a:pt x="86000" y="85716"/>
                  </a:moveTo>
                  <a:cubicBezTo>
                    <a:pt x="82688" y="85716"/>
                    <a:pt x="80000" y="74177"/>
                    <a:pt x="80000" y="60000"/>
                  </a:cubicBezTo>
                  <a:cubicBezTo>
                    <a:pt x="80000" y="45822"/>
                    <a:pt x="82688" y="34283"/>
                    <a:pt x="86000" y="34283"/>
                  </a:cubicBezTo>
                  <a:cubicBezTo>
                    <a:pt x="89311" y="34283"/>
                    <a:pt x="92000" y="45822"/>
                    <a:pt x="92000" y="60000"/>
                  </a:cubicBezTo>
                  <a:cubicBezTo>
                    <a:pt x="92000" y="74177"/>
                    <a:pt x="89311" y="85716"/>
                    <a:pt x="86000" y="85716"/>
                  </a:cubicBezTo>
                  <a:close/>
                  <a:moveTo>
                    <a:pt x="70000" y="85716"/>
                  </a:moveTo>
                  <a:cubicBezTo>
                    <a:pt x="66688" y="85716"/>
                    <a:pt x="64000" y="74177"/>
                    <a:pt x="64000" y="60000"/>
                  </a:cubicBezTo>
                  <a:cubicBezTo>
                    <a:pt x="64000" y="45822"/>
                    <a:pt x="66688" y="34283"/>
                    <a:pt x="70000" y="34283"/>
                  </a:cubicBezTo>
                  <a:cubicBezTo>
                    <a:pt x="73311" y="34283"/>
                    <a:pt x="76000" y="45822"/>
                    <a:pt x="76000" y="60000"/>
                  </a:cubicBezTo>
                  <a:cubicBezTo>
                    <a:pt x="76000" y="74177"/>
                    <a:pt x="73311" y="85716"/>
                    <a:pt x="70000" y="85716"/>
                  </a:cubicBezTo>
                  <a:close/>
                  <a:moveTo>
                    <a:pt x="18000" y="94283"/>
                  </a:moveTo>
                  <a:cubicBezTo>
                    <a:pt x="13583" y="94283"/>
                    <a:pt x="10000" y="78944"/>
                    <a:pt x="10000" y="60000"/>
                  </a:cubicBezTo>
                  <a:cubicBezTo>
                    <a:pt x="10000" y="41066"/>
                    <a:pt x="13583" y="25716"/>
                    <a:pt x="18000" y="25716"/>
                  </a:cubicBezTo>
                  <a:cubicBezTo>
                    <a:pt x="22416" y="25716"/>
                    <a:pt x="26000" y="41066"/>
                    <a:pt x="26000" y="60000"/>
                  </a:cubicBezTo>
                  <a:cubicBezTo>
                    <a:pt x="26000" y="78944"/>
                    <a:pt x="22416" y="94283"/>
                    <a:pt x="18000" y="94283"/>
                  </a:cubicBezTo>
                  <a:close/>
                  <a:moveTo>
                    <a:pt x="0" y="0"/>
                  </a:moveTo>
                  <a:lnTo>
                    <a:pt x="0" y="120000"/>
                  </a:lnTo>
                  <a:lnTo>
                    <a:pt x="120000" y="120000"/>
                  </a:lnTo>
                  <a:lnTo>
                    <a:pt x="120000" y="0"/>
                  </a:lnTo>
                  <a:cubicBezTo>
                    <a:pt x="120000" y="0"/>
                    <a:pt x="0" y="0"/>
                    <a:pt x="0" y="0"/>
                  </a:cubicBezTo>
                  <a:close/>
                </a:path>
              </a:pathLst>
            </a:custGeom>
            <a:solidFill>
              <a:srgbClr val="9999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86868"/>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1011" name="Google Shape;1011;p107"/>
            <p:cNvSpPr/>
            <p:nvPr/>
          </p:nvSpPr>
          <p:spPr>
            <a:xfrm>
              <a:off x="15555752" y="10482833"/>
              <a:ext cx="1443900" cy="245400"/>
            </a:xfrm>
            <a:custGeom>
              <a:rect b="b" l="l" r="r" t="t"/>
              <a:pathLst>
                <a:path extrusionOk="0" h="120000" w="120000">
                  <a:moveTo>
                    <a:pt x="100200" y="3516"/>
                  </a:moveTo>
                  <a:cubicBezTo>
                    <a:pt x="99816" y="1266"/>
                    <a:pt x="99300" y="0"/>
                    <a:pt x="98755" y="0"/>
                  </a:cubicBezTo>
                  <a:lnTo>
                    <a:pt x="21244" y="0"/>
                  </a:lnTo>
                  <a:cubicBezTo>
                    <a:pt x="20700" y="0"/>
                    <a:pt x="20183" y="1266"/>
                    <a:pt x="19800" y="3516"/>
                  </a:cubicBezTo>
                  <a:lnTo>
                    <a:pt x="0" y="120000"/>
                  </a:lnTo>
                  <a:lnTo>
                    <a:pt x="120000" y="120000"/>
                  </a:lnTo>
                  <a:cubicBezTo>
                    <a:pt x="120000" y="120000"/>
                    <a:pt x="100200" y="3516"/>
                    <a:pt x="100200" y="3516"/>
                  </a:cubicBezTo>
                  <a:close/>
                </a:path>
              </a:pathLst>
            </a:custGeom>
            <a:solidFill>
              <a:srgbClr val="9999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86868"/>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1012" name="Google Shape;1012;p107"/>
            <p:cNvSpPr/>
            <p:nvPr/>
          </p:nvSpPr>
          <p:spPr>
            <a:xfrm>
              <a:off x="15531206" y="11562789"/>
              <a:ext cx="1472700" cy="392700"/>
            </a:xfrm>
            <a:custGeom>
              <a:rect b="b" l="l" r="r" t="t"/>
              <a:pathLst>
                <a:path extrusionOk="0" h="120000" w="120000">
                  <a:moveTo>
                    <a:pt x="18000" y="22500"/>
                  </a:moveTo>
                  <a:cubicBezTo>
                    <a:pt x="22416" y="22500"/>
                    <a:pt x="26000" y="35933"/>
                    <a:pt x="26000" y="52500"/>
                  </a:cubicBezTo>
                  <a:cubicBezTo>
                    <a:pt x="26000" y="69077"/>
                    <a:pt x="22416" y="82500"/>
                    <a:pt x="18000" y="82500"/>
                  </a:cubicBezTo>
                  <a:cubicBezTo>
                    <a:pt x="13583" y="82500"/>
                    <a:pt x="10000" y="69077"/>
                    <a:pt x="10000" y="52500"/>
                  </a:cubicBezTo>
                  <a:cubicBezTo>
                    <a:pt x="10000" y="35933"/>
                    <a:pt x="13583" y="22500"/>
                    <a:pt x="18000" y="22500"/>
                  </a:cubicBezTo>
                  <a:close/>
                  <a:moveTo>
                    <a:pt x="70000" y="30000"/>
                  </a:moveTo>
                  <a:cubicBezTo>
                    <a:pt x="73311" y="30000"/>
                    <a:pt x="76000" y="40094"/>
                    <a:pt x="76000" y="52500"/>
                  </a:cubicBezTo>
                  <a:cubicBezTo>
                    <a:pt x="76000" y="64905"/>
                    <a:pt x="73311" y="75000"/>
                    <a:pt x="70000" y="75000"/>
                  </a:cubicBezTo>
                  <a:cubicBezTo>
                    <a:pt x="66688" y="75000"/>
                    <a:pt x="64000" y="64905"/>
                    <a:pt x="64000" y="52500"/>
                  </a:cubicBezTo>
                  <a:cubicBezTo>
                    <a:pt x="64000" y="40094"/>
                    <a:pt x="66688" y="30000"/>
                    <a:pt x="70000" y="30000"/>
                  </a:cubicBezTo>
                  <a:close/>
                  <a:moveTo>
                    <a:pt x="86000" y="30000"/>
                  </a:moveTo>
                  <a:cubicBezTo>
                    <a:pt x="89311" y="30000"/>
                    <a:pt x="92000" y="40094"/>
                    <a:pt x="92000" y="52500"/>
                  </a:cubicBezTo>
                  <a:cubicBezTo>
                    <a:pt x="92000" y="64905"/>
                    <a:pt x="89311" y="75000"/>
                    <a:pt x="86000" y="75000"/>
                  </a:cubicBezTo>
                  <a:cubicBezTo>
                    <a:pt x="82688" y="75000"/>
                    <a:pt x="80000" y="64905"/>
                    <a:pt x="80000" y="52500"/>
                  </a:cubicBezTo>
                  <a:cubicBezTo>
                    <a:pt x="80000" y="40094"/>
                    <a:pt x="82688" y="30000"/>
                    <a:pt x="86000" y="30000"/>
                  </a:cubicBezTo>
                  <a:close/>
                  <a:moveTo>
                    <a:pt x="102000" y="30000"/>
                  </a:moveTo>
                  <a:cubicBezTo>
                    <a:pt x="105311" y="30000"/>
                    <a:pt x="108000" y="40094"/>
                    <a:pt x="108000" y="52500"/>
                  </a:cubicBezTo>
                  <a:cubicBezTo>
                    <a:pt x="108000" y="64905"/>
                    <a:pt x="105311" y="75000"/>
                    <a:pt x="102000" y="75000"/>
                  </a:cubicBezTo>
                  <a:cubicBezTo>
                    <a:pt x="98688" y="75000"/>
                    <a:pt x="96000" y="64905"/>
                    <a:pt x="96000" y="52500"/>
                  </a:cubicBezTo>
                  <a:cubicBezTo>
                    <a:pt x="96000" y="40094"/>
                    <a:pt x="98688" y="30000"/>
                    <a:pt x="102000" y="30000"/>
                  </a:cubicBezTo>
                  <a:close/>
                  <a:moveTo>
                    <a:pt x="0" y="75000"/>
                  </a:moveTo>
                  <a:cubicBezTo>
                    <a:pt x="0" y="99816"/>
                    <a:pt x="5383" y="120000"/>
                    <a:pt x="12000" y="120000"/>
                  </a:cubicBezTo>
                  <a:lnTo>
                    <a:pt x="108000" y="120000"/>
                  </a:lnTo>
                  <a:cubicBezTo>
                    <a:pt x="114616" y="120000"/>
                    <a:pt x="120000" y="99816"/>
                    <a:pt x="120000" y="75000"/>
                  </a:cubicBezTo>
                  <a:lnTo>
                    <a:pt x="120000" y="0"/>
                  </a:lnTo>
                  <a:lnTo>
                    <a:pt x="0" y="0"/>
                  </a:lnTo>
                  <a:cubicBezTo>
                    <a:pt x="0" y="0"/>
                    <a:pt x="0" y="75000"/>
                    <a:pt x="0" y="75000"/>
                  </a:cubicBezTo>
                  <a:close/>
                </a:path>
              </a:pathLst>
            </a:custGeom>
            <a:solidFill>
              <a:srgbClr val="9999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86868"/>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1013" name="Google Shape;1013;p107"/>
            <p:cNvSpPr/>
            <p:nvPr/>
          </p:nvSpPr>
          <p:spPr>
            <a:xfrm>
              <a:off x="15531206" y="11170078"/>
              <a:ext cx="1472700" cy="343500"/>
            </a:xfrm>
            <a:custGeom>
              <a:rect b="b" l="l" r="r" t="t"/>
              <a:pathLst>
                <a:path extrusionOk="0" h="120000" w="120000">
                  <a:moveTo>
                    <a:pt x="18000" y="25716"/>
                  </a:moveTo>
                  <a:cubicBezTo>
                    <a:pt x="22416" y="25716"/>
                    <a:pt x="26000" y="41066"/>
                    <a:pt x="26000" y="60000"/>
                  </a:cubicBezTo>
                  <a:cubicBezTo>
                    <a:pt x="26000" y="78944"/>
                    <a:pt x="22416" y="94283"/>
                    <a:pt x="18000" y="94283"/>
                  </a:cubicBezTo>
                  <a:cubicBezTo>
                    <a:pt x="13583" y="94283"/>
                    <a:pt x="10000" y="78944"/>
                    <a:pt x="10000" y="60000"/>
                  </a:cubicBezTo>
                  <a:cubicBezTo>
                    <a:pt x="10000" y="41066"/>
                    <a:pt x="13583" y="25716"/>
                    <a:pt x="18000" y="25716"/>
                  </a:cubicBezTo>
                  <a:close/>
                  <a:moveTo>
                    <a:pt x="70000" y="34283"/>
                  </a:moveTo>
                  <a:cubicBezTo>
                    <a:pt x="73311" y="34283"/>
                    <a:pt x="76000" y="45822"/>
                    <a:pt x="76000" y="60000"/>
                  </a:cubicBezTo>
                  <a:cubicBezTo>
                    <a:pt x="76000" y="74177"/>
                    <a:pt x="73311" y="85716"/>
                    <a:pt x="70000" y="85716"/>
                  </a:cubicBezTo>
                  <a:cubicBezTo>
                    <a:pt x="66688" y="85716"/>
                    <a:pt x="64000" y="74177"/>
                    <a:pt x="64000" y="60000"/>
                  </a:cubicBezTo>
                  <a:cubicBezTo>
                    <a:pt x="64000" y="45822"/>
                    <a:pt x="66688" y="34283"/>
                    <a:pt x="70000" y="34283"/>
                  </a:cubicBezTo>
                  <a:close/>
                  <a:moveTo>
                    <a:pt x="86000" y="34283"/>
                  </a:moveTo>
                  <a:cubicBezTo>
                    <a:pt x="89311" y="34283"/>
                    <a:pt x="92000" y="45822"/>
                    <a:pt x="92000" y="60000"/>
                  </a:cubicBezTo>
                  <a:cubicBezTo>
                    <a:pt x="92000" y="74177"/>
                    <a:pt x="89311" y="85716"/>
                    <a:pt x="86000" y="85716"/>
                  </a:cubicBezTo>
                  <a:cubicBezTo>
                    <a:pt x="82688" y="85716"/>
                    <a:pt x="80000" y="74177"/>
                    <a:pt x="80000" y="60000"/>
                  </a:cubicBezTo>
                  <a:cubicBezTo>
                    <a:pt x="80000" y="45822"/>
                    <a:pt x="82688" y="34283"/>
                    <a:pt x="86000" y="34283"/>
                  </a:cubicBezTo>
                  <a:close/>
                  <a:moveTo>
                    <a:pt x="102000" y="34283"/>
                  </a:moveTo>
                  <a:cubicBezTo>
                    <a:pt x="105311" y="34283"/>
                    <a:pt x="108000" y="45822"/>
                    <a:pt x="108000" y="60000"/>
                  </a:cubicBezTo>
                  <a:cubicBezTo>
                    <a:pt x="108000" y="74177"/>
                    <a:pt x="105311" y="85716"/>
                    <a:pt x="102000" y="85716"/>
                  </a:cubicBezTo>
                  <a:cubicBezTo>
                    <a:pt x="98688" y="85716"/>
                    <a:pt x="96000" y="74177"/>
                    <a:pt x="96000" y="60000"/>
                  </a:cubicBezTo>
                  <a:cubicBezTo>
                    <a:pt x="96000" y="45822"/>
                    <a:pt x="98688" y="34283"/>
                    <a:pt x="102000" y="34283"/>
                  </a:cubicBezTo>
                  <a:close/>
                  <a:moveTo>
                    <a:pt x="0" y="120000"/>
                  </a:moveTo>
                  <a:lnTo>
                    <a:pt x="120000" y="120000"/>
                  </a:lnTo>
                  <a:lnTo>
                    <a:pt x="120000" y="0"/>
                  </a:lnTo>
                  <a:lnTo>
                    <a:pt x="0" y="0"/>
                  </a:lnTo>
                  <a:cubicBezTo>
                    <a:pt x="0" y="0"/>
                    <a:pt x="0" y="120000"/>
                    <a:pt x="0" y="120000"/>
                  </a:cubicBezTo>
                  <a:close/>
                </a:path>
              </a:pathLst>
            </a:custGeom>
            <a:solidFill>
              <a:srgbClr val="9999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86868"/>
                </a:buClr>
                <a:buSzPts val="1400"/>
                <a:buFont typeface="Gill Sans"/>
                <a:buNone/>
              </a:pPr>
              <a:r>
                <a:t/>
              </a:r>
              <a:endParaRPr b="0" i="0" sz="1400" u="none" cap="none" strike="noStrike">
                <a:solidFill>
                  <a:srgbClr val="000000"/>
                </a:solidFill>
                <a:latin typeface="Arial"/>
                <a:ea typeface="Arial"/>
                <a:cs typeface="Arial"/>
                <a:sym typeface="Arial"/>
              </a:endParaRPr>
            </a:p>
          </p:txBody>
        </p:sp>
      </p:grpSp>
      <p:grpSp>
        <p:nvGrpSpPr>
          <p:cNvPr id="1014" name="Google Shape;1014;p107"/>
          <p:cNvGrpSpPr/>
          <p:nvPr/>
        </p:nvGrpSpPr>
        <p:grpSpPr>
          <a:xfrm>
            <a:off x="7664791" y="3904136"/>
            <a:ext cx="410833" cy="201900"/>
            <a:chOff x="0" y="0"/>
            <a:chExt cx="2200500" cy="1079100"/>
          </a:xfrm>
        </p:grpSpPr>
        <p:sp>
          <p:nvSpPr>
            <p:cNvPr id="1015" name="Google Shape;1015;p107"/>
            <p:cNvSpPr/>
            <p:nvPr/>
          </p:nvSpPr>
          <p:spPr>
            <a:xfrm>
              <a:off x="0" y="0"/>
              <a:ext cx="2200500" cy="770700"/>
            </a:xfrm>
            <a:custGeom>
              <a:rect b="b" l="l" r="r" t="t"/>
              <a:pathLst>
                <a:path extrusionOk="0" h="120000" w="120000">
                  <a:moveTo>
                    <a:pt x="31444" y="97883"/>
                  </a:moveTo>
                  <a:lnTo>
                    <a:pt x="40761" y="64622"/>
                  </a:lnTo>
                  <a:lnTo>
                    <a:pt x="52850" y="120000"/>
                  </a:lnTo>
                  <a:lnTo>
                    <a:pt x="62833" y="76250"/>
                  </a:lnTo>
                  <a:lnTo>
                    <a:pt x="70344" y="113294"/>
                  </a:lnTo>
                  <a:lnTo>
                    <a:pt x="82744" y="50422"/>
                  </a:lnTo>
                  <a:lnTo>
                    <a:pt x="117511" y="50422"/>
                  </a:lnTo>
                  <a:cubicBezTo>
                    <a:pt x="118655" y="40544"/>
                    <a:pt x="119494" y="30277"/>
                    <a:pt x="120000" y="19705"/>
                  </a:cubicBezTo>
                  <a:cubicBezTo>
                    <a:pt x="119727" y="19750"/>
                    <a:pt x="119455" y="19822"/>
                    <a:pt x="119177" y="19822"/>
                  </a:cubicBezTo>
                  <a:cubicBezTo>
                    <a:pt x="114072" y="19822"/>
                    <a:pt x="109633" y="11827"/>
                    <a:pt x="107277" y="0"/>
                  </a:cubicBezTo>
                  <a:cubicBezTo>
                    <a:pt x="104922" y="11827"/>
                    <a:pt x="100483" y="19822"/>
                    <a:pt x="95377" y="19822"/>
                  </a:cubicBezTo>
                  <a:cubicBezTo>
                    <a:pt x="90272" y="19822"/>
                    <a:pt x="85827" y="11827"/>
                    <a:pt x="83477" y="0"/>
                  </a:cubicBezTo>
                  <a:cubicBezTo>
                    <a:pt x="81122" y="11827"/>
                    <a:pt x="76677" y="19822"/>
                    <a:pt x="71572" y="19822"/>
                  </a:cubicBezTo>
                  <a:cubicBezTo>
                    <a:pt x="66472" y="19822"/>
                    <a:pt x="62027" y="11827"/>
                    <a:pt x="59672" y="0"/>
                  </a:cubicBezTo>
                  <a:cubicBezTo>
                    <a:pt x="57322" y="11827"/>
                    <a:pt x="52877" y="19822"/>
                    <a:pt x="47772" y="19822"/>
                  </a:cubicBezTo>
                  <a:cubicBezTo>
                    <a:pt x="42666" y="19822"/>
                    <a:pt x="38222" y="11827"/>
                    <a:pt x="35872" y="0"/>
                  </a:cubicBezTo>
                  <a:cubicBezTo>
                    <a:pt x="33516" y="11827"/>
                    <a:pt x="29072" y="19822"/>
                    <a:pt x="23972" y="19822"/>
                  </a:cubicBezTo>
                  <a:cubicBezTo>
                    <a:pt x="18866" y="19822"/>
                    <a:pt x="14422" y="11827"/>
                    <a:pt x="12066" y="0"/>
                  </a:cubicBezTo>
                  <a:cubicBezTo>
                    <a:pt x="9716" y="11827"/>
                    <a:pt x="5272" y="19822"/>
                    <a:pt x="166" y="19822"/>
                  </a:cubicBezTo>
                  <a:cubicBezTo>
                    <a:pt x="111" y="19822"/>
                    <a:pt x="55" y="19800"/>
                    <a:pt x="0" y="19800"/>
                  </a:cubicBezTo>
                  <a:cubicBezTo>
                    <a:pt x="1388" y="48722"/>
                    <a:pt x="5283" y="75361"/>
                    <a:pt x="11033" y="97883"/>
                  </a:cubicBezTo>
                  <a:cubicBezTo>
                    <a:pt x="11033" y="97883"/>
                    <a:pt x="31444" y="97883"/>
                    <a:pt x="31444" y="97883"/>
                  </a:cubicBezTo>
                  <a:close/>
                </a:path>
              </a:pathLst>
            </a:custGeom>
            <a:solidFill>
              <a:srgbClr val="9999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1016" name="Google Shape;1016;p107"/>
            <p:cNvSpPr/>
            <p:nvPr/>
          </p:nvSpPr>
          <p:spPr>
            <a:xfrm>
              <a:off x="254000" y="381000"/>
              <a:ext cx="1878900" cy="698100"/>
            </a:xfrm>
            <a:custGeom>
              <a:rect b="b" l="l" r="r" t="t"/>
              <a:pathLst>
                <a:path extrusionOk="0" h="120000" w="120000">
                  <a:moveTo>
                    <a:pt x="83150" y="0"/>
                  </a:moveTo>
                  <a:lnTo>
                    <a:pt x="66305" y="80488"/>
                  </a:lnTo>
                  <a:lnTo>
                    <a:pt x="57255" y="38427"/>
                  </a:lnTo>
                  <a:lnTo>
                    <a:pt x="45694" y="86177"/>
                  </a:lnTo>
                  <a:lnTo>
                    <a:pt x="31200" y="23611"/>
                  </a:lnTo>
                  <a:lnTo>
                    <a:pt x="22644" y="52383"/>
                  </a:lnTo>
                  <a:lnTo>
                    <a:pt x="0" y="52383"/>
                  </a:lnTo>
                  <a:cubicBezTo>
                    <a:pt x="13011" y="93727"/>
                    <a:pt x="32427" y="120000"/>
                    <a:pt x="54138" y="120000"/>
                  </a:cubicBezTo>
                  <a:cubicBezTo>
                    <a:pt x="84005" y="120000"/>
                    <a:pt x="109538" y="70311"/>
                    <a:pt x="120000" y="0"/>
                  </a:cubicBezTo>
                  <a:cubicBezTo>
                    <a:pt x="120000" y="0"/>
                    <a:pt x="83150" y="0"/>
                    <a:pt x="83150" y="0"/>
                  </a:cubicBezTo>
                  <a:close/>
                </a:path>
              </a:pathLst>
            </a:custGeom>
            <a:solidFill>
              <a:srgbClr val="9999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grpSp>
      <p:sp>
        <p:nvSpPr>
          <p:cNvPr id="1017" name="Google Shape;1017;p107"/>
          <p:cNvSpPr/>
          <p:nvPr/>
        </p:nvSpPr>
        <p:spPr>
          <a:xfrm>
            <a:off x="6427449" y="3858244"/>
            <a:ext cx="439500" cy="235200"/>
          </a:xfrm>
          <a:custGeom>
            <a:rect b="b" l="l" r="r" t="t"/>
            <a:pathLst>
              <a:path extrusionOk="0" h="120000" w="120000">
                <a:moveTo>
                  <a:pt x="89988" y="37485"/>
                </a:moveTo>
                <a:lnTo>
                  <a:pt x="89988" y="0"/>
                </a:lnTo>
                <a:lnTo>
                  <a:pt x="59988" y="37485"/>
                </a:lnTo>
                <a:lnTo>
                  <a:pt x="59988" y="0"/>
                </a:lnTo>
                <a:lnTo>
                  <a:pt x="29976" y="37485"/>
                </a:lnTo>
                <a:lnTo>
                  <a:pt x="0" y="37485"/>
                </a:lnTo>
                <a:lnTo>
                  <a:pt x="0" y="119999"/>
                </a:lnTo>
                <a:lnTo>
                  <a:pt x="120000" y="119999"/>
                </a:lnTo>
                <a:lnTo>
                  <a:pt x="120000" y="0"/>
                </a:lnTo>
                <a:lnTo>
                  <a:pt x="89988" y="37485"/>
                </a:lnTo>
                <a:close/>
                <a:moveTo>
                  <a:pt x="45996" y="97548"/>
                </a:moveTo>
                <a:lnTo>
                  <a:pt x="37992" y="97548"/>
                </a:lnTo>
                <a:cubicBezTo>
                  <a:pt x="36888" y="97548"/>
                  <a:pt x="35976" y="95873"/>
                  <a:pt x="35976" y="93767"/>
                </a:cubicBezTo>
                <a:cubicBezTo>
                  <a:pt x="35976" y="91696"/>
                  <a:pt x="36888" y="90040"/>
                  <a:pt x="37992" y="90040"/>
                </a:cubicBezTo>
                <a:lnTo>
                  <a:pt x="45996" y="90040"/>
                </a:lnTo>
                <a:cubicBezTo>
                  <a:pt x="47088" y="90040"/>
                  <a:pt x="47976" y="91696"/>
                  <a:pt x="47976" y="93767"/>
                </a:cubicBezTo>
                <a:cubicBezTo>
                  <a:pt x="47976" y="95873"/>
                  <a:pt x="47088" y="97548"/>
                  <a:pt x="45996" y="97548"/>
                </a:cubicBezTo>
                <a:close/>
                <a:moveTo>
                  <a:pt x="45996" y="75006"/>
                </a:moveTo>
                <a:lnTo>
                  <a:pt x="37992" y="75006"/>
                </a:lnTo>
                <a:cubicBezTo>
                  <a:pt x="36888" y="75006"/>
                  <a:pt x="35976" y="73350"/>
                  <a:pt x="35976" y="71279"/>
                </a:cubicBezTo>
                <a:cubicBezTo>
                  <a:pt x="35976" y="69173"/>
                  <a:pt x="36888" y="67516"/>
                  <a:pt x="37992" y="67516"/>
                </a:cubicBezTo>
                <a:lnTo>
                  <a:pt x="45996" y="67516"/>
                </a:lnTo>
                <a:cubicBezTo>
                  <a:pt x="47088" y="67516"/>
                  <a:pt x="47976" y="69173"/>
                  <a:pt x="47976" y="71279"/>
                </a:cubicBezTo>
                <a:cubicBezTo>
                  <a:pt x="47976" y="73350"/>
                  <a:pt x="47088" y="75006"/>
                  <a:pt x="45996" y="75006"/>
                </a:cubicBezTo>
                <a:close/>
                <a:moveTo>
                  <a:pt x="75996" y="97548"/>
                </a:moveTo>
                <a:lnTo>
                  <a:pt x="67992" y="97548"/>
                </a:lnTo>
                <a:cubicBezTo>
                  <a:pt x="66888" y="97548"/>
                  <a:pt x="65976" y="95873"/>
                  <a:pt x="65976" y="93767"/>
                </a:cubicBezTo>
                <a:cubicBezTo>
                  <a:pt x="65976" y="91696"/>
                  <a:pt x="66888" y="90040"/>
                  <a:pt x="67992" y="90040"/>
                </a:cubicBezTo>
                <a:lnTo>
                  <a:pt x="75996" y="90040"/>
                </a:lnTo>
                <a:cubicBezTo>
                  <a:pt x="77088" y="90040"/>
                  <a:pt x="77976" y="91696"/>
                  <a:pt x="77976" y="93767"/>
                </a:cubicBezTo>
                <a:cubicBezTo>
                  <a:pt x="77976" y="95873"/>
                  <a:pt x="77088" y="97548"/>
                  <a:pt x="75996" y="97548"/>
                </a:cubicBezTo>
                <a:close/>
                <a:moveTo>
                  <a:pt x="75996" y="75006"/>
                </a:moveTo>
                <a:lnTo>
                  <a:pt x="67992" y="75006"/>
                </a:lnTo>
                <a:cubicBezTo>
                  <a:pt x="66888" y="75006"/>
                  <a:pt x="65976" y="73350"/>
                  <a:pt x="65976" y="71279"/>
                </a:cubicBezTo>
                <a:cubicBezTo>
                  <a:pt x="65976" y="69173"/>
                  <a:pt x="66888" y="67516"/>
                  <a:pt x="67992" y="67516"/>
                </a:cubicBezTo>
                <a:lnTo>
                  <a:pt x="75996" y="67516"/>
                </a:lnTo>
                <a:cubicBezTo>
                  <a:pt x="77088" y="67516"/>
                  <a:pt x="77976" y="69173"/>
                  <a:pt x="77976" y="71279"/>
                </a:cubicBezTo>
                <a:cubicBezTo>
                  <a:pt x="77976" y="73350"/>
                  <a:pt x="77088" y="75006"/>
                  <a:pt x="75996" y="75006"/>
                </a:cubicBezTo>
                <a:close/>
                <a:moveTo>
                  <a:pt x="106008" y="97548"/>
                </a:moveTo>
                <a:lnTo>
                  <a:pt x="98004" y="97548"/>
                </a:lnTo>
                <a:cubicBezTo>
                  <a:pt x="96900" y="97548"/>
                  <a:pt x="96012" y="95873"/>
                  <a:pt x="96012" y="93767"/>
                </a:cubicBezTo>
                <a:cubicBezTo>
                  <a:pt x="96012" y="91696"/>
                  <a:pt x="96900" y="90040"/>
                  <a:pt x="98004" y="90040"/>
                </a:cubicBezTo>
                <a:lnTo>
                  <a:pt x="106008" y="90040"/>
                </a:lnTo>
                <a:cubicBezTo>
                  <a:pt x="107100" y="90040"/>
                  <a:pt x="107988" y="91696"/>
                  <a:pt x="107988" y="93767"/>
                </a:cubicBezTo>
                <a:cubicBezTo>
                  <a:pt x="107988" y="95873"/>
                  <a:pt x="107100" y="97548"/>
                  <a:pt x="106008" y="97548"/>
                </a:cubicBezTo>
                <a:close/>
                <a:moveTo>
                  <a:pt x="106008" y="75006"/>
                </a:moveTo>
                <a:lnTo>
                  <a:pt x="98004" y="75006"/>
                </a:lnTo>
                <a:cubicBezTo>
                  <a:pt x="96900" y="75006"/>
                  <a:pt x="96012" y="73350"/>
                  <a:pt x="96012" y="71279"/>
                </a:cubicBezTo>
                <a:cubicBezTo>
                  <a:pt x="96012" y="69173"/>
                  <a:pt x="96900" y="67516"/>
                  <a:pt x="98004" y="67516"/>
                </a:cubicBezTo>
                <a:lnTo>
                  <a:pt x="106008" y="67516"/>
                </a:lnTo>
                <a:cubicBezTo>
                  <a:pt x="107100" y="67516"/>
                  <a:pt x="107988" y="69173"/>
                  <a:pt x="107988" y="71279"/>
                </a:cubicBezTo>
                <a:cubicBezTo>
                  <a:pt x="107988" y="73350"/>
                  <a:pt x="107100" y="75006"/>
                  <a:pt x="106008" y="75006"/>
                </a:cubicBezTo>
                <a:close/>
              </a:path>
            </a:pathLst>
          </a:custGeom>
          <a:solidFill>
            <a:srgbClr val="999999"/>
          </a:solidFill>
          <a:ln>
            <a:noFill/>
          </a:ln>
        </p:spPr>
        <p:txBody>
          <a:bodyPr anchorCtr="0" anchor="ctr" bIns="22825" lIns="45675" spcFirstLastPara="1" rIns="45675" wrap="square" tIns="228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1018" name="Google Shape;1018;p107"/>
          <p:cNvSpPr/>
          <p:nvPr/>
        </p:nvSpPr>
        <p:spPr>
          <a:xfrm>
            <a:off x="2890383" y="3843410"/>
            <a:ext cx="264600" cy="264900"/>
          </a:xfrm>
          <a:custGeom>
            <a:rect b="b" l="l" r="r" t="t"/>
            <a:pathLst>
              <a:path extrusionOk="0" h="120000" w="120000">
                <a:moveTo>
                  <a:pt x="76100" y="96000"/>
                </a:moveTo>
                <a:lnTo>
                  <a:pt x="43900" y="96000"/>
                </a:lnTo>
                <a:cubicBezTo>
                  <a:pt x="43261" y="88955"/>
                  <a:pt x="39283" y="82877"/>
                  <a:pt x="33572" y="79327"/>
                </a:cubicBezTo>
                <a:lnTo>
                  <a:pt x="52000" y="42472"/>
                </a:lnTo>
                <a:cubicBezTo>
                  <a:pt x="54483" y="43444"/>
                  <a:pt x="57177" y="44000"/>
                  <a:pt x="60000" y="44000"/>
                </a:cubicBezTo>
                <a:cubicBezTo>
                  <a:pt x="62822" y="44000"/>
                  <a:pt x="65516" y="43444"/>
                  <a:pt x="68000" y="42472"/>
                </a:cubicBezTo>
                <a:lnTo>
                  <a:pt x="86427" y="79327"/>
                </a:lnTo>
                <a:cubicBezTo>
                  <a:pt x="80716" y="82877"/>
                  <a:pt x="76738" y="88955"/>
                  <a:pt x="76100" y="96000"/>
                </a:cubicBezTo>
                <a:close/>
                <a:moveTo>
                  <a:pt x="98000" y="76000"/>
                </a:moveTo>
                <a:cubicBezTo>
                  <a:pt x="95177" y="76000"/>
                  <a:pt x="92483" y="76555"/>
                  <a:pt x="90000" y="77527"/>
                </a:cubicBezTo>
                <a:lnTo>
                  <a:pt x="71572" y="40672"/>
                </a:lnTo>
                <a:cubicBezTo>
                  <a:pt x="77822" y="36788"/>
                  <a:pt x="82000" y="29883"/>
                  <a:pt x="82000" y="22000"/>
                </a:cubicBezTo>
                <a:cubicBezTo>
                  <a:pt x="82000" y="9866"/>
                  <a:pt x="72133" y="0"/>
                  <a:pt x="60000" y="0"/>
                </a:cubicBezTo>
                <a:cubicBezTo>
                  <a:pt x="47866" y="0"/>
                  <a:pt x="38000" y="9866"/>
                  <a:pt x="38000" y="22000"/>
                </a:cubicBezTo>
                <a:cubicBezTo>
                  <a:pt x="38000" y="29883"/>
                  <a:pt x="42177" y="36788"/>
                  <a:pt x="48427" y="40672"/>
                </a:cubicBezTo>
                <a:lnTo>
                  <a:pt x="30000" y="77527"/>
                </a:lnTo>
                <a:cubicBezTo>
                  <a:pt x="27516" y="76555"/>
                  <a:pt x="24822" y="76000"/>
                  <a:pt x="22000" y="76000"/>
                </a:cubicBezTo>
                <a:cubicBezTo>
                  <a:pt x="9866" y="76000"/>
                  <a:pt x="0" y="85866"/>
                  <a:pt x="0" y="98000"/>
                </a:cubicBezTo>
                <a:cubicBezTo>
                  <a:pt x="0" y="110133"/>
                  <a:pt x="9866" y="120000"/>
                  <a:pt x="22000" y="120000"/>
                </a:cubicBezTo>
                <a:cubicBezTo>
                  <a:pt x="33455" y="120000"/>
                  <a:pt x="42883" y="111194"/>
                  <a:pt x="43900" y="100000"/>
                </a:cubicBezTo>
                <a:lnTo>
                  <a:pt x="76100" y="100000"/>
                </a:lnTo>
                <a:cubicBezTo>
                  <a:pt x="77116" y="111194"/>
                  <a:pt x="86544" y="120000"/>
                  <a:pt x="98000" y="120000"/>
                </a:cubicBezTo>
                <a:cubicBezTo>
                  <a:pt x="110133" y="120000"/>
                  <a:pt x="120000" y="110133"/>
                  <a:pt x="120000" y="98000"/>
                </a:cubicBezTo>
                <a:cubicBezTo>
                  <a:pt x="120000" y="85866"/>
                  <a:pt x="110133" y="76000"/>
                  <a:pt x="98000" y="76000"/>
                </a:cubicBezTo>
                <a:close/>
              </a:path>
            </a:pathLst>
          </a:custGeom>
          <a:solidFill>
            <a:srgbClr val="9999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86868"/>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1019" name="Google Shape;1019;p107"/>
          <p:cNvSpPr/>
          <p:nvPr/>
        </p:nvSpPr>
        <p:spPr>
          <a:xfrm>
            <a:off x="3955002" y="3760516"/>
            <a:ext cx="368100" cy="368700"/>
          </a:xfrm>
          <a:custGeom>
            <a:rect b="b" l="l" r="r" t="t"/>
            <a:pathLst>
              <a:path extrusionOk="0" h="120000" w="120000">
                <a:moveTo>
                  <a:pt x="110000" y="62000"/>
                </a:moveTo>
                <a:cubicBezTo>
                  <a:pt x="106744" y="62000"/>
                  <a:pt x="103877" y="63583"/>
                  <a:pt x="102050" y="66000"/>
                </a:cubicBezTo>
                <a:lnTo>
                  <a:pt x="88616" y="59605"/>
                </a:lnTo>
                <a:cubicBezTo>
                  <a:pt x="89494" y="57227"/>
                  <a:pt x="90000" y="54677"/>
                  <a:pt x="90000" y="52000"/>
                </a:cubicBezTo>
                <a:cubicBezTo>
                  <a:pt x="90000" y="46655"/>
                  <a:pt x="88077" y="41750"/>
                  <a:pt x="84894" y="37933"/>
                </a:cubicBezTo>
                <a:lnTo>
                  <a:pt x="104494" y="18333"/>
                </a:lnTo>
                <a:cubicBezTo>
                  <a:pt x="106077" y="19383"/>
                  <a:pt x="107966" y="20000"/>
                  <a:pt x="110000" y="20000"/>
                </a:cubicBezTo>
                <a:cubicBezTo>
                  <a:pt x="115511" y="20000"/>
                  <a:pt x="120000" y="15511"/>
                  <a:pt x="120000" y="10000"/>
                </a:cubicBezTo>
                <a:cubicBezTo>
                  <a:pt x="120000" y="4488"/>
                  <a:pt x="115511" y="0"/>
                  <a:pt x="110000" y="0"/>
                </a:cubicBezTo>
                <a:cubicBezTo>
                  <a:pt x="104488" y="0"/>
                  <a:pt x="100000" y="4488"/>
                  <a:pt x="100000" y="10000"/>
                </a:cubicBezTo>
                <a:cubicBezTo>
                  <a:pt x="100000" y="12033"/>
                  <a:pt x="100616" y="13922"/>
                  <a:pt x="101666" y="15505"/>
                </a:cubicBezTo>
                <a:lnTo>
                  <a:pt x="82066" y="35105"/>
                </a:lnTo>
                <a:cubicBezTo>
                  <a:pt x="78250" y="31922"/>
                  <a:pt x="73344" y="30000"/>
                  <a:pt x="68000" y="30000"/>
                </a:cubicBezTo>
                <a:cubicBezTo>
                  <a:pt x="59561" y="30000"/>
                  <a:pt x="52222" y="34783"/>
                  <a:pt x="48533" y="41777"/>
                </a:cubicBezTo>
                <a:lnTo>
                  <a:pt x="19811" y="29894"/>
                </a:lnTo>
                <a:cubicBezTo>
                  <a:pt x="19927" y="29277"/>
                  <a:pt x="20000" y="28650"/>
                  <a:pt x="20000" y="28000"/>
                </a:cubicBezTo>
                <a:cubicBezTo>
                  <a:pt x="20000" y="22488"/>
                  <a:pt x="15511" y="18000"/>
                  <a:pt x="10000" y="18000"/>
                </a:cubicBezTo>
                <a:cubicBezTo>
                  <a:pt x="4488" y="18000"/>
                  <a:pt x="0" y="22488"/>
                  <a:pt x="0" y="28000"/>
                </a:cubicBezTo>
                <a:cubicBezTo>
                  <a:pt x="0" y="33511"/>
                  <a:pt x="4488" y="38000"/>
                  <a:pt x="10000" y="38000"/>
                </a:cubicBezTo>
                <a:cubicBezTo>
                  <a:pt x="13444" y="38000"/>
                  <a:pt x="16483" y="36250"/>
                  <a:pt x="18283" y="33594"/>
                </a:cubicBezTo>
                <a:lnTo>
                  <a:pt x="46988" y="45472"/>
                </a:lnTo>
                <a:cubicBezTo>
                  <a:pt x="46344" y="47533"/>
                  <a:pt x="46000" y="49727"/>
                  <a:pt x="46000" y="52000"/>
                </a:cubicBezTo>
                <a:cubicBezTo>
                  <a:pt x="46000" y="57344"/>
                  <a:pt x="47922" y="62250"/>
                  <a:pt x="51105" y="66066"/>
                </a:cubicBezTo>
                <a:lnTo>
                  <a:pt x="15505" y="101666"/>
                </a:lnTo>
                <a:cubicBezTo>
                  <a:pt x="13922" y="100616"/>
                  <a:pt x="12033" y="100000"/>
                  <a:pt x="10000" y="100000"/>
                </a:cubicBezTo>
                <a:cubicBezTo>
                  <a:pt x="4488" y="100000"/>
                  <a:pt x="0" y="104488"/>
                  <a:pt x="0" y="110000"/>
                </a:cubicBezTo>
                <a:cubicBezTo>
                  <a:pt x="0" y="115511"/>
                  <a:pt x="4488" y="120000"/>
                  <a:pt x="10000" y="120000"/>
                </a:cubicBezTo>
                <a:cubicBezTo>
                  <a:pt x="15511" y="120000"/>
                  <a:pt x="20000" y="115511"/>
                  <a:pt x="20000" y="110000"/>
                </a:cubicBezTo>
                <a:cubicBezTo>
                  <a:pt x="20000" y="107966"/>
                  <a:pt x="19383" y="106077"/>
                  <a:pt x="18333" y="104494"/>
                </a:cubicBezTo>
                <a:lnTo>
                  <a:pt x="53933" y="68894"/>
                </a:lnTo>
                <a:cubicBezTo>
                  <a:pt x="57750" y="72077"/>
                  <a:pt x="62655" y="74000"/>
                  <a:pt x="68000" y="74000"/>
                </a:cubicBezTo>
                <a:lnTo>
                  <a:pt x="68000" y="100200"/>
                </a:lnTo>
                <a:cubicBezTo>
                  <a:pt x="63438" y="101133"/>
                  <a:pt x="60000" y="105172"/>
                  <a:pt x="60000" y="110000"/>
                </a:cubicBezTo>
                <a:cubicBezTo>
                  <a:pt x="60000" y="115511"/>
                  <a:pt x="64488" y="120000"/>
                  <a:pt x="70000" y="120000"/>
                </a:cubicBezTo>
                <a:cubicBezTo>
                  <a:pt x="75511" y="120000"/>
                  <a:pt x="80000" y="115511"/>
                  <a:pt x="80000" y="110000"/>
                </a:cubicBezTo>
                <a:cubicBezTo>
                  <a:pt x="80000" y="105172"/>
                  <a:pt x="76561" y="101133"/>
                  <a:pt x="72000" y="100200"/>
                </a:cubicBezTo>
                <a:lnTo>
                  <a:pt x="72000" y="73616"/>
                </a:lnTo>
                <a:cubicBezTo>
                  <a:pt x="78333" y="72450"/>
                  <a:pt x="83705" y="68561"/>
                  <a:pt x="86894" y="63211"/>
                </a:cubicBezTo>
                <a:lnTo>
                  <a:pt x="100322" y="69605"/>
                </a:lnTo>
                <a:cubicBezTo>
                  <a:pt x="100133" y="70377"/>
                  <a:pt x="100000" y="71172"/>
                  <a:pt x="100000" y="72000"/>
                </a:cubicBezTo>
                <a:cubicBezTo>
                  <a:pt x="100000" y="77511"/>
                  <a:pt x="104488" y="82000"/>
                  <a:pt x="110000" y="82000"/>
                </a:cubicBezTo>
                <a:cubicBezTo>
                  <a:pt x="115511" y="82000"/>
                  <a:pt x="120000" y="77511"/>
                  <a:pt x="120000" y="72000"/>
                </a:cubicBezTo>
                <a:cubicBezTo>
                  <a:pt x="120000" y="66488"/>
                  <a:pt x="115511" y="62000"/>
                  <a:pt x="110000" y="62000"/>
                </a:cubicBezTo>
                <a:close/>
              </a:path>
            </a:pathLst>
          </a:custGeom>
          <a:solidFill>
            <a:srgbClr val="9999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86868"/>
              </a:buClr>
              <a:buSzPts val="1400"/>
              <a:buFont typeface="Gill Sans"/>
              <a:buNone/>
            </a:pPr>
            <a:r>
              <a:t/>
            </a:r>
            <a:endParaRPr b="0" i="0" sz="1400" u="none" cap="none" strike="noStrike">
              <a:solidFill>
                <a:srgbClr val="000000"/>
              </a:solidFill>
              <a:latin typeface="Arial"/>
              <a:ea typeface="Arial"/>
              <a:cs typeface="Arial"/>
              <a:sym typeface="Arial"/>
            </a:endParaRPr>
          </a:p>
        </p:txBody>
      </p:sp>
      <p:grpSp>
        <p:nvGrpSpPr>
          <p:cNvPr id="1020" name="Google Shape;1020;p107"/>
          <p:cNvGrpSpPr/>
          <p:nvPr/>
        </p:nvGrpSpPr>
        <p:grpSpPr>
          <a:xfrm>
            <a:off x="2717518" y="1794952"/>
            <a:ext cx="5336858" cy="328171"/>
            <a:chOff x="2717518" y="1794952"/>
            <a:chExt cx="5336858" cy="328171"/>
          </a:xfrm>
        </p:grpSpPr>
        <p:grpSp>
          <p:nvGrpSpPr>
            <p:cNvPr id="1021" name="Google Shape;1021;p107"/>
            <p:cNvGrpSpPr/>
            <p:nvPr/>
          </p:nvGrpSpPr>
          <p:grpSpPr>
            <a:xfrm>
              <a:off x="7157270" y="1795809"/>
              <a:ext cx="239694" cy="326539"/>
              <a:chOff x="0" y="0"/>
              <a:chExt cx="834300" cy="1088100"/>
            </a:xfrm>
          </p:grpSpPr>
          <p:sp>
            <p:nvSpPr>
              <p:cNvPr id="1022" name="Google Shape;1022;p107"/>
              <p:cNvSpPr/>
              <p:nvPr/>
            </p:nvSpPr>
            <p:spPr>
              <a:xfrm>
                <a:off x="0" y="0"/>
                <a:ext cx="834300" cy="1088100"/>
              </a:xfrm>
              <a:custGeom>
                <a:rect b="b" l="l" r="r" t="t"/>
                <a:pathLst>
                  <a:path extrusionOk="0" h="120000" w="120000">
                    <a:moveTo>
                      <a:pt x="104350" y="96000"/>
                    </a:moveTo>
                    <a:lnTo>
                      <a:pt x="15650" y="96000"/>
                    </a:lnTo>
                    <a:lnTo>
                      <a:pt x="15650" y="16000"/>
                    </a:lnTo>
                    <a:lnTo>
                      <a:pt x="104350" y="16000"/>
                    </a:lnTo>
                    <a:cubicBezTo>
                      <a:pt x="104350" y="16000"/>
                      <a:pt x="104350" y="96000"/>
                      <a:pt x="104350" y="96000"/>
                    </a:cubicBezTo>
                    <a:close/>
                    <a:moveTo>
                      <a:pt x="60000" y="112000"/>
                    </a:moveTo>
                    <a:cubicBezTo>
                      <a:pt x="55683" y="112000"/>
                      <a:pt x="52172" y="109311"/>
                      <a:pt x="52172" y="106000"/>
                    </a:cubicBezTo>
                    <a:cubicBezTo>
                      <a:pt x="52172" y="102688"/>
                      <a:pt x="55683" y="100000"/>
                      <a:pt x="60000" y="100000"/>
                    </a:cubicBezTo>
                    <a:cubicBezTo>
                      <a:pt x="64316" y="100000"/>
                      <a:pt x="67827" y="102688"/>
                      <a:pt x="67827" y="106000"/>
                    </a:cubicBezTo>
                    <a:cubicBezTo>
                      <a:pt x="67827" y="109311"/>
                      <a:pt x="64316" y="112000"/>
                      <a:pt x="60000" y="112000"/>
                    </a:cubicBezTo>
                    <a:close/>
                    <a:moveTo>
                      <a:pt x="60000" y="7000"/>
                    </a:moveTo>
                    <a:cubicBezTo>
                      <a:pt x="62155" y="7000"/>
                      <a:pt x="63911" y="8344"/>
                      <a:pt x="63911" y="10000"/>
                    </a:cubicBezTo>
                    <a:cubicBezTo>
                      <a:pt x="63911" y="11655"/>
                      <a:pt x="62155" y="13000"/>
                      <a:pt x="60000" y="13000"/>
                    </a:cubicBezTo>
                    <a:cubicBezTo>
                      <a:pt x="57844" y="13000"/>
                      <a:pt x="56088" y="11655"/>
                      <a:pt x="56088" y="10000"/>
                    </a:cubicBezTo>
                    <a:cubicBezTo>
                      <a:pt x="56088" y="8344"/>
                      <a:pt x="57844" y="7000"/>
                      <a:pt x="60000" y="7000"/>
                    </a:cubicBezTo>
                    <a:close/>
                    <a:moveTo>
                      <a:pt x="104350" y="0"/>
                    </a:moveTo>
                    <a:lnTo>
                      <a:pt x="15650" y="0"/>
                    </a:lnTo>
                    <a:cubicBezTo>
                      <a:pt x="7022" y="0"/>
                      <a:pt x="0" y="5383"/>
                      <a:pt x="0" y="12000"/>
                    </a:cubicBezTo>
                    <a:lnTo>
                      <a:pt x="0" y="108000"/>
                    </a:lnTo>
                    <a:cubicBezTo>
                      <a:pt x="0" y="114616"/>
                      <a:pt x="7022" y="120000"/>
                      <a:pt x="15650" y="120000"/>
                    </a:cubicBezTo>
                    <a:lnTo>
                      <a:pt x="104350" y="120000"/>
                    </a:lnTo>
                    <a:cubicBezTo>
                      <a:pt x="112977" y="120000"/>
                      <a:pt x="120000" y="114616"/>
                      <a:pt x="120000" y="108000"/>
                    </a:cubicBezTo>
                    <a:lnTo>
                      <a:pt x="120000" y="12000"/>
                    </a:lnTo>
                    <a:cubicBezTo>
                      <a:pt x="120000" y="5383"/>
                      <a:pt x="112977" y="0"/>
                      <a:pt x="104350" y="0"/>
                    </a:cubicBezTo>
                    <a:close/>
                  </a:path>
                </a:pathLst>
              </a:custGeom>
              <a:solidFill>
                <a:schemeClr val="accent4"/>
              </a:solidFill>
              <a:ln>
                <a:noFill/>
              </a:ln>
            </p:spPr>
            <p:txBody>
              <a:bodyPr anchorCtr="0" anchor="ctr" bIns="28600" lIns="28600" spcFirstLastPara="1" rIns="28600" wrap="square" tIns="286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5A5A5A"/>
                  </a:solidFill>
                  <a:latin typeface="Helvetica Neue"/>
                  <a:ea typeface="Helvetica Neue"/>
                  <a:cs typeface="Helvetica Neue"/>
                  <a:sym typeface="Helvetica Neue"/>
                </a:endParaRPr>
              </a:p>
            </p:txBody>
          </p:sp>
          <p:sp>
            <p:nvSpPr>
              <p:cNvPr id="1023" name="Google Shape;1023;p107"/>
              <p:cNvSpPr/>
              <p:nvPr/>
            </p:nvSpPr>
            <p:spPr>
              <a:xfrm>
                <a:off x="219088" y="253454"/>
                <a:ext cx="108900" cy="1089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chemeClr val="accent4"/>
              </a:solidFill>
              <a:ln>
                <a:noFill/>
              </a:ln>
            </p:spPr>
            <p:txBody>
              <a:bodyPr anchorCtr="0" anchor="ctr" bIns="28600" lIns="28600" spcFirstLastPara="1" rIns="28600" wrap="square" tIns="286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5A5A5A"/>
                  </a:solidFill>
                  <a:latin typeface="Helvetica Neue"/>
                  <a:ea typeface="Helvetica Neue"/>
                  <a:cs typeface="Helvetica Neue"/>
                  <a:sym typeface="Helvetica Neue"/>
                </a:endParaRPr>
              </a:p>
            </p:txBody>
          </p:sp>
          <p:sp>
            <p:nvSpPr>
              <p:cNvPr id="1024" name="Google Shape;1024;p107"/>
              <p:cNvSpPr/>
              <p:nvPr/>
            </p:nvSpPr>
            <p:spPr>
              <a:xfrm>
                <a:off x="360851" y="253454"/>
                <a:ext cx="108900" cy="1089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chemeClr val="accent4"/>
              </a:solidFill>
              <a:ln>
                <a:noFill/>
              </a:ln>
            </p:spPr>
            <p:txBody>
              <a:bodyPr anchorCtr="0" anchor="ctr" bIns="28600" lIns="28600" spcFirstLastPara="1" rIns="28600" wrap="square" tIns="286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5A5A5A"/>
                  </a:solidFill>
                  <a:latin typeface="Helvetica Neue"/>
                  <a:ea typeface="Helvetica Neue"/>
                  <a:cs typeface="Helvetica Neue"/>
                  <a:sym typeface="Helvetica Neue"/>
                </a:endParaRPr>
              </a:p>
            </p:txBody>
          </p:sp>
          <p:sp>
            <p:nvSpPr>
              <p:cNvPr id="1025" name="Google Shape;1025;p107"/>
              <p:cNvSpPr/>
              <p:nvPr/>
            </p:nvSpPr>
            <p:spPr>
              <a:xfrm>
                <a:off x="506909" y="253454"/>
                <a:ext cx="108900" cy="1089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chemeClr val="accent4"/>
              </a:solidFill>
              <a:ln>
                <a:noFill/>
              </a:ln>
            </p:spPr>
            <p:txBody>
              <a:bodyPr anchorCtr="0" anchor="ctr" bIns="28600" lIns="28600" spcFirstLastPara="1" rIns="28600" wrap="square" tIns="286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5A5A5A"/>
                  </a:solidFill>
                  <a:latin typeface="Helvetica Neue"/>
                  <a:ea typeface="Helvetica Neue"/>
                  <a:cs typeface="Helvetica Neue"/>
                  <a:sym typeface="Helvetica Neue"/>
                </a:endParaRPr>
              </a:p>
            </p:txBody>
          </p:sp>
          <p:sp>
            <p:nvSpPr>
              <p:cNvPr id="1026" name="Google Shape;1026;p107"/>
              <p:cNvSpPr/>
              <p:nvPr/>
            </p:nvSpPr>
            <p:spPr>
              <a:xfrm>
                <a:off x="219088" y="399513"/>
                <a:ext cx="108900" cy="1089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chemeClr val="accent4"/>
              </a:solidFill>
              <a:ln>
                <a:noFill/>
              </a:ln>
            </p:spPr>
            <p:txBody>
              <a:bodyPr anchorCtr="0" anchor="ctr" bIns="28600" lIns="28600" spcFirstLastPara="1" rIns="28600" wrap="square" tIns="286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5A5A5A"/>
                  </a:solidFill>
                  <a:latin typeface="Helvetica Neue"/>
                  <a:ea typeface="Helvetica Neue"/>
                  <a:cs typeface="Helvetica Neue"/>
                  <a:sym typeface="Helvetica Neue"/>
                </a:endParaRPr>
              </a:p>
            </p:txBody>
          </p:sp>
          <p:sp>
            <p:nvSpPr>
              <p:cNvPr id="1027" name="Google Shape;1027;p107"/>
              <p:cNvSpPr/>
              <p:nvPr/>
            </p:nvSpPr>
            <p:spPr>
              <a:xfrm>
                <a:off x="360851" y="399513"/>
                <a:ext cx="108900" cy="1089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chemeClr val="accent4"/>
              </a:solidFill>
              <a:ln>
                <a:noFill/>
              </a:ln>
            </p:spPr>
            <p:txBody>
              <a:bodyPr anchorCtr="0" anchor="ctr" bIns="28600" lIns="28600" spcFirstLastPara="1" rIns="28600" wrap="square" tIns="286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5A5A5A"/>
                  </a:solidFill>
                  <a:latin typeface="Helvetica Neue"/>
                  <a:ea typeface="Helvetica Neue"/>
                  <a:cs typeface="Helvetica Neue"/>
                  <a:sym typeface="Helvetica Neue"/>
                </a:endParaRPr>
              </a:p>
            </p:txBody>
          </p:sp>
          <p:sp>
            <p:nvSpPr>
              <p:cNvPr id="1028" name="Google Shape;1028;p107"/>
              <p:cNvSpPr/>
              <p:nvPr/>
            </p:nvSpPr>
            <p:spPr>
              <a:xfrm>
                <a:off x="506909" y="399513"/>
                <a:ext cx="108900" cy="1089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chemeClr val="accent4"/>
              </a:solidFill>
              <a:ln>
                <a:noFill/>
              </a:ln>
            </p:spPr>
            <p:txBody>
              <a:bodyPr anchorCtr="0" anchor="ctr" bIns="28600" lIns="28600" spcFirstLastPara="1" rIns="28600" wrap="square" tIns="286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5A5A5A"/>
                  </a:solidFill>
                  <a:latin typeface="Helvetica Neue"/>
                  <a:ea typeface="Helvetica Neue"/>
                  <a:cs typeface="Helvetica Neue"/>
                  <a:sym typeface="Helvetica Neue"/>
                </a:endParaRPr>
              </a:p>
            </p:txBody>
          </p:sp>
          <p:sp>
            <p:nvSpPr>
              <p:cNvPr id="1029" name="Google Shape;1029;p107"/>
              <p:cNvSpPr/>
              <p:nvPr/>
            </p:nvSpPr>
            <p:spPr>
              <a:xfrm>
                <a:off x="219088" y="541276"/>
                <a:ext cx="108900" cy="1089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chemeClr val="accent4"/>
              </a:solidFill>
              <a:ln>
                <a:noFill/>
              </a:ln>
            </p:spPr>
            <p:txBody>
              <a:bodyPr anchorCtr="0" anchor="ctr" bIns="28600" lIns="28600" spcFirstLastPara="1" rIns="28600" wrap="square" tIns="286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5A5A5A"/>
                  </a:solidFill>
                  <a:latin typeface="Helvetica Neue"/>
                  <a:ea typeface="Helvetica Neue"/>
                  <a:cs typeface="Helvetica Neue"/>
                  <a:sym typeface="Helvetica Neue"/>
                </a:endParaRPr>
              </a:p>
            </p:txBody>
          </p:sp>
          <p:sp>
            <p:nvSpPr>
              <p:cNvPr id="1030" name="Google Shape;1030;p107"/>
              <p:cNvSpPr/>
              <p:nvPr/>
            </p:nvSpPr>
            <p:spPr>
              <a:xfrm>
                <a:off x="360851" y="541276"/>
                <a:ext cx="108900" cy="1089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chemeClr val="accent4"/>
              </a:solidFill>
              <a:ln>
                <a:noFill/>
              </a:ln>
            </p:spPr>
            <p:txBody>
              <a:bodyPr anchorCtr="0" anchor="ctr" bIns="28600" lIns="28600" spcFirstLastPara="1" rIns="28600" wrap="square" tIns="286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5A5A5A"/>
                  </a:solidFill>
                  <a:latin typeface="Helvetica Neue"/>
                  <a:ea typeface="Helvetica Neue"/>
                  <a:cs typeface="Helvetica Neue"/>
                  <a:sym typeface="Helvetica Neue"/>
                </a:endParaRPr>
              </a:p>
            </p:txBody>
          </p:sp>
        </p:grpSp>
        <p:grpSp>
          <p:nvGrpSpPr>
            <p:cNvPr id="1031" name="Google Shape;1031;p107"/>
            <p:cNvGrpSpPr/>
            <p:nvPr/>
          </p:nvGrpSpPr>
          <p:grpSpPr>
            <a:xfrm>
              <a:off x="4016937" y="1801658"/>
              <a:ext cx="109529" cy="314826"/>
              <a:chOff x="0" y="0"/>
              <a:chExt cx="490500" cy="1349446"/>
            </a:xfrm>
          </p:grpSpPr>
          <p:sp>
            <p:nvSpPr>
              <p:cNvPr id="1032" name="Google Shape;1032;p107"/>
              <p:cNvSpPr/>
              <p:nvPr/>
            </p:nvSpPr>
            <p:spPr>
              <a:xfrm>
                <a:off x="0" y="394206"/>
                <a:ext cx="490500" cy="558900"/>
              </a:xfrm>
              <a:custGeom>
                <a:rect b="b" l="l" r="r" t="t"/>
                <a:pathLst>
                  <a:path extrusionOk="0" h="120000" w="120000">
                    <a:moveTo>
                      <a:pt x="103283" y="104277"/>
                    </a:moveTo>
                    <a:lnTo>
                      <a:pt x="16716" y="104277"/>
                    </a:lnTo>
                    <a:lnTo>
                      <a:pt x="16716" y="15722"/>
                    </a:lnTo>
                    <a:lnTo>
                      <a:pt x="103283" y="15722"/>
                    </a:lnTo>
                    <a:cubicBezTo>
                      <a:pt x="103283" y="15722"/>
                      <a:pt x="103283" y="104277"/>
                      <a:pt x="103283" y="104277"/>
                    </a:cubicBezTo>
                    <a:close/>
                    <a:moveTo>
                      <a:pt x="0" y="0"/>
                    </a:moveTo>
                    <a:lnTo>
                      <a:pt x="0" y="120000"/>
                    </a:lnTo>
                    <a:lnTo>
                      <a:pt x="120000" y="120000"/>
                    </a:lnTo>
                    <a:lnTo>
                      <a:pt x="120000" y="0"/>
                    </a:lnTo>
                    <a:cubicBezTo>
                      <a:pt x="120000" y="0"/>
                      <a:pt x="0" y="0"/>
                      <a:pt x="0" y="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033" name="Google Shape;1033;p107"/>
              <p:cNvSpPr/>
              <p:nvPr/>
            </p:nvSpPr>
            <p:spPr>
              <a:xfrm>
                <a:off x="99379" y="0"/>
                <a:ext cx="292500" cy="3954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034" name="Google Shape;1034;p107"/>
              <p:cNvSpPr/>
              <p:nvPr/>
            </p:nvSpPr>
            <p:spPr>
              <a:xfrm>
                <a:off x="99379" y="954046"/>
                <a:ext cx="292500" cy="3954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035" name="Google Shape;1035;p107"/>
              <p:cNvSpPr/>
              <p:nvPr/>
            </p:nvSpPr>
            <p:spPr>
              <a:xfrm>
                <a:off x="202072" y="629405"/>
                <a:ext cx="85500" cy="855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036" name="Google Shape;1036;p107"/>
              <p:cNvSpPr/>
              <p:nvPr/>
            </p:nvSpPr>
            <p:spPr>
              <a:xfrm>
                <a:off x="142444" y="576402"/>
                <a:ext cx="59100" cy="591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037" name="Google Shape;1037;p107"/>
              <p:cNvSpPr/>
              <p:nvPr/>
            </p:nvSpPr>
            <p:spPr>
              <a:xfrm>
                <a:off x="168945" y="516774"/>
                <a:ext cx="34800" cy="348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038" name="Google Shape;1038;p107"/>
              <p:cNvSpPr/>
              <p:nvPr/>
            </p:nvSpPr>
            <p:spPr>
              <a:xfrm>
                <a:off x="288201" y="785100"/>
                <a:ext cx="34800" cy="348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039" name="Google Shape;1039;p107"/>
              <p:cNvSpPr/>
              <p:nvPr/>
            </p:nvSpPr>
            <p:spPr>
              <a:xfrm>
                <a:off x="168945" y="785100"/>
                <a:ext cx="34800" cy="348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040" name="Google Shape;1040;p107"/>
              <p:cNvSpPr/>
              <p:nvPr/>
            </p:nvSpPr>
            <p:spPr>
              <a:xfrm>
                <a:off x="228573" y="818227"/>
                <a:ext cx="34800" cy="348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041" name="Google Shape;1041;p107"/>
              <p:cNvSpPr/>
              <p:nvPr/>
            </p:nvSpPr>
            <p:spPr>
              <a:xfrm>
                <a:off x="225260" y="496898"/>
                <a:ext cx="34800" cy="348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042" name="Google Shape;1042;p107"/>
              <p:cNvSpPr/>
              <p:nvPr/>
            </p:nvSpPr>
            <p:spPr>
              <a:xfrm>
                <a:off x="149069" y="652594"/>
                <a:ext cx="34800" cy="348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043" name="Google Shape;1043;p107"/>
              <p:cNvSpPr/>
              <p:nvPr/>
            </p:nvSpPr>
            <p:spPr>
              <a:xfrm>
                <a:off x="304764" y="652594"/>
                <a:ext cx="34800" cy="348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044" name="Google Shape;1044;p107"/>
              <p:cNvSpPr/>
              <p:nvPr/>
            </p:nvSpPr>
            <p:spPr>
              <a:xfrm>
                <a:off x="281576" y="516774"/>
                <a:ext cx="34800" cy="348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045" name="Google Shape;1045;p107"/>
              <p:cNvSpPr/>
              <p:nvPr/>
            </p:nvSpPr>
            <p:spPr>
              <a:xfrm>
                <a:off x="288201" y="576402"/>
                <a:ext cx="59100" cy="591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046" name="Google Shape;1046;p107"/>
              <p:cNvSpPr/>
              <p:nvPr/>
            </p:nvSpPr>
            <p:spPr>
              <a:xfrm>
                <a:off x="215322" y="546588"/>
                <a:ext cx="59100" cy="591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047" name="Google Shape;1047;p107"/>
              <p:cNvSpPr/>
              <p:nvPr/>
            </p:nvSpPr>
            <p:spPr>
              <a:xfrm>
                <a:off x="142444" y="702283"/>
                <a:ext cx="59100" cy="591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048" name="Google Shape;1048;p107"/>
              <p:cNvSpPr/>
              <p:nvPr/>
            </p:nvSpPr>
            <p:spPr>
              <a:xfrm>
                <a:off x="288201" y="702283"/>
                <a:ext cx="59100" cy="591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049" name="Google Shape;1049;p107"/>
              <p:cNvSpPr/>
              <p:nvPr/>
            </p:nvSpPr>
            <p:spPr>
              <a:xfrm>
                <a:off x="215322" y="742035"/>
                <a:ext cx="59100" cy="591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grpSp>
        <p:grpSp>
          <p:nvGrpSpPr>
            <p:cNvPr id="1050" name="Google Shape;1050;p107"/>
            <p:cNvGrpSpPr/>
            <p:nvPr/>
          </p:nvGrpSpPr>
          <p:grpSpPr>
            <a:xfrm>
              <a:off x="5753992" y="1901673"/>
              <a:ext cx="299140" cy="114791"/>
              <a:chOff x="0" y="0"/>
              <a:chExt cx="1252678" cy="459900"/>
            </a:xfrm>
          </p:grpSpPr>
          <p:sp>
            <p:nvSpPr>
              <p:cNvPr id="1051" name="Google Shape;1051;p107"/>
              <p:cNvSpPr/>
              <p:nvPr/>
            </p:nvSpPr>
            <p:spPr>
              <a:xfrm>
                <a:off x="82329" y="0"/>
                <a:ext cx="1086900" cy="459900"/>
              </a:xfrm>
              <a:custGeom>
                <a:rect b="b" l="l" r="r" t="t"/>
                <a:pathLst>
                  <a:path extrusionOk="0" h="120000" w="120000">
                    <a:moveTo>
                      <a:pt x="103844" y="10911"/>
                    </a:moveTo>
                    <a:lnTo>
                      <a:pt x="76155" y="10911"/>
                    </a:lnTo>
                    <a:cubicBezTo>
                      <a:pt x="73555" y="10911"/>
                      <a:pt x="71088" y="13405"/>
                      <a:pt x="69088" y="17277"/>
                    </a:cubicBezTo>
                    <a:cubicBezTo>
                      <a:pt x="68411" y="6244"/>
                      <a:pt x="65188" y="0"/>
                      <a:pt x="60000" y="0"/>
                    </a:cubicBezTo>
                    <a:cubicBezTo>
                      <a:pt x="54811" y="0"/>
                      <a:pt x="51588" y="6244"/>
                      <a:pt x="50911" y="17277"/>
                    </a:cubicBezTo>
                    <a:cubicBezTo>
                      <a:pt x="48911" y="13405"/>
                      <a:pt x="46444" y="10911"/>
                      <a:pt x="43844" y="10911"/>
                    </a:cubicBezTo>
                    <a:lnTo>
                      <a:pt x="16155" y="10911"/>
                    </a:lnTo>
                    <a:cubicBezTo>
                      <a:pt x="6488" y="10911"/>
                      <a:pt x="0" y="33472"/>
                      <a:pt x="0" y="54544"/>
                    </a:cubicBezTo>
                    <a:cubicBezTo>
                      <a:pt x="0" y="91861"/>
                      <a:pt x="11905" y="120000"/>
                      <a:pt x="27694" y="120000"/>
                    </a:cubicBezTo>
                    <a:cubicBezTo>
                      <a:pt x="43477" y="120000"/>
                      <a:pt x="55383" y="91861"/>
                      <a:pt x="55383" y="54544"/>
                    </a:cubicBezTo>
                    <a:lnTo>
                      <a:pt x="55383" y="49088"/>
                    </a:lnTo>
                    <a:lnTo>
                      <a:pt x="55383" y="38183"/>
                    </a:lnTo>
                    <a:lnTo>
                      <a:pt x="55383" y="21816"/>
                    </a:lnTo>
                    <a:cubicBezTo>
                      <a:pt x="55383" y="13966"/>
                      <a:pt x="56677" y="10911"/>
                      <a:pt x="60000" y="10911"/>
                    </a:cubicBezTo>
                    <a:cubicBezTo>
                      <a:pt x="63322" y="10911"/>
                      <a:pt x="64616" y="13966"/>
                      <a:pt x="64616" y="21816"/>
                    </a:cubicBezTo>
                    <a:lnTo>
                      <a:pt x="64616" y="38183"/>
                    </a:lnTo>
                    <a:lnTo>
                      <a:pt x="64616" y="49088"/>
                    </a:lnTo>
                    <a:lnTo>
                      <a:pt x="64616" y="54544"/>
                    </a:lnTo>
                    <a:cubicBezTo>
                      <a:pt x="64616" y="91861"/>
                      <a:pt x="76522" y="120000"/>
                      <a:pt x="92305" y="120000"/>
                    </a:cubicBezTo>
                    <a:cubicBezTo>
                      <a:pt x="108094" y="120000"/>
                      <a:pt x="120000" y="91861"/>
                      <a:pt x="120000" y="54544"/>
                    </a:cubicBezTo>
                    <a:cubicBezTo>
                      <a:pt x="120000" y="33472"/>
                      <a:pt x="113511" y="10911"/>
                      <a:pt x="103844" y="10911"/>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052" name="Google Shape;1052;p107"/>
              <p:cNvSpPr/>
              <p:nvPr/>
            </p:nvSpPr>
            <p:spPr>
              <a:xfrm>
                <a:off x="0" y="0"/>
                <a:ext cx="125400" cy="125400"/>
              </a:xfrm>
              <a:custGeom>
                <a:rect b="b" l="l" r="r" t="t"/>
                <a:pathLst>
                  <a:path extrusionOk="0" h="120000" w="120000">
                    <a:moveTo>
                      <a:pt x="120000" y="20000"/>
                    </a:moveTo>
                    <a:cubicBezTo>
                      <a:pt x="120000" y="8944"/>
                      <a:pt x="111055" y="0"/>
                      <a:pt x="100000" y="0"/>
                    </a:cubicBezTo>
                    <a:cubicBezTo>
                      <a:pt x="48594" y="0"/>
                      <a:pt x="0" y="48594"/>
                      <a:pt x="0" y="100000"/>
                    </a:cubicBezTo>
                    <a:cubicBezTo>
                      <a:pt x="0" y="111055"/>
                      <a:pt x="8944" y="120000"/>
                      <a:pt x="20000" y="120000"/>
                    </a:cubicBezTo>
                    <a:cubicBezTo>
                      <a:pt x="31055" y="120000"/>
                      <a:pt x="40000" y="111055"/>
                      <a:pt x="40000" y="100000"/>
                    </a:cubicBezTo>
                    <a:cubicBezTo>
                      <a:pt x="40000" y="70838"/>
                      <a:pt x="70838" y="40000"/>
                      <a:pt x="100000" y="40000"/>
                    </a:cubicBezTo>
                    <a:cubicBezTo>
                      <a:pt x="111055" y="40000"/>
                      <a:pt x="120000" y="31055"/>
                      <a:pt x="120000" y="2000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053" name="Google Shape;1053;p107"/>
              <p:cNvSpPr/>
              <p:nvPr/>
            </p:nvSpPr>
            <p:spPr>
              <a:xfrm>
                <a:off x="1127278" y="0"/>
                <a:ext cx="125400" cy="125400"/>
              </a:xfrm>
              <a:custGeom>
                <a:rect b="b" l="l" r="r" t="t"/>
                <a:pathLst>
                  <a:path extrusionOk="0" h="120000" w="120000">
                    <a:moveTo>
                      <a:pt x="20000" y="0"/>
                    </a:moveTo>
                    <a:cubicBezTo>
                      <a:pt x="8944" y="0"/>
                      <a:pt x="0" y="8944"/>
                      <a:pt x="0" y="20000"/>
                    </a:cubicBezTo>
                    <a:cubicBezTo>
                      <a:pt x="0" y="31055"/>
                      <a:pt x="8944" y="40000"/>
                      <a:pt x="20000" y="40000"/>
                    </a:cubicBezTo>
                    <a:cubicBezTo>
                      <a:pt x="49161" y="40000"/>
                      <a:pt x="80000" y="70838"/>
                      <a:pt x="80000" y="100000"/>
                    </a:cubicBezTo>
                    <a:cubicBezTo>
                      <a:pt x="80000" y="111055"/>
                      <a:pt x="88944" y="120000"/>
                      <a:pt x="100000" y="120000"/>
                    </a:cubicBezTo>
                    <a:cubicBezTo>
                      <a:pt x="111055" y="120000"/>
                      <a:pt x="120000" y="111055"/>
                      <a:pt x="120000" y="100000"/>
                    </a:cubicBezTo>
                    <a:cubicBezTo>
                      <a:pt x="120000" y="48594"/>
                      <a:pt x="71405" y="0"/>
                      <a:pt x="20000" y="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grpSp>
        <p:grpSp>
          <p:nvGrpSpPr>
            <p:cNvPr id="1054" name="Google Shape;1054;p107"/>
            <p:cNvGrpSpPr/>
            <p:nvPr/>
          </p:nvGrpSpPr>
          <p:grpSpPr>
            <a:xfrm>
              <a:off x="4521999" y="1839479"/>
              <a:ext cx="228460" cy="239157"/>
              <a:chOff x="0" y="0"/>
              <a:chExt cx="956700" cy="958163"/>
            </a:xfrm>
          </p:grpSpPr>
          <p:sp>
            <p:nvSpPr>
              <p:cNvPr id="1055" name="Google Shape;1055;p107"/>
              <p:cNvSpPr/>
              <p:nvPr/>
            </p:nvSpPr>
            <p:spPr>
              <a:xfrm>
                <a:off x="239370" y="239370"/>
                <a:ext cx="478200" cy="478200"/>
              </a:xfrm>
              <a:custGeom>
                <a:rect b="b" l="l" r="r" t="t"/>
                <a:pathLst>
                  <a:path extrusionOk="0" h="120000" w="120000">
                    <a:moveTo>
                      <a:pt x="60000" y="120000"/>
                    </a:moveTo>
                    <a:cubicBezTo>
                      <a:pt x="93083" y="120000"/>
                      <a:pt x="120000" y="93083"/>
                      <a:pt x="120000" y="60000"/>
                    </a:cubicBezTo>
                    <a:cubicBezTo>
                      <a:pt x="120000" y="26916"/>
                      <a:pt x="93083" y="0"/>
                      <a:pt x="60000" y="0"/>
                    </a:cubicBezTo>
                    <a:cubicBezTo>
                      <a:pt x="26916" y="0"/>
                      <a:pt x="0" y="26916"/>
                      <a:pt x="0" y="60000"/>
                    </a:cubicBezTo>
                    <a:cubicBezTo>
                      <a:pt x="0" y="93083"/>
                      <a:pt x="26916" y="120000"/>
                      <a:pt x="60000" y="120000"/>
                    </a:cubicBezTo>
                    <a:close/>
                  </a:path>
                </a:pathLst>
              </a:custGeom>
              <a:solidFill>
                <a:schemeClr val="accent4"/>
              </a:solidFill>
              <a:ln>
                <a:noFill/>
              </a:ln>
            </p:spPr>
            <p:txBody>
              <a:bodyPr anchorCtr="0" anchor="ctr" bIns="38125" lIns="38125" spcFirstLastPara="1" rIns="38125" wrap="square" tIns="381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056" name="Google Shape;1056;p107"/>
              <p:cNvSpPr/>
              <p:nvPr/>
            </p:nvSpPr>
            <p:spPr>
              <a:xfrm>
                <a:off x="0" y="0"/>
                <a:ext cx="956700" cy="655200"/>
              </a:xfrm>
              <a:custGeom>
                <a:rect b="b" l="l" r="r" t="t"/>
                <a:pathLst>
                  <a:path extrusionOk="0" h="120000" w="120000">
                    <a:moveTo>
                      <a:pt x="99905" y="55377"/>
                    </a:moveTo>
                    <a:cubicBezTo>
                      <a:pt x="98894" y="24605"/>
                      <a:pt x="81411" y="0"/>
                      <a:pt x="60000" y="0"/>
                    </a:cubicBezTo>
                    <a:cubicBezTo>
                      <a:pt x="38588" y="0"/>
                      <a:pt x="21105" y="24605"/>
                      <a:pt x="20094" y="55377"/>
                    </a:cubicBezTo>
                    <a:cubicBezTo>
                      <a:pt x="8855" y="56805"/>
                      <a:pt x="0" y="70711"/>
                      <a:pt x="0" y="87616"/>
                    </a:cubicBezTo>
                    <a:cubicBezTo>
                      <a:pt x="0" y="105472"/>
                      <a:pt x="9866" y="120000"/>
                      <a:pt x="22000" y="120000"/>
                    </a:cubicBezTo>
                    <a:cubicBezTo>
                      <a:pt x="23105" y="120000"/>
                      <a:pt x="24000" y="118694"/>
                      <a:pt x="24000" y="117077"/>
                    </a:cubicBezTo>
                    <a:lnTo>
                      <a:pt x="24000" y="58161"/>
                    </a:lnTo>
                    <a:cubicBezTo>
                      <a:pt x="24000" y="29311"/>
                      <a:pt x="40150" y="5838"/>
                      <a:pt x="60000" y="5838"/>
                    </a:cubicBezTo>
                    <a:cubicBezTo>
                      <a:pt x="79850" y="5838"/>
                      <a:pt x="96000" y="29311"/>
                      <a:pt x="96000" y="58161"/>
                    </a:cubicBezTo>
                    <a:lnTo>
                      <a:pt x="96000" y="117077"/>
                    </a:lnTo>
                    <a:cubicBezTo>
                      <a:pt x="96000" y="118694"/>
                      <a:pt x="96894" y="120000"/>
                      <a:pt x="98000" y="120000"/>
                    </a:cubicBezTo>
                    <a:cubicBezTo>
                      <a:pt x="110133" y="120000"/>
                      <a:pt x="120000" y="105472"/>
                      <a:pt x="120000" y="87616"/>
                    </a:cubicBezTo>
                    <a:cubicBezTo>
                      <a:pt x="120000" y="70711"/>
                      <a:pt x="111144" y="56805"/>
                      <a:pt x="99905" y="55377"/>
                    </a:cubicBezTo>
                    <a:close/>
                  </a:path>
                </a:pathLst>
              </a:custGeom>
              <a:solidFill>
                <a:schemeClr val="accent4"/>
              </a:solidFill>
              <a:ln>
                <a:noFill/>
              </a:ln>
            </p:spPr>
            <p:txBody>
              <a:bodyPr anchorCtr="0" anchor="ctr" bIns="38125" lIns="38125" spcFirstLastPara="1" rIns="38125" wrap="square" tIns="381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057" name="Google Shape;1057;p107"/>
              <p:cNvSpPr/>
              <p:nvPr/>
            </p:nvSpPr>
            <p:spPr>
              <a:xfrm>
                <a:off x="141315" y="798863"/>
                <a:ext cx="675300" cy="159300"/>
              </a:xfrm>
              <a:custGeom>
                <a:rect b="b" l="l" r="r" t="t"/>
                <a:pathLst>
                  <a:path extrusionOk="0" h="120000" w="120000">
                    <a:moveTo>
                      <a:pt x="95727" y="0"/>
                    </a:moveTo>
                    <a:lnTo>
                      <a:pt x="24272" y="0"/>
                    </a:lnTo>
                    <a:cubicBezTo>
                      <a:pt x="11116" y="0"/>
                      <a:pt x="0" y="49455"/>
                      <a:pt x="0" y="108000"/>
                    </a:cubicBezTo>
                    <a:cubicBezTo>
                      <a:pt x="0" y="114633"/>
                      <a:pt x="1266" y="120000"/>
                      <a:pt x="2833" y="120000"/>
                    </a:cubicBezTo>
                    <a:lnTo>
                      <a:pt x="117166" y="120000"/>
                    </a:lnTo>
                    <a:cubicBezTo>
                      <a:pt x="118733" y="120000"/>
                      <a:pt x="120000" y="114633"/>
                      <a:pt x="120000" y="108000"/>
                    </a:cubicBezTo>
                    <a:cubicBezTo>
                      <a:pt x="120000" y="49455"/>
                      <a:pt x="108883" y="0"/>
                      <a:pt x="95727" y="0"/>
                    </a:cubicBezTo>
                    <a:close/>
                  </a:path>
                </a:pathLst>
              </a:custGeom>
              <a:solidFill>
                <a:schemeClr val="accent4"/>
              </a:solidFill>
              <a:ln>
                <a:noFill/>
              </a:ln>
            </p:spPr>
            <p:txBody>
              <a:bodyPr anchorCtr="0" anchor="ctr" bIns="38125" lIns="38125" spcFirstLastPara="1" rIns="38125" wrap="square" tIns="381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grpSp>
        <p:grpSp>
          <p:nvGrpSpPr>
            <p:cNvPr id="1058" name="Google Shape;1058;p107"/>
            <p:cNvGrpSpPr/>
            <p:nvPr/>
          </p:nvGrpSpPr>
          <p:grpSpPr>
            <a:xfrm>
              <a:off x="2717518" y="1794952"/>
              <a:ext cx="314134" cy="328171"/>
              <a:chOff x="0" y="0"/>
              <a:chExt cx="1088100" cy="1088100"/>
            </a:xfrm>
          </p:grpSpPr>
          <p:sp>
            <p:nvSpPr>
              <p:cNvPr id="1059" name="Google Shape;1059;p107"/>
              <p:cNvSpPr/>
              <p:nvPr/>
            </p:nvSpPr>
            <p:spPr>
              <a:xfrm>
                <a:off x="0" y="0"/>
                <a:ext cx="1088100" cy="1088100"/>
              </a:xfrm>
              <a:custGeom>
                <a:rect b="b" l="l" r="r" t="t"/>
                <a:pathLst>
                  <a:path extrusionOk="0" h="120000" w="120000">
                    <a:moveTo>
                      <a:pt x="60000" y="5833"/>
                    </a:moveTo>
                    <a:cubicBezTo>
                      <a:pt x="30133" y="5833"/>
                      <a:pt x="5833" y="30133"/>
                      <a:pt x="5833" y="60000"/>
                    </a:cubicBezTo>
                    <a:cubicBezTo>
                      <a:pt x="5833" y="89866"/>
                      <a:pt x="30133" y="114166"/>
                      <a:pt x="60000" y="114166"/>
                    </a:cubicBezTo>
                    <a:cubicBezTo>
                      <a:pt x="89866" y="114166"/>
                      <a:pt x="114166" y="89866"/>
                      <a:pt x="114166" y="60000"/>
                    </a:cubicBezTo>
                    <a:cubicBezTo>
                      <a:pt x="114166" y="30133"/>
                      <a:pt x="89866" y="5833"/>
                      <a:pt x="60000" y="5833"/>
                    </a:cubicBezTo>
                    <a:close/>
                    <a:moveTo>
                      <a:pt x="60000" y="120000"/>
                    </a:moveTo>
                    <a:cubicBezTo>
                      <a:pt x="26916" y="120000"/>
                      <a:pt x="0" y="93083"/>
                      <a:pt x="0" y="60000"/>
                    </a:cubicBezTo>
                    <a:cubicBezTo>
                      <a:pt x="0" y="26916"/>
                      <a:pt x="26916" y="0"/>
                      <a:pt x="60000" y="0"/>
                    </a:cubicBezTo>
                    <a:cubicBezTo>
                      <a:pt x="93083" y="0"/>
                      <a:pt x="120000" y="26916"/>
                      <a:pt x="120000" y="60000"/>
                    </a:cubicBezTo>
                    <a:cubicBezTo>
                      <a:pt x="120000" y="93083"/>
                      <a:pt x="93083" y="120000"/>
                      <a:pt x="60000" y="12000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060" name="Google Shape;1060;p107"/>
              <p:cNvSpPr/>
              <p:nvPr/>
            </p:nvSpPr>
            <p:spPr>
              <a:xfrm>
                <a:off x="355122" y="423124"/>
                <a:ext cx="175500" cy="244500"/>
              </a:xfrm>
              <a:custGeom>
                <a:rect b="b" l="l" r="r" t="t"/>
                <a:pathLst>
                  <a:path extrusionOk="0" h="120000" w="120000">
                    <a:moveTo>
                      <a:pt x="120000" y="18700"/>
                    </a:moveTo>
                    <a:cubicBezTo>
                      <a:pt x="115016" y="22222"/>
                      <a:pt x="108072" y="28500"/>
                      <a:pt x="99183" y="37527"/>
                    </a:cubicBezTo>
                    <a:cubicBezTo>
                      <a:pt x="90294" y="46555"/>
                      <a:pt x="82838" y="55877"/>
                      <a:pt x="76850" y="65494"/>
                    </a:cubicBezTo>
                    <a:cubicBezTo>
                      <a:pt x="72083" y="73038"/>
                      <a:pt x="67800" y="82266"/>
                      <a:pt x="63988" y="93166"/>
                    </a:cubicBezTo>
                    <a:cubicBezTo>
                      <a:pt x="60155" y="104066"/>
                      <a:pt x="58250" y="113011"/>
                      <a:pt x="58250" y="120000"/>
                    </a:cubicBezTo>
                    <a:lnTo>
                      <a:pt x="23694" y="120000"/>
                    </a:lnTo>
                    <a:cubicBezTo>
                      <a:pt x="24705" y="98194"/>
                      <a:pt x="34672" y="75527"/>
                      <a:pt x="53600" y="51994"/>
                    </a:cubicBezTo>
                    <a:cubicBezTo>
                      <a:pt x="65838" y="37400"/>
                      <a:pt x="76072" y="27227"/>
                      <a:pt x="84338" y="21466"/>
                    </a:cubicBezTo>
                    <a:lnTo>
                      <a:pt x="0" y="21466"/>
                    </a:lnTo>
                    <a:lnTo>
                      <a:pt x="466" y="0"/>
                    </a:lnTo>
                    <a:lnTo>
                      <a:pt x="120000" y="0"/>
                    </a:lnTo>
                    <a:cubicBezTo>
                      <a:pt x="120000" y="0"/>
                      <a:pt x="120000" y="18700"/>
                      <a:pt x="120000" y="1870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061" name="Google Shape;1061;p107"/>
              <p:cNvSpPr/>
              <p:nvPr/>
            </p:nvSpPr>
            <p:spPr>
              <a:xfrm>
                <a:off x="551572" y="415568"/>
                <a:ext cx="169500" cy="249000"/>
              </a:xfrm>
              <a:custGeom>
                <a:rect b="b" l="l" r="r" t="t"/>
                <a:pathLst>
                  <a:path extrusionOk="0" h="120000" w="120000">
                    <a:moveTo>
                      <a:pt x="8094" y="96527"/>
                    </a:moveTo>
                    <a:cubicBezTo>
                      <a:pt x="13011" y="88566"/>
                      <a:pt x="24611" y="80138"/>
                      <a:pt x="42900" y="71244"/>
                    </a:cubicBezTo>
                    <a:cubicBezTo>
                      <a:pt x="58772" y="63500"/>
                      <a:pt x="69044" y="57955"/>
                      <a:pt x="73716" y="54605"/>
                    </a:cubicBezTo>
                    <a:cubicBezTo>
                      <a:pt x="80883" y="49388"/>
                      <a:pt x="84472" y="43677"/>
                      <a:pt x="84472" y="37472"/>
                    </a:cubicBezTo>
                    <a:cubicBezTo>
                      <a:pt x="84472" y="32422"/>
                      <a:pt x="82416" y="28222"/>
                      <a:pt x="78305" y="24872"/>
                    </a:cubicBezTo>
                    <a:cubicBezTo>
                      <a:pt x="74200" y="21522"/>
                      <a:pt x="68316" y="19850"/>
                      <a:pt x="60666" y="19850"/>
                    </a:cubicBezTo>
                    <a:cubicBezTo>
                      <a:pt x="50188" y="19850"/>
                      <a:pt x="43061" y="22511"/>
                      <a:pt x="39277" y="27838"/>
                    </a:cubicBezTo>
                    <a:cubicBezTo>
                      <a:pt x="37100" y="30911"/>
                      <a:pt x="35811" y="35800"/>
                      <a:pt x="35405" y="42500"/>
                    </a:cubicBezTo>
                    <a:lnTo>
                      <a:pt x="1933" y="42500"/>
                    </a:lnTo>
                    <a:cubicBezTo>
                      <a:pt x="2500" y="32338"/>
                      <a:pt x="5194" y="24133"/>
                      <a:pt x="10027" y="17872"/>
                    </a:cubicBezTo>
                    <a:cubicBezTo>
                      <a:pt x="19233" y="5955"/>
                      <a:pt x="35566" y="0"/>
                      <a:pt x="59033" y="0"/>
                    </a:cubicBezTo>
                    <a:cubicBezTo>
                      <a:pt x="77583" y="0"/>
                      <a:pt x="92344" y="3500"/>
                      <a:pt x="103305" y="10500"/>
                    </a:cubicBezTo>
                    <a:cubicBezTo>
                      <a:pt x="114277" y="17500"/>
                      <a:pt x="119761" y="26766"/>
                      <a:pt x="119761" y="38300"/>
                    </a:cubicBezTo>
                    <a:cubicBezTo>
                      <a:pt x="119761" y="47138"/>
                      <a:pt x="115888" y="54988"/>
                      <a:pt x="108138" y="61855"/>
                    </a:cubicBezTo>
                    <a:cubicBezTo>
                      <a:pt x="103038" y="66411"/>
                      <a:pt x="94700" y="71488"/>
                      <a:pt x="83083" y="77088"/>
                    </a:cubicBezTo>
                    <a:lnTo>
                      <a:pt x="69266" y="83761"/>
                    </a:lnTo>
                    <a:cubicBezTo>
                      <a:pt x="60622" y="87933"/>
                      <a:pt x="54722" y="90955"/>
                      <a:pt x="51538" y="92822"/>
                    </a:cubicBezTo>
                    <a:cubicBezTo>
                      <a:pt x="48361" y="94688"/>
                      <a:pt x="45677" y="96855"/>
                      <a:pt x="43505" y="99327"/>
                    </a:cubicBezTo>
                    <a:lnTo>
                      <a:pt x="120000" y="99327"/>
                    </a:lnTo>
                    <a:lnTo>
                      <a:pt x="120000" y="120000"/>
                    </a:lnTo>
                    <a:lnTo>
                      <a:pt x="0" y="120000"/>
                    </a:lnTo>
                    <a:cubicBezTo>
                      <a:pt x="322" y="111433"/>
                      <a:pt x="3022" y="103611"/>
                      <a:pt x="8094" y="96527"/>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062" name="Google Shape;1062;p107"/>
              <p:cNvSpPr/>
              <p:nvPr/>
            </p:nvSpPr>
            <p:spPr>
              <a:xfrm>
                <a:off x="105781" y="105781"/>
                <a:ext cx="876600" cy="876600"/>
              </a:xfrm>
              <a:custGeom>
                <a:rect b="b" l="l" r="r" t="t"/>
                <a:pathLst>
                  <a:path extrusionOk="0" h="120000" w="120000">
                    <a:moveTo>
                      <a:pt x="60000" y="99827"/>
                    </a:moveTo>
                    <a:cubicBezTo>
                      <a:pt x="38005" y="99827"/>
                      <a:pt x="20172" y="81994"/>
                      <a:pt x="20172" y="60000"/>
                    </a:cubicBezTo>
                    <a:cubicBezTo>
                      <a:pt x="20172" y="38005"/>
                      <a:pt x="38005" y="20172"/>
                      <a:pt x="60000" y="20172"/>
                    </a:cubicBezTo>
                    <a:cubicBezTo>
                      <a:pt x="81994" y="20172"/>
                      <a:pt x="99827" y="38005"/>
                      <a:pt x="99827" y="60000"/>
                    </a:cubicBezTo>
                    <a:cubicBezTo>
                      <a:pt x="99827" y="81994"/>
                      <a:pt x="81994" y="99827"/>
                      <a:pt x="60000" y="99827"/>
                    </a:cubicBezTo>
                    <a:close/>
                    <a:moveTo>
                      <a:pt x="24638" y="100811"/>
                    </a:moveTo>
                    <a:lnTo>
                      <a:pt x="23111" y="99433"/>
                    </a:lnTo>
                    <a:lnTo>
                      <a:pt x="29922" y="91866"/>
                    </a:lnTo>
                    <a:lnTo>
                      <a:pt x="31450" y="93244"/>
                    </a:lnTo>
                    <a:cubicBezTo>
                      <a:pt x="31450" y="93244"/>
                      <a:pt x="24638" y="100811"/>
                      <a:pt x="24638" y="100811"/>
                    </a:cubicBezTo>
                    <a:close/>
                    <a:moveTo>
                      <a:pt x="19188" y="95361"/>
                    </a:moveTo>
                    <a:lnTo>
                      <a:pt x="26755" y="88550"/>
                    </a:lnTo>
                    <a:lnTo>
                      <a:pt x="28133" y="90077"/>
                    </a:lnTo>
                    <a:lnTo>
                      <a:pt x="20566" y="96888"/>
                    </a:lnTo>
                    <a:cubicBezTo>
                      <a:pt x="20566" y="96888"/>
                      <a:pt x="19188" y="95361"/>
                      <a:pt x="19188" y="95361"/>
                    </a:cubicBezTo>
                    <a:close/>
                    <a:moveTo>
                      <a:pt x="16927" y="92566"/>
                    </a:moveTo>
                    <a:lnTo>
                      <a:pt x="15716" y="90900"/>
                    </a:lnTo>
                    <a:lnTo>
                      <a:pt x="23955" y="84916"/>
                    </a:lnTo>
                    <a:lnTo>
                      <a:pt x="25166" y="86583"/>
                    </a:lnTo>
                    <a:cubicBezTo>
                      <a:pt x="25166" y="86583"/>
                      <a:pt x="16927" y="92566"/>
                      <a:pt x="16927" y="92566"/>
                    </a:cubicBezTo>
                    <a:close/>
                    <a:moveTo>
                      <a:pt x="12727" y="86105"/>
                    </a:moveTo>
                    <a:lnTo>
                      <a:pt x="21550" y="81011"/>
                    </a:lnTo>
                    <a:lnTo>
                      <a:pt x="22577" y="82794"/>
                    </a:lnTo>
                    <a:lnTo>
                      <a:pt x="13755" y="87883"/>
                    </a:lnTo>
                    <a:cubicBezTo>
                      <a:pt x="13755" y="87883"/>
                      <a:pt x="12727" y="86105"/>
                      <a:pt x="12727" y="86105"/>
                    </a:cubicBezTo>
                    <a:close/>
                    <a:moveTo>
                      <a:pt x="10261" y="81022"/>
                    </a:moveTo>
                    <a:lnTo>
                      <a:pt x="19561" y="76877"/>
                    </a:lnTo>
                    <a:lnTo>
                      <a:pt x="20400" y="78755"/>
                    </a:lnTo>
                    <a:lnTo>
                      <a:pt x="11094" y="82900"/>
                    </a:lnTo>
                    <a:cubicBezTo>
                      <a:pt x="11094" y="82900"/>
                      <a:pt x="10261" y="81022"/>
                      <a:pt x="10261" y="81022"/>
                    </a:cubicBezTo>
                    <a:close/>
                    <a:moveTo>
                      <a:pt x="8333" y="75705"/>
                    </a:moveTo>
                    <a:lnTo>
                      <a:pt x="18016" y="72561"/>
                    </a:lnTo>
                    <a:lnTo>
                      <a:pt x="18655" y="74516"/>
                    </a:lnTo>
                    <a:lnTo>
                      <a:pt x="8972" y="77661"/>
                    </a:lnTo>
                    <a:cubicBezTo>
                      <a:pt x="8972" y="77661"/>
                      <a:pt x="8333" y="75705"/>
                      <a:pt x="8333" y="75705"/>
                    </a:cubicBezTo>
                    <a:close/>
                    <a:moveTo>
                      <a:pt x="6977" y="70216"/>
                    </a:moveTo>
                    <a:lnTo>
                      <a:pt x="16938" y="68100"/>
                    </a:lnTo>
                    <a:lnTo>
                      <a:pt x="17366" y="70116"/>
                    </a:lnTo>
                    <a:lnTo>
                      <a:pt x="7405" y="72233"/>
                    </a:lnTo>
                    <a:cubicBezTo>
                      <a:pt x="7405" y="72233"/>
                      <a:pt x="6977" y="70216"/>
                      <a:pt x="6977" y="70216"/>
                    </a:cubicBezTo>
                    <a:close/>
                    <a:moveTo>
                      <a:pt x="6200" y="64622"/>
                    </a:moveTo>
                    <a:lnTo>
                      <a:pt x="16327" y="63555"/>
                    </a:lnTo>
                    <a:lnTo>
                      <a:pt x="16538" y="65600"/>
                    </a:lnTo>
                    <a:lnTo>
                      <a:pt x="6411" y="66666"/>
                    </a:lnTo>
                    <a:cubicBezTo>
                      <a:pt x="6411" y="66666"/>
                      <a:pt x="6200" y="64622"/>
                      <a:pt x="6200" y="64622"/>
                    </a:cubicBezTo>
                    <a:close/>
                    <a:moveTo>
                      <a:pt x="6011" y="58972"/>
                    </a:moveTo>
                    <a:lnTo>
                      <a:pt x="16194" y="58972"/>
                    </a:lnTo>
                    <a:lnTo>
                      <a:pt x="16194" y="61027"/>
                    </a:lnTo>
                    <a:lnTo>
                      <a:pt x="6011" y="61027"/>
                    </a:lnTo>
                    <a:cubicBezTo>
                      <a:pt x="6011" y="61027"/>
                      <a:pt x="6011" y="58972"/>
                      <a:pt x="6011" y="58972"/>
                    </a:cubicBezTo>
                    <a:close/>
                    <a:moveTo>
                      <a:pt x="6411" y="53333"/>
                    </a:moveTo>
                    <a:lnTo>
                      <a:pt x="16538" y="54400"/>
                    </a:lnTo>
                    <a:lnTo>
                      <a:pt x="16327" y="56444"/>
                    </a:lnTo>
                    <a:lnTo>
                      <a:pt x="6200" y="55377"/>
                    </a:lnTo>
                    <a:cubicBezTo>
                      <a:pt x="6200" y="55377"/>
                      <a:pt x="6411" y="53333"/>
                      <a:pt x="6411" y="53333"/>
                    </a:cubicBezTo>
                    <a:close/>
                    <a:moveTo>
                      <a:pt x="7405" y="47766"/>
                    </a:moveTo>
                    <a:lnTo>
                      <a:pt x="17366" y="49883"/>
                    </a:lnTo>
                    <a:lnTo>
                      <a:pt x="16938" y="51900"/>
                    </a:lnTo>
                    <a:lnTo>
                      <a:pt x="6977" y="49783"/>
                    </a:lnTo>
                    <a:cubicBezTo>
                      <a:pt x="6977" y="49783"/>
                      <a:pt x="7405" y="47766"/>
                      <a:pt x="7405" y="47766"/>
                    </a:cubicBezTo>
                    <a:close/>
                    <a:moveTo>
                      <a:pt x="8972" y="42338"/>
                    </a:moveTo>
                    <a:lnTo>
                      <a:pt x="18655" y="45483"/>
                    </a:lnTo>
                    <a:lnTo>
                      <a:pt x="18016" y="47438"/>
                    </a:lnTo>
                    <a:lnTo>
                      <a:pt x="8333" y="44294"/>
                    </a:lnTo>
                    <a:cubicBezTo>
                      <a:pt x="8333" y="44294"/>
                      <a:pt x="8972" y="42338"/>
                      <a:pt x="8972" y="42338"/>
                    </a:cubicBezTo>
                    <a:close/>
                    <a:moveTo>
                      <a:pt x="11094" y="37100"/>
                    </a:moveTo>
                    <a:lnTo>
                      <a:pt x="20400" y="41244"/>
                    </a:lnTo>
                    <a:lnTo>
                      <a:pt x="19561" y="43122"/>
                    </a:lnTo>
                    <a:lnTo>
                      <a:pt x="10261" y="38977"/>
                    </a:lnTo>
                    <a:cubicBezTo>
                      <a:pt x="10261" y="38977"/>
                      <a:pt x="11094" y="37100"/>
                      <a:pt x="11094" y="37100"/>
                    </a:cubicBezTo>
                    <a:close/>
                    <a:moveTo>
                      <a:pt x="13755" y="32116"/>
                    </a:moveTo>
                    <a:lnTo>
                      <a:pt x="22577" y="37205"/>
                    </a:lnTo>
                    <a:lnTo>
                      <a:pt x="21550" y="38988"/>
                    </a:lnTo>
                    <a:lnTo>
                      <a:pt x="12727" y="33894"/>
                    </a:lnTo>
                    <a:cubicBezTo>
                      <a:pt x="12727" y="33894"/>
                      <a:pt x="13755" y="32116"/>
                      <a:pt x="13755" y="32116"/>
                    </a:cubicBezTo>
                    <a:close/>
                    <a:moveTo>
                      <a:pt x="16927" y="27433"/>
                    </a:moveTo>
                    <a:lnTo>
                      <a:pt x="25166" y="33416"/>
                    </a:lnTo>
                    <a:lnTo>
                      <a:pt x="23955" y="35083"/>
                    </a:lnTo>
                    <a:lnTo>
                      <a:pt x="15716" y="29100"/>
                    </a:lnTo>
                    <a:cubicBezTo>
                      <a:pt x="15716" y="29100"/>
                      <a:pt x="16927" y="27433"/>
                      <a:pt x="16927" y="27433"/>
                    </a:cubicBezTo>
                    <a:close/>
                    <a:moveTo>
                      <a:pt x="20566" y="23111"/>
                    </a:moveTo>
                    <a:lnTo>
                      <a:pt x="28133" y="29922"/>
                    </a:lnTo>
                    <a:lnTo>
                      <a:pt x="26755" y="31450"/>
                    </a:lnTo>
                    <a:lnTo>
                      <a:pt x="19188" y="24638"/>
                    </a:lnTo>
                    <a:cubicBezTo>
                      <a:pt x="19188" y="24638"/>
                      <a:pt x="20566" y="23111"/>
                      <a:pt x="20566" y="23111"/>
                    </a:cubicBezTo>
                    <a:close/>
                    <a:moveTo>
                      <a:pt x="24638" y="19188"/>
                    </a:moveTo>
                    <a:lnTo>
                      <a:pt x="31450" y="26755"/>
                    </a:lnTo>
                    <a:lnTo>
                      <a:pt x="29922" y="28133"/>
                    </a:lnTo>
                    <a:lnTo>
                      <a:pt x="23111" y="20566"/>
                    </a:lnTo>
                    <a:cubicBezTo>
                      <a:pt x="23111" y="20566"/>
                      <a:pt x="24638" y="19188"/>
                      <a:pt x="24638" y="19188"/>
                    </a:cubicBezTo>
                    <a:close/>
                    <a:moveTo>
                      <a:pt x="29100" y="15716"/>
                    </a:moveTo>
                    <a:lnTo>
                      <a:pt x="35083" y="23955"/>
                    </a:lnTo>
                    <a:lnTo>
                      <a:pt x="33416" y="25166"/>
                    </a:lnTo>
                    <a:lnTo>
                      <a:pt x="27433" y="16927"/>
                    </a:lnTo>
                    <a:cubicBezTo>
                      <a:pt x="27433" y="16927"/>
                      <a:pt x="29100" y="15716"/>
                      <a:pt x="29100" y="15716"/>
                    </a:cubicBezTo>
                    <a:close/>
                    <a:moveTo>
                      <a:pt x="33894" y="12727"/>
                    </a:moveTo>
                    <a:lnTo>
                      <a:pt x="38988" y="21550"/>
                    </a:lnTo>
                    <a:lnTo>
                      <a:pt x="37205" y="22577"/>
                    </a:lnTo>
                    <a:lnTo>
                      <a:pt x="32116" y="13755"/>
                    </a:lnTo>
                    <a:cubicBezTo>
                      <a:pt x="32116" y="13755"/>
                      <a:pt x="33894" y="12727"/>
                      <a:pt x="33894" y="12727"/>
                    </a:cubicBezTo>
                    <a:close/>
                    <a:moveTo>
                      <a:pt x="38977" y="10261"/>
                    </a:moveTo>
                    <a:lnTo>
                      <a:pt x="43122" y="19561"/>
                    </a:lnTo>
                    <a:lnTo>
                      <a:pt x="41244" y="20400"/>
                    </a:lnTo>
                    <a:lnTo>
                      <a:pt x="37100" y="11094"/>
                    </a:lnTo>
                    <a:cubicBezTo>
                      <a:pt x="37100" y="11094"/>
                      <a:pt x="38977" y="10261"/>
                      <a:pt x="38977" y="10261"/>
                    </a:cubicBezTo>
                    <a:close/>
                    <a:moveTo>
                      <a:pt x="44294" y="8333"/>
                    </a:moveTo>
                    <a:lnTo>
                      <a:pt x="47438" y="18016"/>
                    </a:lnTo>
                    <a:lnTo>
                      <a:pt x="45483" y="18655"/>
                    </a:lnTo>
                    <a:lnTo>
                      <a:pt x="42338" y="8972"/>
                    </a:lnTo>
                    <a:cubicBezTo>
                      <a:pt x="42338" y="8972"/>
                      <a:pt x="44294" y="8333"/>
                      <a:pt x="44294" y="8333"/>
                    </a:cubicBezTo>
                    <a:close/>
                    <a:moveTo>
                      <a:pt x="49783" y="6977"/>
                    </a:moveTo>
                    <a:lnTo>
                      <a:pt x="51900" y="16938"/>
                    </a:lnTo>
                    <a:lnTo>
                      <a:pt x="49883" y="17366"/>
                    </a:lnTo>
                    <a:lnTo>
                      <a:pt x="47766" y="7405"/>
                    </a:lnTo>
                    <a:cubicBezTo>
                      <a:pt x="47766" y="7405"/>
                      <a:pt x="49783" y="6977"/>
                      <a:pt x="49783" y="6977"/>
                    </a:cubicBezTo>
                    <a:close/>
                    <a:moveTo>
                      <a:pt x="55377" y="6200"/>
                    </a:moveTo>
                    <a:lnTo>
                      <a:pt x="56444" y="16327"/>
                    </a:lnTo>
                    <a:lnTo>
                      <a:pt x="54400" y="16538"/>
                    </a:lnTo>
                    <a:lnTo>
                      <a:pt x="53333" y="6411"/>
                    </a:lnTo>
                    <a:cubicBezTo>
                      <a:pt x="53333" y="6411"/>
                      <a:pt x="55377" y="6200"/>
                      <a:pt x="55377" y="6200"/>
                    </a:cubicBezTo>
                    <a:close/>
                    <a:moveTo>
                      <a:pt x="58972" y="6011"/>
                    </a:moveTo>
                    <a:lnTo>
                      <a:pt x="61027" y="6011"/>
                    </a:lnTo>
                    <a:lnTo>
                      <a:pt x="61027" y="16194"/>
                    </a:lnTo>
                    <a:lnTo>
                      <a:pt x="58972" y="16194"/>
                    </a:lnTo>
                    <a:cubicBezTo>
                      <a:pt x="58972" y="16194"/>
                      <a:pt x="58972" y="6011"/>
                      <a:pt x="58972" y="6011"/>
                    </a:cubicBezTo>
                    <a:close/>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grpSp>
        <p:grpSp>
          <p:nvGrpSpPr>
            <p:cNvPr id="1063" name="Google Shape;1063;p107"/>
            <p:cNvGrpSpPr/>
            <p:nvPr/>
          </p:nvGrpSpPr>
          <p:grpSpPr>
            <a:xfrm>
              <a:off x="5146023" y="1828068"/>
              <a:ext cx="212418" cy="261885"/>
              <a:chOff x="0" y="0"/>
              <a:chExt cx="742200" cy="875871"/>
            </a:xfrm>
          </p:grpSpPr>
          <p:sp>
            <p:nvSpPr>
              <p:cNvPr id="1064" name="Google Shape;1064;p107"/>
              <p:cNvSpPr/>
              <p:nvPr/>
            </p:nvSpPr>
            <p:spPr>
              <a:xfrm>
                <a:off x="0" y="198771"/>
                <a:ext cx="742200" cy="677100"/>
              </a:xfrm>
              <a:custGeom>
                <a:rect b="b" l="l" r="r" t="t"/>
                <a:pathLst>
                  <a:path extrusionOk="0" h="120000" w="120000">
                    <a:moveTo>
                      <a:pt x="60000" y="109277"/>
                    </a:moveTo>
                    <a:cubicBezTo>
                      <a:pt x="35911" y="109277"/>
                      <a:pt x="16388" y="87877"/>
                      <a:pt x="16388" y="61483"/>
                    </a:cubicBezTo>
                    <a:cubicBezTo>
                      <a:pt x="16388" y="35083"/>
                      <a:pt x="35911" y="13688"/>
                      <a:pt x="60000" y="13688"/>
                    </a:cubicBezTo>
                    <a:cubicBezTo>
                      <a:pt x="84088" y="13688"/>
                      <a:pt x="103611" y="35083"/>
                      <a:pt x="103611" y="61483"/>
                    </a:cubicBezTo>
                    <a:cubicBezTo>
                      <a:pt x="103611" y="87877"/>
                      <a:pt x="84088" y="109277"/>
                      <a:pt x="60000" y="109277"/>
                    </a:cubicBezTo>
                    <a:close/>
                    <a:moveTo>
                      <a:pt x="0" y="0"/>
                    </a:moveTo>
                    <a:lnTo>
                      <a:pt x="0" y="120000"/>
                    </a:lnTo>
                    <a:lnTo>
                      <a:pt x="120000" y="120000"/>
                    </a:lnTo>
                    <a:lnTo>
                      <a:pt x="120000" y="0"/>
                    </a:lnTo>
                    <a:cubicBezTo>
                      <a:pt x="120000" y="0"/>
                      <a:pt x="0" y="0"/>
                      <a:pt x="0" y="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065" name="Google Shape;1065;p107"/>
              <p:cNvSpPr/>
              <p:nvPr/>
            </p:nvSpPr>
            <p:spPr>
              <a:xfrm>
                <a:off x="0" y="0"/>
                <a:ext cx="742200" cy="166800"/>
              </a:xfrm>
              <a:custGeom>
                <a:rect b="b" l="l" r="r" t="t"/>
                <a:pathLst>
                  <a:path extrusionOk="0" h="120000" w="120000">
                    <a:moveTo>
                      <a:pt x="105672" y="84144"/>
                    </a:moveTo>
                    <a:cubicBezTo>
                      <a:pt x="102672" y="84144"/>
                      <a:pt x="100244" y="73333"/>
                      <a:pt x="100244" y="60000"/>
                    </a:cubicBezTo>
                    <a:cubicBezTo>
                      <a:pt x="100244" y="46666"/>
                      <a:pt x="102672" y="35855"/>
                      <a:pt x="105672" y="35855"/>
                    </a:cubicBezTo>
                    <a:cubicBezTo>
                      <a:pt x="108666" y="35855"/>
                      <a:pt x="111100" y="46666"/>
                      <a:pt x="111100" y="60000"/>
                    </a:cubicBezTo>
                    <a:cubicBezTo>
                      <a:pt x="111100" y="73333"/>
                      <a:pt x="108666" y="84144"/>
                      <a:pt x="105672" y="84144"/>
                    </a:cubicBezTo>
                    <a:close/>
                    <a:moveTo>
                      <a:pt x="0" y="0"/>
                    </a:moveTo>
                    <a:lnTo>
                      <a:pt x="0" y="120000"/>
                    </a:lnTo>
                    <a:lnTo>
                      <a:pt x="120000" y="120000"/>
                    </a:lnTo>
                    <a:lnTo>
                      <a:pt x="120000" y="0"/>
                    </a:lnTo>
                    <a:cubicBezTo>
                      <a:pt x="120000" y="0"/>
                      <a:pt x="0" y="0"/>
                      <a:pt x="0" y="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066" name="Google Shape;1066;p107"/>
              <p:cNvSpPr/>
              <p:nvPr/>
            </p:nvSpPr>
            <p:spPr>
              <a:xfrm>
                <a:off x="66257" y="483676"/>
                <a:ext cx="614400" cy="67800"/>
              </a:xfrm>
              <a:custGeom>
                <a:rect b="b" l="l" r="r" t="t"/>
                <a:pathLst>
                  <a:path extrusionOk="0" h="120000" w="120000">
                    <a:moveTo>
                      <a:pt x="13656" y="120000"/>
                    </a:moveTo>
                    <a:cubicBezTo>
                      <a:pt x="13287" y="120011"/>
                      <a:pt x="12918" y="119874"/>
                      <a:pt x="12550" y="119588"/>
                    </a:cubicBezTo>
                    <a:cubicBezTo>
                      <a:pt x="5088" y="114043"/>
                      <a:pt x="614" y="53358"/>
                      <a:pt x="424" y="50788"/>
                    </a:cubicBezTo>
                    <a:cubicBezTo>
                      <a:pt x="-357" y="39967"/>
                      <a:pt x="-22" y="25463"/>
                      <a:pt x="1172" y="18376"/>
                    </a:cubicBezTo>
                    <a:cubicBezTo>
                      <a:pt x="2368" y="11312"/>
                      <a:pt x="3971" y="14333"/>
                      <a:pt x="4758" y="25143"/>
                    </a:cubicBezTo>
                    <a:cubicBezTo>
                      <a:pt x="4781" y="25508"/>
                      <a:pt x="8076" y="69473"/>
                      <a:pt x="13008" y="72957"/>
                    </a:cubicBezTo>
                    <a:cubicBezTo>
                      <a:pt x="16398" y="75349"/>
                      <a:pt x="19978" y="58241"/>
                      <a:pt x="23653" y="22116"/>
                    </a:cubicBezTo>
                    <a:lnTo>
                      <a:pt x="25898" y="0"/>
                    </a:lnTo>
                    <a:lnTo>
                      <a:pt x="27719" y="25143"/>
                    </a:lnTo>
                    <a:cubicBezTo>
                      <a:pt x="27747" y="25520"/>
                      <a:pt x="31043" y="69473"/>
                      <a:pt x="35974" y="72957"/>
                    </a:cubicBezTo>
                    <a:cubicBezTo>
                      <a:pt x="39342" y="75326"/>
                      <a:pt x="42939" y="58264"/>
                      <a:pt x="46614" y="22116"/>
                    </a:cubicBezTo>
                    <a:lnTo>
                      <a:pt x="48865" y="0"/>
                    </a:lnTo>
                    <a:lnTo>
                      <a:pt x="50686" y="25143"/>
                    </a:lnTo>
                    <a:cubicBezTo>
                      <a:pt x="50714" y="25520"/>
                      <a:pt x="54004" y="69473"/>
                      <a:pt x="58936" y="72957"/>
                    </a:cubicBezTo>
                    <a:cubicBezTo>
                      <a:pt x="62303" y="75326"/>
                      <a:pt x="65900" y="58264"/>
                      <a:pt x="69581" y="22116"/>
                    </a:cubicBezTo>
                    <a:lnTo>
                      <a:pt x="71826" y="0"/>
                    </a:lnTo>
                    <a:lnTo>
                      <a:pt x="73647" y="25143"/>
                    </a:lnTo>
                    <a:cubicBezTo>
                      <a:pt x="73675" y="25520"/>
                      <a:pt x="76970" y="69473"/>
                      <a:pt x="81902" y="72957"/>
                    </a:cubicBezTo>
                    <a:cubicBezTo>
                      <a:pt x="85265" y="75326"/>
                      <a:pt x="88867" y="58264"/>
                      <a:pt x="92542" y="22116"/>
                    </a:cubicBezTo>
                    <a:lnTo>
                      <a:pt x="94793" y="0"/>
                    </a:lnTo>
                    <a:lnTo>
                      <a:pt x="96614" y="25143"/>
                    </a:lnTo>
                    <a:cubicBezTo>
                      <a:pt x="96642" y="25520"/>
                      <a:pt x="99932" y="69473"/>
                      <a:pt x="104863" y="72957"/>
                    </a:cubicBezTo>
                    <a:cubicBezTo>
                      <a:pt x="108231" y="75326"/>
                      <a:pt x="111828" y="58264"/>
                      <a:pt x="115509" y="22116"/>
                    </a:cubicBezTo>
                    <a:cubicBezTo>
                      <a:pt x="116475" y="12625"/>
                      <a:pt x="118112" y="11986"/>
                      <a:pt x="119162" y="20740"/>
                    </a:cubicBezTo>
                    <a:cubicBezTo>
                      <a:pt x="120217" y="29483"/>
                      <a:pt x="120284" y="44296"/>
                      <a:pt x="119318" y="53804"/>
                    </a:cubicBezTo>
                    <a:cubicBezTo>
                      <a:pt x="114492" y="101218"/>
                      <a:pt x="109488" y="123346"/>
                      <a:pt x="104405" y="119588"/>
                    </a:cubicBezTo>
                    <a:cubicBezTo>
                      <a:pt x="99770" y="116145"/>
                      <a:pt x="96290" y="91447"/>
                      <a:pt x="94274" y="72591"/>
                    </a:cubicBezTo>
                    <a:cubicBezTo>
                      <a:pt x="90096" y="107025"/>
                      <a:pt x="85795" y="122798"/>
                      <a:pt x="81444" y="119588"/>
                    </a:cubicBezTo>
                    <a:cubicBezTo>
                      <a:pt x="76808" y="116145"/>
                      <a:pt x="73329" y="91447"/>
                      <a:pt x="71307" y="72591"/>
                    </a:cubicBezTo>
                    <a:cubicBezTo>
                      <a:pt x="67129" y="107025"/>
                      <a:pt x="62834" y="122798"/>
                      <a:pt x="58478" y="119588"/>
                    </a:cubicBezTo>
                    <a:cubicBezTo>
                      <a:pt x="53842" y="116145"/>
                      <a:pt x="50362" y="91447"/>
                      <a:pt x="48346" y="72591"/>
                    </a:cubicBezTo>
                    <a:cubicBezTo>
                      <a:pt x="44168" y="107025"/>
                      <a:pt x="39867" y="122798"/>
                      <a:pt x="35516" y="119588"/>
                    </a:cubicBezTo>
                    <a:cubicBezTo>
                      <a:pt x="30881" y="116145"/>
                      <a:pt x="27401" y="91447"/>
                      <a:pt x="25379" y="72591"/>
                    </a:cubicBezTo>
                    <a:cubicBezTo>
                      <a:pt x="21559" y="104102"/>
                      <a:pt x="17627" y="120000"/>
                      <a:pt x="13656" y="12000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grpSp>
        <p:sp>
          <p:nvSpPr>
            <p:cNvPr id="1067" name="Google Shape;1067;p107"/>
            <p:cNvSpPr/>
            <p:nvPr/>
          </p:nvSpPr>
          <p:spPr>
            <a:xfrm>
              <a:off x="3427182" y="1814094"/>
              <a:ext cx="194100" cy="290100"/>
            </a:xfrm>
            <a:custGeom>
              <a:rect b="b" l="l" r="r" t="t"/>
              <a:pathLst>
                <a:path extrusionOk="0" h="120000" w="120000">
                  <a:moveTo>
                    <a:pt x="105682" y="5711"/>
                  </a:moveTo>
                  <a:cubicBezTo>
                    <a:pt x="105476" y="4727"/>
                    <a:pt x="104274" y="4000"/>
                    <a:pt x="102855" y="4000"/>
                  </a:cubicBezTo>
                  <a:lnTo>
                    <a:pt x="62857" y="4000"/>
                  </a:lnTo>
                  <a:lnTo>
                    <a:pt x="62857" y="2000"/>
                  </a:lnTo>
                  <a:cubicBezTo>
                    <a:pt x="62857" y="894"/>
                    <a:pt x="61577" y="0"/>
                    <a:pt x="59997" y="0"/>
                  </a:cubicBezTo>
                  <a:cubicBezTo>
                    <a:pt x="58416" y="0"/>
                    <a:pt x="57142" y="894"/>
                    <a:pt x="57142" y="2000"/>
                  </a:cubicBezTo>
                  <a:lnTo>
                    <a:pt x="57142" y="4000"/>
                  </a:lnTo>
                  <a:lnTo>
                    <a:pt x="19999" y="4000"/>
                  </a:lnTo>
                  <a:cubicBezTo>
                    <a:pt x="18613" y="4000"/>
                    <a:pt x="17422" y="4694"/>
                    <a:pt x="17183" y="5650"/>
                  </a:cubicBezTo>
                  <a:lnTo>
                    <a:pt x="44" y="73650"/>
                  </a:lnTo>
                  <a:cubicBezTo>
                    <a:pt x="-105" y="74233"/>
                    <a:pt x="122" y="74833"/>
                    <a:pt x="667" y="75283"/>
                  </a:cubicBezTo>
                  <a:cubicBezTo>
                    <a:pt x="1207" y="75738"/>
                    <a:pt x="2008" y="76000"/>
                    <a:pt x="2854" y="76000"/>
                  </a:cubicBezTo>
                  <a:lnTo>
                    <a:pt x="57142" y="76000"/>
                  </a:lnTo>
                  <a:lnTo>
                    <a:pt x="57142" y="116000"/>
                  </a:lnTo>
                  <a:lnTo>
                    <a:pt x="37143" y="116000"/>
                  </a:lnTo>
                  <a:cubicBezTo>
                    <a:pt x="35563" y="116000"/>
                    <a:pt x="34283" y="116894"/>
                    <a:pt x="34283" y="118000"/>
                  </a:cubicBezTo>
                  <a:cubicBezTo>
                    <a:pt x="34283" y="119105"/>
                    <a:pt x="35563" y="120000"/>
                    <a:pt x="37143" y="120000"/>
                  </a:cubicBezTo>
                  <a:lnTo>
                    <a:pt x="82856" y="120000"/>
                  </a:lnTo>
                  <a:cubicBezTo>
                    <a:pt x="84436" y="120000"/>
                    <a:pt x="85711" y="119105"/>
                    <a:pt x="85711" y="118000"/>
                  </a:cubicBezTo>
                  <a:cubicBezTo>
                    <a:pt x="85711" y="116894"/>
                    <a:pt x="84436" y="116000"/>
                    <a:pt x="82856" y="116000"/>
                  </a:cubicBezTo>
                  <a:lnTo>
                    <a:pt x="62857" y="116000"/>
                  </a:lnTo>
                  <a:lnTo>
                    <a:pt x="62857" y="76000"/>
                  </a:lnTo>
                  <a:lnTo>
                    <a:pt x="74287" y="76000"/>
                  </a:lnTo>
                  <a:lnTo>
                    <a:pt x="74287" y="88000"/>
                  </a:lnTo>
                  <a:cubicBezTo>
                    <a:pt x="74287" y="89105"/>
                    <a:pt x="75561" y="90000"/>
                    <a:pt x="77141" y="90000"/>
                  </a:cubicBezTo>
                  <a:cubicBezTo>
                    <a:pt x="78722" y="90000"/>
                    <a:pt x="79996" y="89105"/>
                    <a:pt x="79996" y="88000"/>
                  </a:cubicBezTo>
                  <a:lnTo>
                    <a:pt x="79996" y="76000"/>
                  </a:lnTo>
                  <a:lnTo>
                    <a:pt x="117139" y="76000"/>
                  </a:lnTo>
                  <a:cubicBezTo>
                    <a:pt x="117974" y="76000"/>
                    <a:pt x="118759" y="75744"/>
                    <a:pt x="119304" y="75305"/>
                  </a:cubicBezTo>
                  <a:cubicBezTo>
                    <a:pt x="119844" y="74866"/>
                    <a:pt x="120089" y="74283"/>
                    <a:pt x="119966" y="73711"/>
                  </a:cubicBezTo>
                  <a:cubicBezTo>
                    <a:pt x="119966" y="73711"/>
                    <a:pt x="105682" y="5711"/>
                    <a:pt x="105682" y="5711"/>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grpSp>
          <p:nvGrpSpPr>
            <p:cNvPr id="1068" name="Google Shape;1068;p107"/>
            <p:cNvGrpSpPr/>
            <p:nvPr/>
          </p:nvGrpSpPr>
          <p:grpSpPr>
            <a:xfrm>
              <a:off x="6448701" y="1828251"/>
              <a:ext cx="312994" cy="261536"/>
              <a:chOff x="-1" y="0"/>
              <a:chExt cx="1110301" cy="888069"/>
            </a:xfrm>
          </p:grpSpPr>
          <p:sp>
            <p:nvSpPr>
              <p:cNvPr id="1069" name="Google Shape;1069;p107"/>
              <p:cNvSpPr/>
              <p:nvPr/>
            </p:nvSpPr>
            <p:spPr>
              <a:xfrm>
                <a:off x="-1" y="0"/>
                <a:ext cx="1110300" cy="407100"/>
              </a:xfrm>
              <a:custGeom>
                <a:rect b="b" l="l" r="r" t="t"/>
                <a:pathLst>
                  <a:path extrusionOk="0" h="120000" w="120000">
                    <a:moveTo>
                      <a:pt x="2000" y="120000"/>
                    </a:moveTo>
                    <a:lnTo>
                      <a:pt x="118005" y="120000"/>
                    </a:lnTo>
                    <a:cubicBezTo>
                      <a:pt x="118880" y="120000"/>
                      <a:pt x="119649" y="118445"/>
                      <a:pt x="119910" y="116167"/>
                    </a:cubicBezTo>
                    <a:cubicBezTo>
                      <a:pt x="120172" y="113889"/>
                      <a:pt x="119860" y="111410"/>
                      <a:pt x="119136" y="110056"/>
                    </a:cubicBezTo>
                    <a:lnTo>
                      <a:pt x="104004" y="81591"/>
                    </a:lnTo>
                    <a:lnTo>
                      <a:pt x="104004" y="27273"/>
                    </a:lnTo>
                    <a:cubicBezTo>
                      <a:pt x="104004" y="24259"/>
                      <a:pt x="103107" y="21819"/>
                      <a:pt x="102004" y="21819"/>
                    </a:cubicBezTo>
                    <a:lnTo>
                      <a:pt x="86003" y="21819"/>
                    </a:lnTo>
                    <a:cubicBezTo>
                      <a:pt x="84895" y="21819"/>
                      <a:pt x="84003" y="24259"/>
                      <a:pt x="84003" y="27273"/>
                    </a:cubicBezTo>
                    <a:lnTo>
                      <a:pt x="84003" y="43973"/>
                    </a:lnTo>
                    <a:lnTo>
                      <a:pt x="61139" y="963"/>
                    </a:lnTo>
                    <a:cubicBezTo>
                      <a:pt x="60454" y="-323"/>
                      <a:pt x="59551" y="-323"/>
                      <a:pt x="58866" y="963"/>
                    </a:cubicBezTo>
                    <a:lnTo>
                      <a:pt x="869" y="110056"/>
                    </a:lnTo>
                    <a:cubicBezTo>
                      <a:pt x="144" y="111410"/>
                      <a:pt x="-167" y="113889"/>
                      <a:pt x="94" y="116167"/>
                    </a:cubicBezTo>
                    <a:cubicBezTo>
                      <a:pt x="356" y="118445"/>
                      <a:pt x="1125" y="120000"/>
                      <a:pt x="2000" y="12000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070" name="Google Shape;1070;p107"/>
              <p:cNvSpPr/>
              <p:nvPr/>
            </p:nvSpPr>
            <p:spPr>
              <a:xfrm>
                <a:off x="0" y="444069"/>
                <a:ext cx="1110300" cy="444000"/>
              </a:xfrm>
              <a:custGeom>
                <a:rect b="b" l="l" r="r" t="t"/>
                <a:pathLst>
                  <a:path extrusionOk="0" h="120000" w="120000">
                    <a:moveTo>
                      <a:pt x="96000" y="65000"/>
                    </a:moveTo>
                    <a:cubicBezTo>
                      <a:pt x="96000" y="67761"/>
                      <a:pt x="95105" y="70000"/>
                      <a:pt x="94000" y="70000"/>
                    </a:cubicBezTo>
                    <a:lnTo>
                      <a:pt x="62000" y="70000"/>
                    </a:lnTo>
                    <a:cubicBezTo>
                      <a:pt x="60894" y="70000"/>
                      <a:pt x="60000" y="67761"/>
                      <a:pt x="60000" y="65000"/>
                    </a:cubicBezTo>
                    <a:lnTo>
                      <a:pt x="60000" y="25000"/>
                    </a:lnTo>
                    <a:cubicBezTo>
                      <a:pt x="60000" y="22238"/>
                      <a:pt x="60894" y="20000"/>
                      <a:pt x="62000" y="20000"/>
                    </a:cubicBezTo>
                    <a:lnTo>
                      <a:pt x="94000" y="20000"/>
                    </a:lnTo>
                    <a:cubicBezTo>
                      <a:pt x="95105" y="20000"/>
                      <a:pt x="96000" y="22238"/>
                      <a:pt x="96000" y="25000"/>
                    </a:cubicBezTo>
                    <a:cubicBezTo>
                      <a:pt x="96000" y="25000"/>
                      <a:pt x="96000" y="65000"/>
                      <a:pt x="96000" y="65000"/>
                    </a:cubicBezTo>
                    <a:close/>
                    <a:moveTo>
                      <a:pt x="51000" y="110000"/>
                    </a:moveTo>
                    <a:lnTo>
                      <a:pt x="25000" y="110000"/>
                    </a:lnTo>
                    <a:lnTo>
                      <a:pt x="25000" y="100000"/>
                    </a:lnTo>
                    <a:cubicBezTo>
                      <a:pt x="25000" y="98616"/>
                      <a:pt x="25444" y="97500"/>
                      <a:pt x="26000" y="97500"/>
                    </a:cubicBezTo>
                    <a:lnTo>
                      <a:pt x="50000" y="97500"/>
                    </a:lnTo>
                    <a:cubicBezTo>
                      <a:pt x="50555" y="97500"/>
                      <a:pt x="51000" y="98616"/>
                      <a:pt x="51000" y="100000"/>
                    </a:cubicBezTo>
                    <a:cubicBezTo>
                      <a:pt x="51000" y="100000"/>
                      <a:pt x="51000" y="110000"/>
                      <a:pt x="51000" y="110000"/>
                    </a:cubicBezTo>
                    <a:close/>
                    <a:moveTo>
                      <a:pt x="28000" y="25000"/>
                    </a:moveTo>
                    <a:cubicBezTo>
                      <a:pt x="28000" y="22238"/>
                      <a:pt x="28894" y="20000"/>
                      <a:pt x="30000" y="20000"/>
                    </a:cubicBezTo>
                    <a:lnTo>
                      <a:pt x="46000" y="20000"/>
                    </a:lnTo>
                    <a:cubicBezTo>
                      <a:pt x="47105" y="20000"/>
                      <a:pt x="48000" y="22238"/>
                      <a:pt x="48000" y="25000"/>
                    </a:cubicBezTo>
                    <a:lnTo>
                      <a:pt x="48000" y="85000"/>
                    </a:lnTo>
                    <a:cubicBezTo>
                      <a:pt x="48000" y="87761"/>
                      <a:pt x="47105" y="90000"/>
                      <a:pt x="46000" y="90000"/>
                    </a:cubicBezTo>
                    <a:lnTo>
                      <a:pt x="30000" y="90000"/>
                    </a:lnTo>
                    <a:cubicBezTo>
                      <a:pt x="28894" y="90000"/>
                      <a:pt x="28000" y="87761"/>
                      <a:pt x="28000" y="85000"/>
                    </a:cubicBezTo>
                    <a:cubicBezTo>
                      <a:pt x="28000" y="85000"/>
                      <a:pt x="28000" y="25000"/>
                      <a:pt x="28000" y="25000"/>
                    </a:cubicBezTo>
                    <a:close/>
                    <a:moveTo>
                      <a:pt x="118000" y="110000"/>
                    </a:moveTo>
                    <a:lnTo>
                      <a:pt x="108000" y="110000"/>
                    </a:lnTo>
                    <a:lnTo>
                      <a:pt x="108000" y="5000"/>
                    </a:lnTo>
                    <a:cubicBezTo>
                      <a:pt x="108000" y="2238"/>
                      <a:pt x="107105" y="0"/>
                      <a:pt x="106000" y="0"/>
                    </a:cubicBezTo>
                    <a:lnTo>
                      <a:pt x="14000" y="0"/>
                    </a:lnTo>
                    <a:cubicBezTo>
                      <a:pt x="12894" y="0"/>
                      <a:pt x="12000" y="2238"/>
                      <a:pt x="12000" y="5000"/>
                    </a:cubicBezTo>
                    <a:lnTo>
                      <a:pt x="12000" y="110000"/>
                    </a:lnTo>
                    <a:lnTo>
                      <a:pt x="2000" y="110000"/>
                    </a:lnTo>
                    <a:cubicBezTo>
                      <a:pt x="894" y="110000"/>
                      <a:pt x="0" y="112238"/>
                      <a:pt x="0" y="115000"/>
                    </a:cubicBezTo>
                    <a:cubicBezTo>
                      <a:pt x="0" y="117761"/>
                      <a:pt x="894" y="120000"/>
                      <a:pt x="2000" y="120000"/>
                    </a:cubicBezTo>
                    <a:lnTo>
                      <a:pt x="14000" y="120000"/>
                    </a:lnTo>
                    <a:lnTo>
                      <a:pt x="106000" y="120000"/>
                    </a:lnTo>
                    <a:lnTo>
                      <a:pt x="118000" y="120000"/>
                    </a:lnTo>
                    <a:cubicBezTo>
                      <a:pt x="119105" y="120000"/>
                      <a:pt x="120000" y="117761"/>
                      <a:pt x="120000" y="115000"/>
                    </a:cubicBezTo>
                    <a:cubicBezTo>
                      <a:pt x="120000" y="112238"/>
                      <a:pt x="119105" y="110000"/>
                      <a:pt x="118000" y="11000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grpSp>
        <p:sp>
          <p:nvSpPr>
            <p:cNvPr id="1071" name="Google Shape;1071;p107"/>
            <p:cNvSpPr/>
            <p:nvPr/>
          </p:nvSpPr>
          <p:spPr>
            <a:xfrm>
              <a:off x="7792476" y="1850114"/>
              <a:ext cx="261900" cy="217800"/>
            </a:xfrm>
            <a:custGeom>
              <a:rect b="b" l="l" r="r" t="t"/>
              <a:pathLst>
                <a:path extrusionOk="0" h="120000" w="120000">
                  <a:moveTo>
                    <a:pt x="8000" y="59974"/>
                  </a:moveTo>
                  <a:cubicBezTo>
                    <a:pt x="6356" y="59974"/>
                    <a:pt x="4875" y="60008"/>
                    <a:pt x="3393" y="59974"/>
                  </a:cubicBezTo>
                  <a:cubicBezTo>
                    <a:pt x="1090" y="59906"/>
                    <a:pt x="0" y="58078"/>
                    <a:pt x="646" y="55285"/>
                  </a:cubicBezTo>
                  <a:cubicBezTo>
                    <a:pt x="1063" y="53440"/>
                    <a:pt x="1535" y="51595"/>
                    <a:pt x="2168" y="49834"/>
                  </a:cubicBezTo>
                  <a:cubicBezTo>
                    <a:pt x="3191" y="46940"/>
                    <a:pt x="4996" y="45281"/>
                    <a:pt x="7595" y="45196"/>
                  </a:cubicBezTo>
                  <a:cubicBezTo>
                    <a:pt x="7636" y="45179"/>
                    <a:pt x="7690" y="45196"/>
                    <a:pt x="7730" y="45179"/>
                  </a:cubicBezTo>
                  <a:cubicBezTo>
                    <a:pt x="9212" y="45112"/>
                    <a:pt x="11030" y="45653"/>
                    <a:pt x="12053" y="44756"/>
                  </a:cubicBezTo>
                  <a:cubicBezTo>
                    <a:pt x="13023" y="43910"/>
                    <a:pt x="13158" y="41557"/>
                    <a:pt x="13656" y="39864"/>
                  </a:cubicBezTo>
                  <a:cubicBezTo>
                    <a:pt x="16080" y="31586"/>
                    <a:pt x="18518" y="23309"/>
                    <a:pt x="20888" y="15014"/>
                  </a:cubicBezTo>
                  <a:cubicBezTo>
                    <a:pt x="22060" y="10969"/>
                    <a:pt x="24377" y="8328"/>
                    <a:pt x="27326" y="6432"/>
                  </a:cubicBezTo>
                  <a:cubicBezTo>
                    <a:pt x="32538" y="3046"/>
                    <a:pt x="38141" y="1591"/>
                    <a:pt x="43946" y="998"/>
                  </a:cubicBezTo>
                  <a:cubicBezTo>
                    <a:pt x="53387" y="50"/>
                    <a:pt x="62814" y="0"/>
                    <a:pt x="72255" y="660"/>
                  </a:cubicBezTo>
                  <a:cubicBezTo>
                    <a:pt x="78922" y="1117"/>
                    <a:pt x="85508" y="2099"/>
                    <a:pt x="91703" y="5603"/>
                  </a:cubicBezTo>
                  <a:cubicBezTo>
                    <a:pt x="95259" y="7600"/>
                    <a:pt x="97764" y="10681"/>
                    <a:pt x="99084" y="15471"/>
                  </a:cubicBezTo>
                  <a:cubicBezTo>
                    <a:pt x="101683" y="24849"/>
                    <a:pt x="104525" y="34126"/>
                    <a:pt x="107191" y="43470"/>
                  </a:cubicBezTo>
                  <a:cubicBezTo>
                    <a:pt x="107569" y="44790"/>
                    <a:pt x="108053" y="45230"/>
                    <a:pt x="109185" y="45230"/>
                  </a:cubicBezTo>
                  <a:cubicBezTo>
                    <a:pt x="111191" y="45247"/>
                    <a:pt x="113373" y="44485"/>
                    <a:pt x="115151" y="46195"/>
                  </a:cubicBezTo>
                  <a:cubicBezTo>
                    <a:pt x="116215" y="47211"/>
                    <a:pt x="117198" y="48548"/>
                    <a:pt x="117858" y="50021"/>
                  </a:cubicBezTo>
                  <a:cubicBezTo>
                    <a:pt x="118572" y="51612"/>
                    <a:pt x="118936" y="53491"/>
                    <a:pt x="119353" y="55285"/>
                  </a:cubicBezTo>
                  <a:cubicBezTo>
                    <a:pt x="119986" y="58078"/>
                    <a:pt x="118909" y="59906"/>
                    <a:pt x="116606" y="59974"/>
                  </a:cubicBezTo>
                  <a:cubicBezTo>
                    <a:pt x="115124" y="60008"/>
                    <a:pt x="113629" y="59974"/>
                    <a:pt x="112121" y="59974"/>
                  </a:cubicBezTo>
                  <a:cubicBezTo>
                    <a:pt x="112579" y="62462"/>
                    <a:pt x="113050" y="64815"/>
                    <a:pt x="113427" y="67185"/>
                  </a:cubicBezTo>
                  <a:cubicBezTo>
                    <a:pt x="113589" y="68218"/>
                    <a:pt x="113602" y="69284"/>
                    <a:pt x="113602" y="70334"/>
                  </a:cubicBezTo>
                  <a:cubicBezTo>
                    <a:pt x="113602" y="84739"/>
                    <a:pt x="113602" y="99128"/>
                    <a:pt x="113602" y="113516"/>
                  </a:cubicBezTo>
                  <a:cubicBezTo>
                    <a:pt x="113602" y="118002"/>
                    <a:pt x="112067" y="119949"/>
                    <a:pt x="108511" y="119949"/>
                  </a:cubicBezTo>
                  <a:cubicBezTo>
                    <a:pt x="103905" y="119949"/>
                    <a:pt x="99286" y="119966"/>
                    <a:pt x="94680" y="119949"/>
                  </a:cubicBezTo>
                  <a:cubicBezTo>
                    <a:pt x="91461" y="119932"/>
                    <a:pt x="89885" y="117951"/>
                    <a:pt x="89872" y="113922"/>
                  </a:cubicBezTo>
                  <a:cubicBezTo>
                    <a:pt x="89858" y="111451"/>
                    <a:pt x="89831" y="108997"/>
                    <a:pt x="89885" y="106542"/>
                  </a:cubicBezTo>
                  <a:cubicBezTo>
                    <a:pt x="89912" y="105374"/>
                    <a:pt x="89670" y="104900"/>
                    <a:pt x="88646" y="104900"/>
                  </a:cubicBezTo>
                  <a:cubicBezTo>
                    <a:pt x="69562" y="104934"/>
                    <a:pt x="50478" y="104934"/>
                    <a:pt x="31393" y="104900"/>
                  </a:cubicBezTo>
                  <a:cubicBezTo>
                    <a:pt x="30424" y="104900"/>
                    <a:pt x="30074" y="105239"/>
                    <a:pt x="30101" y="106491"/>
                  </a:cubicBezTo>
                  <a:cubicBezTo>
                    <a:pt x="30168" y="109064"/>
                    <a:pt x="30141" y="111637"/>
                    <a:pt x="30114" y="114210"/>
                  </a:cubicBezTo>
                  <a:cubicBezTo>
                    <a:pt x="30087" y="117816"/>
                    <a:pt x="28471" y="119915"/>
                    <a:pt x="25629" y="119932"/>
                  </a:cubicBezTo>
                  <a:cubicBezTo>
                    <a:pt x="20740" y="119983"/>
                    <a:pt x="15851" y="119966"/>
                    <a:pt x="10962" y="119949"/>
                  </a:cubicBezTo>
                  <a:cubicBezTo>
                    <a:pt x="8067" y="119915"/>
                    <a:pt x="6397" y="117799"/>
                    <a:pt x="6397" y="114109"/>
                  </a:cubicBezTo>
                  <a:cubicBezTo>
                    <a:pt x="6383" y="99297"/>
                    <a:pt x="6343" y="84502"/>
                    <a:pt x="6437" y="69691"/>
                  </a:cubicBezTo>
                  <a:cubicBezTo>
                    <a:pt x="6451" y="67219"/>
                    <a:pt x="7084" y="64765"/>
                    <a:pt x="7447" y="62310"/>
                  </a:cubicBezTo>
                  <a:cubicBezTo>
                    <a:pt x="7569" y="61582"/>
                    <a:pt x="7784" y="60888"/>
                    <a:pt x="8000" y="59974"/>
                  </a:cubicBezTo>
                  <a:close/>
                  <a:moveTo>
                    <a:pt x="98734" y="47482"/>
                  </a:moveTo>
                  <a:cubicBezTo>
                    <a:pt x="98531" y="46449"/>
                    <a:pt x="98464" y="45890"/>
                    <a:pt x="98316" y="45349"/>
                  </a:cubicBezTo>
                  <a:cubicBezTo>
                    <a:pt x="96013" y="36529"/>
                    <a:pt x="93750" y="27693"/>
                    <a:pt x="91340" y="18925"/>
                  </a:cubicBezTo>
                  <a:cubicBezTo>
                    <a:pt x="91003" y="17689"/>
                    <a:pt x="90020" y="16572"/>
                    <a:pt x="89131" y="15776"/>
                  </a:cubicBezTo>
                  <a:cubicBezTo>
                    <a:pt x="88282" y="15014"/>
                    <a:pt x="87191" y="14659"/>
                    <a:pt x="86168" y="14286"/>
                  </a:cubicBezTo>
                  <a:cubicBezTo>
                    <a:pt x="80821" y="12306"/>
                    <a:pt x="75286" y="11646"/>
                    <a:pt x="69764" y="11527"/>
                  </a:cubicBezTo>
                  <a:cubicBezTo>
                    <a:pt x="61616" y="11375"/>
                    <a:pt x="53481" y="11476"/>
                    <a:pt x="45346" y="11933"/>
                  </a:cubicBezTo>
                  <a:cubicBezTo>
                    <a:pt x="41441" y="12137"/>
                    <a:pt x="37535" y="13237"/>
                    <a:pt x="33670" y="14202"/>
                  </a:cubicBezTo>
                  <a:cubicBezTo>
                    <a:pt x="30882" y="14896"/>
                    <a:pt x="28835" y="16809"/>
                    <a:pt x="27905" y="20533"/>
                  </a:cubicBezTo>
                  <a:cubicBezTo>
                    <a:pt x="26558" y="25882"/>
                    <a:pt x="24888" y="31079"/>
                    <a:pt x="23501" y="36411"/>
                  </a:cubicBezTo>
                  <a:cubicBezTo>
                    <a:pt x="22585" y="39881"/>
                    <a:pt x="21939" y="43470"/>
                    <a:pt x="21063" y="47482"/>
                  </a:cubicBezTo>
                  <a:cubicBezTo>
                    <a:pt x="47084" y="54388"/>
                    <a:pt x="72794" y="54456"/>
                    <a:pt x="98734" y="47482"/>
                  </a:cubicBezTo>
                  <a:close/>
                  <a:moveTo>
                    <a:pt x="24942" y="83267"/>
                  </a:moveTo>
                  <a:cubicBezTo>
                    <a:pt x="24942" y="83182"/>
                    <a:pt x="24956" y="83097"/>
                    <a:pt x="24956" y="83013"/>
                  </a:cubicBezTo>
                  <a:cubicBezTo>
                    <a:pt x="26585" y="83013"/>
                    <a:pt x="28215" y="83030"/>
                    <a:pt x="29845" y="82996"/>
                  </a:cubicBezTo>
                  <a:cubicBezTo>
                    <a:pt x="30720" y="82979"/>
                    <a:pt x="31609" y="82860"/>
                    <a:pt x="32484" y="82776"/>
                  </a:cubicBezTo>
                  <a:cubicBezTo>
                    <a:pt x="35313" y="82522"/>
                    <a:pt x="36969" y="80423"/>
                    <a:pt x="36188" y="77579"/>
                  </a:cubicBezTo>
                  <a:cubicBezTo>
                    <a:pt x="35797" y="76157"/>
                    <a:pt x="34666" y="74650"/>
                    <a:pt x="33575" y="74024"/>
                  </a:cubicBezTo>
                  <a:cubicBezTo>
                    <a:pt x="29144" y="71468"/>
                    <a:pt x="24646" y="69115"/>
                    <a:pt x="20080" y="66982"/>
                  </a:cubicBezTo>
                  <a:cubicBezTo>
                    <a:pt x="18680" y="66322"/>
                    <a:pt x="16969" y="66407"/>
                    <a:pt x="15434" y="66542"/>
                  </a:cubicBezTo>
                  <a:cubicBezTo>
                    <a:pt x="13575" y="66677"/>
                    <a:pt x="12659" y="67896"/>
                    <a:pt x="12430" y="70198"/>
                  </a:cubicBezTo>
                  <a:cubicBezTo>
                    <a:pt x="12255" y="71925"/>
                    <a:pt x="12255" y="73685"/>
                    <a:pt x="12255" y="75446"/>
                  </a:cubicBezTo>
                  <a:cubicBezTo>
                    <a:pt x="12228" y="79593"/>
                    <a:pt x="13144" y="81286"/>
                    <a:pt x="16377" y="82031"/>
                  </a:cubicBezTo>
                  <a:cubicBezTo>
                    <a:pt x="19191" y="82691"/>
                    <a:pt x="22087" y="82877"/>
                    <a:pt x="24942" y="83267"/>
                  </a:cubicBezTo>
                  <a:close/>
                  <a:moveTo>
                    <a:pt x="94936" y="82776"/>
                  </a:moveTo>
                  <a:cubicBezTo>
                    <a:pt x="94936" y="82860"/>
                    <a:pt x="94936" y="82928"/>
                    <a:pt x="94936" y="83013"/>
                  </a:cubicBezTo>
                  <a:cubicBezTo>
                    <a:pt x="95218" y="83013"/>
                    <a:pt x="95501" y="83030"/>
                    <a:pt x="95771" y="83013"/>
                  </a:cubicBezTo>
                  <a:cubicBezTo>
                    <a:pt x="98909" y="82759"/>
                    <a:pt x="102101" y="83030"/>
                    <a:pt x="105117" y="81455"/>
                  </a:cubicBezTo>
                  <a:cubicBezTo>
                    <a:pt x="106855" y="80541"/>
                    <a:pt x="107771" y="79001"/>
                    <a:pt x="107757" y="76614"/>
                  </a:cubicBezTo>
                  <a:cubicBezTo>
                    <a:pt x="107744" y="75277"/>
                    <a:pt x="107757" y="73922"/>
                    <a:pt x="107744" y="72585"/>
                  </a:cubicBezTo>
                  <a:cubicBezTo>
                    <a:pt x="107703" y="67608"/>
                    <a:pt x="106101" y="65814"/>
                    <a:pt x="102154" y="66322"/>
                  </a:cubicBezTo>
                  <a:cubicBezTo>
                    <a:pt x="101966" y="66356"/>
                    <a:pt x="101791" y="66373"/>
                    <a:pt x="101602" y="66440"/>
                  </a:cubicBezTo>
                  <a:cubicBezTo>
                    <a:pt x="100215" y="66914"/>
                    <a:pt x="98787" y="67236"/>
                    <a:pt x="97468" y="67913"/>
                  </a:cubicBezTo>
                  <a:cubicBezTo>
                    <a:pt x="93818" y="69792"/>
                    <a:pt x="90154" y="71688"/>
                    <a:pt x="86626" y="73872"/>
                  </a:cubicBezTo>
                  <a:cubicBezTo>
                    <a:pt x="85481" y="74583"/>
                    <a:pt x="84269" y="76005"/>
                    <a:pt x="83824" y="77460"/>
                  </a:cubicBezTo>
                  <a:cubicBezTo>
                    <a:pt x="82949" y="80253"/>
                    <a:pt x="84619" y="82589"/>
                    <a:pt x="87407" y="82742"/>
                  </a:cubicBezTo>
                  <a:cubicBezTo>
                    <a:pt x="89912" y="82894"/>
                    <a:pt x="92430" y="82776"/>
                    <a:pt x="94936" y="82776"/>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grpSp>
      <p:sp>
        <p:nvSpPr>
          <p:cNvPr id="1072" name="Google Shape;1072;p107"/>
          <p:cNvSpPr/>
          <p:nvPr/>
        </p:nvSpPr>
        <p:spPr>
          <a:xfrm>
            <a:off x="5228369" y="2676977"/>
            <a:ext cx="368100" cy="368700"/>
          </a:xfrm>
          <a:custGeom>
            <a:rect b="b" l="l" r="r" t="t"/>
            <a:pathLst>
              <a:path extrusionOk="0" h="120000" w="120000">
                <a:moveTo>
                  <a:pt x="117808" y="0"/>
                </a:moveTo>
                <a:lnTo>
                  <a:pt x="2054" y="0"/>
                </a:lnTo>
                <a:cubicBezTo>
                  <a:pt x="958" y="0"/>
                  <a:pt x="0" y="958"/>
                  <a:pt x="0" y="2054"/>
                </a:cubicBezTo>
                <a:lnTo>
                  <a:pt x="0" y="117808"/>
                </a:lnTo>
                <a:cubicBezTo>
                  <a:pt x="0" y="118904"/>
                  <a:pt x="958" y="119863"/>
                  <a:pt x="2054" y="119863"/>
                </a:cubicBezTo>
                <a:lnTo>
                  <a:pt x="117808" y="119863"/>
                </a:lnTo>
                <a:cubicBezTo>
                  <a:pt x="118904" y="119863"/>
                  <a:pt x="119863" y="118904"/>
                  <a:pt x="119863" y="117808"/>
                </a:cubicBezTo>
                <a:lnTo>
                  <a:pt x="119863" y="2054"/>
                </a:lnTo>
                <a:cubicBezTo>
                  <a:pt x="119863" y="958"/>
                  <a:pt x="118904" y="0"/>
                  <a:pt x="117808" y="0"/>
                </a:cubicBezTo>
                <a:close/>
                <a:moveTo>
                  <a:pt x="33972" y="101780"/>
                </a:moveTo>
                <a:cubicBezTo>
                  <a:pt x="29589" y="101780"/>
                  <a:pt x="26027" y="98219"/>
                  <a:pt x="26027" y="93835"/>
                </a:cubicBezTo>
                <a:cubicBezTo>
                  <a:pt x="26027" y="89452"/>
                  <a:pt x="29589" y="85890"/>
                  <a:pt x="33972" y="85890"/>
                </a:cubicBezTo>
                <a:cubicBezTo>
                  <a:pt x="38356" y="85890"/>
                  <a:pt x="41917" y="89452"/>
                  <a:pt x="41917" y="93835"/>
                </a:cubicBezTo>
                <a:cubicBezTo>
                  <a:pt x="41917" y="98219"/>
                  <a:pt x="38356" y="101780"/>
                  <a:pt x="33972" y="101780"/>
                </a:cubicBezTo>
                <a:close/>
                <a:moveTo>
                  <a:pt x="43972" y="53972"/>
                </a:moveTo>
                <a:cubicBezTo>
                  <a:pt x="43972" y="55068"/>
                  <a:pt x="43013" y="55890"/>
                  <a:pt x="41917" y="55890"/>
                </a:cubicBezTo>
                <a:lnTo>
                  <a:pt x="35890" y="55890"/>
                </a:lnTo>
                <a:lnTo>
                  <a:pt x="35890" y="72465"/>
                </a:lnTo>
                <a:cubicBezTo>
                  <a:pt x="35890" y="73561"/>
                  <a:pt x="35068" y="74520"/>
                  <a:pt x="33972" y="74520"/>
                </a:cubicBezTo>
                <a:cubicBezTo>
                  <a:pt x="32876" y="74520"/>
                  <a:pt x="31917" y="73561"/>
                  <a:pt x="31917" y="72465"/>
                </a:cubicBezTo>
                <a:lnTo>
                  <a:pt x="31917" y="55890"/>
                </a:lnTo>
                <a:lnTo>
                  <a:pt x="26027" y="55890"/>
                </a:lnTo>
                <a:cubicBezTo>
                  <a:pt x="24931" y="55890"/>
                  <a:pt x="23972" y="55068"/>
                  <a:pt x="23972" y="53972"/>
                </a:cubicBezTo>
                <a:lnTo>
                  <a:pt x="23972" y="45890"/>
                </a:lnTo>
                <a:cubicBezTo>
                  <a:pt x="23972" y="44794"/>
                  <a:pt x="24931" y="43972"/>
                  <a:pt x="26027" y="43972"/>
                </a:cubicBezTo>
                <a:lnTo>
                  <a:pt x="31917" y="43972"/>
                </a:lnTo>
                <a:lnTo>
                  <a:pt x="31917" y="17123"/>
                </a:lnTo>
                <a:cubicBezTo>
                  <a:pt x="31917" y="16027"/>
                  <a:pt x="32876" y="15068"/>
                  <a:pt x="33972" y="15068"/>
                </a:cubicBezTo>
                <a:cubicBezTo>
                  <a:pt x="35068" y="15068"/>
                  <a:pt x="35890" y="16027"/>
                  <a:pt x="35890" y="17123"/>
                </a:cubicBezTo>
                <a:lnTo>
                  <a:pt x="35890" y="43972"/>
                </a:lnTo>
                <a:lnTo>
                  <a:pt x="41917" y="43972"/>
                </a:lnTo>
                <a:cubicBezTo>
                  <a:pt x="43013" y="43972"/>
                  <a:pt x="43972" y="44794"/>
                  <a:pt x="43972" y="45890"/>
                </a:cubicBezTo>
                <a:lnTo>
                  <a:pt x="43972" y="53972"/>
                </a:lnTo>
                <a:close/>
                <a:moveTo>
                  <a:pt x="61917" y="101780"/>
                </a:moveTo>
                <a:cubicBezTo>
                  <a:pt x="57534" y="101780"/>
                  <a:pt x="53972" y="98219"/>
                  <a:pt x="53972" y="93835"/>
                </a:cubicBezTo>
                <a:cubicBezTo>
                  <a:pt x="53972" y="89452"/>
                  <a:pt x="57534" y="85890"/>
                  <a:pt x="61917" y="85890"/>
                </a:cubicBezTo>
                <a:cubicBezTo>
                  <a:pt x="66301" y="85890"/>
                  <a:pt x="69863" y="89452"/>
                  <a:pt x="69863" y="93835"/>
                </a:cubicBezTo>
                <a:cubicBezTo>
                  <a:pt x="69863" y="98219"/>
                  <a:pt x="66301" y="101780"/>
                  <a:pt x="61917" y="101780"/>
                </a:cubicBezTo>
                <a:close/>
                <a:moveTo>
                  <a:pt x="71917" y="37945"/>
                </a:moveTo>
                <a:cubicBezTo>
                  <a:pt x="71917" y="39041"/>
                  <a:pt x="70958" y="40000"/>
                  <a:pt x="69863" y="40000"/>
                </a:cubicBezTo>
                <a:lnTo>
                  <a:pt x="63835" y="40000"/>
                </a:lnTo>
                <a:lnTo>
                  <a:pt x="63835" y="72465"/>
                </a:lnTo>
                <a:cubicBezTo>
                  <a:pt x="63835" y="73561"/>
                  <a:pt x="63013" y="74520"/>
                  <a:pt x="61917" y="74520"/>
                </a:cubicBezTo>
                <a:cubicBezTo>
                  <a:pt x="60821" y="74520"/>
                  <a:pt x="59863" y="73561"/>
                  <a:pt x="59863" y="72465"/>
                </a:cubicBezTo>
                <a:lnTo>
                  <a:pt x="59863" y="40000"/>
                </a:lnTo>
                <a:lnTo>
                  <a:pt x="53972" y="40000"/>
                </a:lnTo>
                <a:cubicBezTo>
                  <a:pt x="52876" y="40000"/>
                  <a:pt x="51917" y="39041"/>
                  <a:pt x="51917" y="37945"/>
                </a:cubicBezTo>
                <a:lnTo>
                  <a:pt x="51917" y="30000"/>
                </a:lnTo>
                <a:cubicBezTo>
                  <a:pt x="51917" y="28904"/>
                  <a:pt x="52876" y="27945"/>
                  <a:pt x="53972" y="27945"/>
                </a:cubicBezTo>
                <a:lnTo>
                  <a:pt x="59863" y="27945"/>
                </a:lnTo>
                <a:lnTo>
                  <a:pt x="59863" y="17123"/>
                </a:lnTo>
                <a:cubicBezTo>
                  <a:pt x="59863" y="16027"/>
                  <a:pt x="60821" y="15068"/>
                  <a:pt x="61917" y="15068"/>
                </a:cubicBezTo>
                <a:cubicBezTo>
                  <a:pt x="63013" y="15068"/>
                  <a:pt x="63835" y="16027"/>
                  <a:pt x="63835" y="17123"/>
                </a:cubicBezTo>
                <a:lnTo>
                  <a:pt x="63835" y="27945"/>
                </a:lnTo>
                <a:lnTo>
                  <a:pt x="69863" y="27945"/>
                </a:lnTo>
                <a:cubicBezTo>
                  <a:pt x="70958" y="27945"/>
                  <a:pt x="71917" y="28904"/>
                  <a:pt x="71917" y="30000"/>
                </a:cubicBezTo>
                <a:lnTo>
                  <a:pt x="71917" y="37945"/>
                </a:lnTo>
                <a:close/>
                <a:moveTo>
                  <a:pt x="85890" y="101780"/>
                </a:moveTo>
                <a:cubicBezTo>
                  <a:pt x="81506" y="101780"/>
                  <a:pt x="77945" y="98219"/>
                  <a:pt x="77945" y="93835"/>
                </a:cubicBezTo>
                <a:cubicBezTo>
                  <a:pt x="77945" y="89452"/>
                  <a:pt x="81506" y="85890"/>
                  <a:pt x="85890" y="85890"/>
                </a:cubicBezTo>
                <a:cubicBezTo>
                  <a:pt x="90273" y="85890"/>
                  <a:pt x="93835" y="89452"/>
                  <a:pt x="93835" y="93835"/>
                </a:cubicBezTo>
                <a:cubicBezTo>
                  <a:pt x="93835" y="98219"/>
                  <a:pt x="90273" y="101780"/>
                  <a:pt x="85890" y="101780"/>
                </a:cubicBezTo>
                <a:close/>
                <a:moveTo>
                  <a:pt x="95890" y="61917"/>
                </a:moveTo>
                <a:cubicBezTo>
                  <a:pt x="95890" y="63013"/>
                  <a:pt x="94931" y="63835"/>
                  <a:pt x="93835" y="63835"/>
                </a:cubicBezTo>
                <a:lnTo>
                  <a:pt x="87808" y="63835"/>
                </a:lnTo>
                <a:lnTo>
                  <a:pt x="87808" y="72465"/>
                </a:lnTo>
                <a:cubicBezTo>
                  <a:pt x="87808" y="73561"/>
                  <a:pt x="86986" y="74520"/>
                  <a:pt x="85890" y="74520"/>
                </a:cubicBezTo>
                <a:cubicBezTo>
                  <a:pt x="84794" y="74520"/>
                  <a:pt x="83835" y="73561"/>
                  <a:pt x="83835" y="72465"/>
                </a:cubicBezTo>
                <a:lnTo>
                  <a:pt x="83835" y="63835"/>
                </a:lnTo>
                <a:lnTo>
                  <a:pt x="77945" y="63835"/>
                </a:lnTo>
                <a:cubicBezTo>
                  <a:pt x="76712" y="63835"/>
                  <a:pt x="75890" y="63013"/>
                  <a:pt x="75890" y="61917"/>
                </a:cubicBezTo>
                <a:lnTo>
                  <a:pt x="75890" y="53972"/>
                </a:lnTo>
                <a:cubicBezTo>
                  <a:pt x="75890" y="52876"/>
                  <a:pt x="76712" y="51917"/>
                  <a:pt x="77945" y="51917"/>
                </a:cubicBezTo>
                <a:lnTo>
                  <a:pt x="83835" y="51917"/>
                </a:lnTo>
                <a:lnTo>
                  <a:pt x="83835" y="17123"/>
                </a:lnTo>
                <a:cubicBezTo>
                  <a:pt x="83835" y="16027"/>
                  <a:pt x="84794" y="15068"/>
                  <a:pt x="85890" y="15068"/>
                </a:cubicBezTo>
                <a:cubicBezTo>
                  <a:pt x="86986" y="15068"/>
                  <a:pt x="87808" y="16027"/>
                  <a:pt x="87808" y="17123"/>
                </a:cubicBezTo>
                <a:lnTo>
                  <a:pt x="87808" y="51917"/>
                </a:lnTo>
                <a:lnTo>
                  <a:pt x="93835" y="51917"/>
                </a:lnTo>
                <a:cubicBezTo>
                  <a:pt x="94931" y="51917"/>
                  <a:pt x="95890" y="52876"/>
                  <a:pt x="95890" y="53972"/>
                </a:cubicBezTo>
                <a:lnTo>
                  <a:pt x="95890" y="61917"/>
                </a:lnTo>
                <a:close/>
              </a:path>
            </a:pathLst>
          </a:custGeom>
          <a:solidFill>
            <a:schemeClr val="dk1"/>
          </a:solidFill>
          <a:ln>
            <a:noFill/>
          </a:ln>
        </p:spPr>
        <p:txBody>
          <a:bodyPr anchorCtr="0" anchor="ctr" bIns="22825" lIns="45675" spcFirstLastPara="1" rIns="45675" wrap="square" tIns="228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grpSp>
        <p:nvGrpSpPr>
          <p:cNvPr id="1073" name="Google Shape;1073;p107"/>
          <p:cNvGrpSpPr/>
          <p:nvPr/>
        </p:nvGrpSpPr>
        <p:grpSpPr>
          <a:xfrm>
            <a:off x="3993257" y="2677623"/>
            <a:ext cx="363075" cy="368501"/>
            <a:chOff x="0" y="0"/>
            <a:chExt cx="2565900" cy="2602411"/>
          </a:xfrm>
        </p:grpSpPr>
        <p:sp>
          <p:nvSpPr>
            <p:cNvPr id="1074" name="Google Shape;1074;p107"/>
            <p:cNvSpPr/>
            <p:nvPr/>
          </p:nvSpPr>
          <p:spPr>
            <a:xfrm>
              <a:off x="410689" y="779612"/>
              <a:ext cx="1744500" cy="1744500"/>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noFill/>
            <a:ln cap="flat" cmpd="sng" w="12700">
              <a:solidFill>
                <a:schemeClr val="dk1"/>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5A5A5A"/>
                </a:buClr>
                <a:buSzPts val="1400"/>
                <a:buFont typeface="Helvetica Neue Light"/>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1075" name="Google Shape;1075;p107"/>
            <p:cNvSpPr/>
            <p:nvPr/>
          </p:nvSpPr>
          <p:spPr>
            <a:xfrm>
              <a:off x="0" y="0"/>
              <a:ext cx="2565900" cy="2565900"/>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noFill/>
            <a:ln cap="flat" cmpd="sng" w="12700">
              <a:solidFill>
                <a:schemeClr val="dk1"/>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5A5A5A"/>
                </a:buClr>
                <a:buSzPts val="1400"/>
                <a:buFont typeface="Helvetica Neue Light"/>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1076" name="Google Shape;1076;p107"/>
            <p:cNvSpPr/>
            <p:nvPr/>
          </p:nvSpPr>
          <p:spPr>
            <a:xfrm>
              <a:off x="723617" y="1486711"/>
              <a:ext cx="1115700" cy="1115700"/>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chemeClr val="dk1"/>
            </a:solidFill>
            <a:ln cap="flat" cmpd="sng" w="12700">
              <a:solidFill>
                <a:schemeClr val="dk1"/>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grpSp>
      <p:sp>
        <p:nvSpPr>
          <p:cNvPr id="1077" name="Google Shape;1077;p107"/>
          <p:cNvSpPr/>
          <p:nvPr/>
        </p:nvSpPr>
        <p:spPr>
          <a:xfrm>
            <a:off x="7664811" y="2652554"/>
            <a:ext cx="368100" cy="368700"/>
          </a:xfrm>
          <a:custGeom>
            <a:rect b="b" l="l" r="r" t="t"/>
            <a:pathLst>
              <a:path extrusionOk="0" h="120000" w="120000">
                <a:moveTo>
                  <a:pt x="110000" y="62000"/>
                </a:moveTo>
                <a:cubicBezTo>
                  <a:pt x="106744" y="62000"/>
                  <a:pt x="103877" y="63583"/>
                  <a:pt x="102050" y="66000"/>
                </a:cubicBezTo>
                <a:lnTo>
                  <a:pt x="88616" y="59605"/>
                </a:lnTo>
                <a:cubicBezTo>
                  <a:pt x="89494" y="57227"/>
                  <a:pt x="90000" y="54677"/>
                  <a:pt x="90000" y="52000"/>
                </a:cubicBezTo>
                <a:cubicBezTo>
                  <a:pt x="90000" y="46655"/>
                  <a:pt x="88077" y="41750"/>
                  <a:pt x="84894" y="37933"/>
                </a:cubicBezTo>
                <a:lnTo>
                  <a:pt x="104494" y="18333"/>
                </a:lnTo>
                <a:cubicBezTo>
                  <a:pt x="106077" y="19383"/>
                  <a:pt x="107966" y="20000"/>
                  <a:pt x="110000" y="20000"/>
                </a:cubicBezTo>
                <a:cubicBezTo>
                  <a:pt x="115511" y="20000"/>
                  <a:pt x="120000" y="15511"/>
                  <a:pt x="120000" y="10000"/>
                </a:cubicBezTo>
                <a:cubicBezTo>
                  <a:pt x="120000" y="4488"/>
                  <a:pt x="115511" y="0"/>
                  <a:pt x="110000" y="0"/>
                </a:cubicBezTo>
                <a:cubicBezTo>
                  <a:pt x="104488" y="0"/>
                  <a:pt x="100000" y="4488"/>
                  <a:pt x="100000" y="10000"/>
                </a:cubicBezTo>
                <a:cubicBezTo>
                  <a:pt x="100000" y="12033"/>
                  <a:pt x="100616" y="13922"/>
                  <a:pt x="101666" y="15505"/>
                </a:cubicBezTo>
                <a:lnTo>
                  <a:pt x="82066" y="35105"/>
                </a:lnTo>
                <a:cubicBezTo>
                  <a:pt x="78250" y="31922"/>
                  <a:pt x="73344" y="30000"/>
                  <a:pt x="68000" y="30000"/>
                </a:cubicBezTo>
                <a:cubicBezTo>
                  <a:pt x="59561" y="30000"/>
                  <a:pt x="52222" y="34783"/>
                  <a:pt x="48533" y="41777"/>
                </a:cubicBezTo>
                <a:lnTo>
                  <a:pt x="19811" y="29894"/>
                </a:lnTo>
                <a:cubicBezTo>
                  <a:pt x="19927" y="29277"/>
                  <a:pt x="20000" y="28650"/>
                  <a:pt x="20000" y="28000"/>
                </a:cubicBezTo>
                <a:cubicBezTo>
                  <a:pt x="20000" y="22488"/>
                  <a:pt x="15511" y="18000"/>
                  <a:pt x="10000" y="18000"/>
                </a:cubicBezTo>
                <a:cubicBezTo>
                  <a:pt x="4488" y="18000"/>
                  <a:pt x="0" y="22488"/>
                  <a:pt x="0" y="28000"/>
                </a:cubicBezTo>
                <a:cubicBezTo>
                  <a:pt x="0" y="33511"/>
                  <a:pt x="4488" y="38000"/>
                  <a:pt x="10000" y="38000"/>
                </a:cubicBezTo>
                <a:cubicBezTo>
                  <a:pt x="13444" y="38000"/>
                  <a:pt x="16483" y="36250"/>
                  <a:pt x="18283" y="33594"/>
                </a:cubicBezTo>
                <a:lnTo>
                  <a:pt x="46988" y="45472"/>
                </a:lnTo>
                <a:cubicBezTo>
                  <a:pt x="46344" y="47533"/>
                  <a:pt x="46000" y="49727"/>
                  <a:pt x="46000" y="52000"/>
                </a:cubicBezTo>
                <a:cubicBezTo>
                  <a:pt x="46000" y="57344"/>
                  <a:pt x="47922" y="62250"/>
                  <a:pt x="51105" y="66066"/>
                </a:cubicBezTo>
                <a:lnTo>
                  <a:pt x="15505" y="101666"/>
                </a:lnTo>
                <a:cubicBezTo>
                  <a:pt x="13922" y="100616"/>
                  <a:pt x="12033" y="100000"/>
                  <a:pt x="10000" y="100000"/>
                </a:cubicBezTo>
                <a:cubicBezTo>
                  <a:pt x="4488" y="100000"/>
                  <a:pt x="0" y="104488"/>
                  <a:pt x="0" y="110000"/>
                </a:cubicBezTo>
                <a:cubicBezTo>
                  <a:pt x="0" y="115511"/>
                  <a:pt x="4488" y="120000"/>
                  <a:pt x="10000" y="120000"/>
                </a:cubicBezTo>
                <a:cubicBezTo>
                  <a:pt x="15511" y="120000"/>
                  <a:pt x="20000" y="115511"/>
                  <a:pt x="20000" y="110000"/>
                </a:cubicBezTo>
                <a:cubicBezTo>
                  <a:pt x="20000" y="107966"/>
                  <a:pt x="19383" y="106077"/>
                  <a:pt x="18333" y="104494"/>
                </a:cubicBezTo>
                <a:lnTo>
                  <a:pt x="53933" y="68894"/>
                </a:lnTo>
                <a:cubicBezTo>
                  <a:pt x="57750" y="72077"/>
                  <a:pt x="62655" y="74000"/>
                  <a:pt x="68000" y="74000"/>
                </a:cubicBezTo>
                <a:lnTo>
                  <a:pt x="68000" y="100200"/>
                </a:lnTo>
                <a:cubicBezTo>
                  <a:pt x="63438" y="101133"/>
                  <a:pt x="60000" y="105172"/>
                  <a:pt x="60000" y="110000"/>
                </a:cubicBezTo>
                <a:cubicBezTo>
                  <a:pt x="60000" y="115511"/>
                  <a:pt x="64488" y="120000"/>
                  <a:pt x="70000" y="120000"/>
                </a:cubicBezTo>
                <a:cubicBezTo>
                  <a:pt x="75511" y="120000"/>
                  <a:pt x="80000" y="115511"/>
                  <a:pt x="80000" y="110000"/>
                </a:cubicBezTo>
                <a:cubicBezTo>
                  <a:pt x="80000" y="105172"/>
                  <a:pt x="76561" y="101133"/>
                  <a:pt x="72000" y="100200"/>
                </a:cubicBezTo>
                <a:lnTo>
                  <a:pt x="72000" y="73616"/>
                </a:lnTo>
                <a:cubicBezTo>
                  <a:pt x="78333" y="72450"/>
                  <a:pt x="83705" y="68561"/>
                  <a:pt x="86894" y="63211"/>
                </a:cubicBezTo>
                <a:lnTo>
                  <a:pt x="100322" y="69605"/>
                </a:lnTo>
                <a:cubicBezTo>
                  <a:pt x="100133" y="70377"/>
                  <a:pt x="100000" y="71172"/>
                  <a:pt x="100000" y="72000"/>
                </a:cubicBezTo>
                <a:cubicBezTo>
                  <a:pt x="100000" y="77511"/>
                  <a:pt x="104488" y="82000"/>
                  <a:pt x="110000" y="82000"/>
                </a:cubicBezTo>
                <a:cubicBezTo>
                  <a:pt x="115511" y="82000"/>
                  <a:pt x="120000" y="77511"/>
                  <a:pt x="120000" y="72000"/>
                </a:cubicBezTo>
                <a:cubicBezTo>
                  <a:pt x="120000" y="66488"/>
                  <a:pt x="115511" y="62000"/>
                  <a:pt x="110000" y="62000"/>
                </a:cubicBezTo>
                <a:close/>
              </a:path>
            </a:pathLst>
          </a:custGeom>
          <a:solidFill>
            <a:schemeClr val="dk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86868"/>
              </a:buClr>
              <a:buSzPts val="1400"/>
              <a:buFont typeface="Gill Sans"/>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1" name="Shape 1081"/>
        <p:cNvGrpSpPr/>
        <p:nvPr/>
      </p:nvGrpSpPr>
      <p:grpSpPr>
        <a:xfrm>
          <a:off x="0" y="0"/>
          <a:ext cx="0" cy="0"/>
          <a:chOff x="0" y="0"/>
          <a:chExt cx="0" cy="0"/>
        </a:xfrm>
      </p:grpSpPr>
      <p:sp>
        <p:nvSpPr>
          <p:cNvPr id="1082" name="Google Shape;1082;p108"/>
          <p:cNvSpPr/>
          <p:nvPr/>
        </p:nvSpPr>
        <p:spPr>
          <a:xfrm>
            <a:off x="2447825" y="2287675"/>
            <a:ext cx="5916900" cy="1016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Roboto"/>
                <a:ea typeface="Roboto"/>
                <a:cs typeface="Roboto"/>
                <a:sym typeface="Roboto"/>
              </a:rPr>
              <a:t>Apigee Edge</a:t>
            </a:r>
            <a:endParaRPr b="1" i="0" sz="1400" u="none" cap="none" strike="noStrike">
              <a:solidFill>
                <a:schemeClr val="lt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Roboto"/>
              <a:ea typeface="Roboto"/>
              <a:cs typeface="Roboto"/>
              <a:sym typeface="Roboto"/>
            </a:endParaRPr>
          </a:p>
        </p:txBody>
      </p:sp>
      <p:sp>
        <p:nvSpPr>
          <p:cNvPr id="1083" name="Google Shape;1083;p108"/>
          <p:cNvSpPr txBox="1"/>
          <p:nvPr>
            <p:ph type="title"/>
          </p:nvPr>
        </p:nvSpPr>
        <p:spPr>
          <a:xfrm>
            <a:off x="459388" y="218142"/>
            <a:ext cx="8225100" cy="52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1400"/>
              <a:buFont typeface="Roboto"/>
              <a:buNone/>
            </a:pPr>
            <a:r>
              <a:rPr b="0" i="0" lang="en" sz="2800" u="none" cap="none" strike="noStrike">
                <a:solidFill>
                  <a:schemeClr val="accent1"/>
                </a:solidFill>
                <a:latin typeface="Roboto"/>
                <a:ea typeface="Roboto"/>
                <a:cs typeface="Roboto"/>
                <a:sym typeface="Roboto"/>
              </a:rPr>
              <a:t>Bridging the gap</a:t>
            </a:r>
            <a:endParaRPr b="0" i="0" sz="2800" u="none" cap="none" strike="noStrike">
              <a:solidFill>
                <a:schemeClr val="accent1"/>
              </a:solidFill>
              <a:latin typeface="Roboto"/>
              <a:ea typeface="Roboto"/>
              <a:cs typeface="Roboto"/>
              <a:sym typeface="Roboto"/>
            </a:endParaRPr>
          </a:p>
        </p:txBody>
      </p:sp>
      <p:sp>
        <p:nvSpPr>
          <p:cNvPr id="1084" name="Google Shape;1084;p108"/>
          <p:cNvSpPr txBox="1"/>
          <p:nvPr/>
        </p:nvSpPr>
        <p:spPr>
          <a:xfrm>
            <a:off x="8532103" y="4842860"/>
            <a:ext cx="459000" cy="273900"/>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BDBDBD"/>
                </a:solidFill>
                <a:latin typeface="Helvetica Neue"/>
                <a:ea typeface="Helvetica Neue"/>
                <a:cs typeface="Helvetica Neue"/>
                <a:sym typeface="Helvetica Neue"/>
              </a:rPr>
              <a:t>‹#›</a:t>
            </a:fld>
            <a:endParaRPr b="0" i="0" sz="800" u="none" cap="none" strike="noStrike">
              <a:solidFill>
                <a:srgbClr val="BDBDBD"/>
              </a:solidFill>
              <a:latin typeface="Helvetica Neue"/>
              <a:ea typeface="Helvetica Neue"/>
              <a:cs typeface="Helvetica Neue"/>
              <a:sym typeface="Helvetica Neue"/>
            </a:endParaRPr>
          </a:p>
        </p:txBody>
      </p:sp>
      <p:sp>
        <p:nvSpPr>
          <p:cNvPr id="1085" name="Google Shape;1085;p108"/>
          <p:cNvSpPr/>
          <p:nvPr/>
        </p:nvSpPr>
        <p:spPr>
          <a:xfrm>
            <a:off x="1053875" y="3365725"/>
            <a:ext cx="1401600" cy="1084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Roboto"/>
              <a:ea typeface="Roboto"/>
              <a:cs typeface="Roboto"/>
              <a:sym typeface="Roboto"/>
            </a:endParaRPr>
          </a:p>
        </p:txBody>
      </p:sp>
      <p:sp>
        <p:nvSpPr>
          <p:cNvPr id="1086" name="Google Shape;1086;p108"/>
          <p:cNvSpPr/>
          <p:nvPr/>
        </p:nvSpPr>
        <p:spPr>
          <a:xfrm>
            <a:off x="737691" y="3602600"/>
            <a:ext cx="600900" cy="600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108"/>
          <p:cNvSpPr/>
          <p:nvPr/>
        </p:nvSpPr>
        <p:spPr>
          <a:xfrm>
            <a:off x="713550" y="3579611"/>
            <a:ext cx="649200" cy="646800"/>
          </a:xfrm>
          <a:custGeom>
            <a:rect b="b" l="l" r="r" t="t"/>
            <a:pathLst>
              <a:path extrusionOk="0" h="120000" w="120000">
                <a:moveTo>
                  <a:pt x="59770" y="0"/>
                </a:moveTo>
                <a:cubicBezTo>
                  <a:pt x="26793" y="0"/>
                  <a:pt x="0" y="26870"/>
                  <a:pt x="0" y="59942"/>
                </a:cubicBezTo>
                <a:cubicBezTo>
                  <a:pt x="0" y="93014"/>
                  <a:pt x="26793" y="119885"/>
                  <a:pt x="59770" y="119885"/>
                </a:cubicBezTo>
                <a:cubicBezTo>
                  <a:pt x="92748" y="119885"/>
                  <a:pt x="119541" y="93014"/>
                  <a:pt x="119541" y="59942"/>
                </a:cubicBezTo>
                <a:cubicBezTo>
                  <a:pt x="119885" y="26870"/>
                  <a:pt x="92977" y="0"/>
                  <a:pt x="59770" y="0"/>
                </a:cubicBezTo>
                <a:close/>
                <a:moveTo>
                  <a:pt x="60114" y="107942"/>
                </a:moveTo>
                <a:cubicBezTo>
                  <a:pt x="33549" y="107942"/>
                  <a:pt x="12251" y="86583"/>
                  <a:pt x="12251" y="59942"/>
                </a:cubicBezTo>
                <a:cubicBezTo>
                  <a:pt x="12251" y="33416"/>
                  <a:pt x="33549" y="11942"/>
                  <a:pt x="60114" y="11942"/>
                </a:cubicBezTo>
                <a:cubicBezTo>
                  <a:pt x="86564" y="11942"/>
                  <a:pt x="107862" y="33301"/>
                  <a:pt x="107862" y="59942"/>
                </a:cubicBezTo>
                <a:cubicBezTo>
                  <a:pt x="107862" y="86468"/>
                  <a:pt x="86221" y="107942"/>
                  <a:pt x="60114" y="107942"/>
                </a:cubicBezTo>
                <a:close/>
                <a:moveTo>
                  <a:pt x="53931" y="29741"/>
                </a:moveTo>
                <a:lnTo>
                  <a:pt x="53931" y="65799"/>
                </a:lnTo>
                <a:lnTo>
                  <a:pt x="85305" y="84516"/>
                </a:lnTo>
                <a:lnTo>
                  <a:pt x="89770" y="77052"/>
                </a:lnTo>
                <a:lnTo>
                  <a:pt x="62977" y="61205"/>
                </a:lnTo>
                <a:lnTo>
                  <a:pt x="62977" y="29741"/>
                </a:lnTo>
                <a:lnTo>
                  <a:pt x="53931" y="29741"/>
                </a:lnTo>
                <a:close/>
              </a:path>
            </a:pathLst>
          </a:custGeom>
          <a:solidFill>
            <a:schemeClr val="accent3"/>
          </a:solidFill>
          <a:ln>
            <a:noFill/>
          </a:ln>
        </p:spPr>
        <p:txBody>
          <a:bodyPr anchorCtr="0" anchor="ctr" bIns="22825" lIns="45675" spcFirstLastPara="1" rIns="45675" wrap="square" tIns="228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88" name="Google Shape;1088;p108"/>
          <p:cNvSpPr/>
          <p:nvPr/>
        </p:nvSpPr>
        <p:spPr>
          <a:xfrm>
            <a:off x="1053875" y="894400"/>
            <a:ext cx="1401600" cy="133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Roboto"/>
              <a:ea typeface="Roboto"/>
              <a:cs typeface="Roboto"/>
              <a:sym typeface="Roboto"/>
            </a:endParaRPr>
          </a:p>
        </p:txBody>
      </p:sp>
      <p:sp>
        <p:nvSpPr>
          <p:cNvPr id="1089" name="Google Shape;1089;p108"/>
          <p:cNvSpPr/>
          <p:nvPr/>
        </p:nvSpPr>
        <p:spPr>
          <a:xfrm>
            <a:off x="2455450" y="3644775"/>
            <a:ext cx="5916900" cy="805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Roboto"/>
              <a:ea typeface="Roboto"/>
              <a:cs typeface="Roboto"/>
              <a:sym typeface="Roboto"/>
            </a:endParaRPr>
          </a:p>
        </p:txBody>
      </p:sp>
      <p:sp>
        <p:nvSpPr>
          <p:cNvPr id="1090" name="Google Shape;1090;p108"/>
          <p:cNvSpPr/>
          <p:nvPr/>
        </p:nvSpPr>
        <p:spPr>
          <a:xfrm>
            <a:off x="2455450" y="894400"/>
            <a:ext cx="5916900" cy="1335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Roboto"/>
              <a:ea typeface="Roboto"/>
              <a:cs typeface="Roboto"/>
              <a:sym typeface="Roboto"/>
            </a:endParaRPr>
          </a:p>
        </p:txBody>
      </p:sp>
      <p:grpSp>
        <p:nvGrpSpPr>
          <p:cNvPr id="1091" name="Google Shape;1091;p108"/>
          <p:cNvGrpSpPr/>
          <p:nvPr/>
        </p:nvGrpSpPr>
        <p:grpSpPr>
          <a:xfrm>
            <a:off x="5195513" y="1021450"/>
            <a:ext cx="436864" cy="438185"/>
            <a:chOff x="0" y="0"/>
            <a:chExt cx="1058552" cy="1060467"/>
          </a:xfrm>
        </p:grpSpPr>
        <p:sp>
          <p:nvSpPr>
            <p:cNvPr id="1092" name="Google Shape;1092;p108"/>
            <p:cNvSpPr/>
            <p:nvPr/>
          </p:nvSpPr>
          <p:spPr>
            <a:xfrm>
              <a:off x="0" y="143513"/>
              <a:ext cx="484500" cy="342900"/>
            </a:xfrm>
            <a:custGeom>
              <a:rect b="b" l="l" r="r" t="t"/>
              <a:pathLst>
                <a:path extrusionOk="0" h="120000" w="120000">
                  <a:moveTo>
                    <a:pt x="120000" y="107438"/>
                  </a:moveTo>
                  <a:cubicBezTo>
                    <a:pt x="120000" y="95333"/>
                    <a:pt x="114394" y="83944"/>
                    <a:pt x="106844" y="80900"/>
                  </a:cubicBezTo>
                  <a:lnTo>
                    <a:pt x="80000" y="71172"/>
                  </a:lnTo>
                  <a:lnTo>
                    <a:pt x="80000" y="58311"/>
                  </a:lnTo>
                  <a:cubicBezTo>
                    <a:pt x="90800" y="48416"/>
                    <a:pt x="98116" y="30622"/>
                    <a:pt x="98494" y="10183"/>
                  </a:cubicBezTo>
                  <a:cubicBezTo>
                    <a:pt x="95777" y="11188"/>
                    <a:pt x="92744" y="11605"/>
                    <a:pt x="89777" y="11605"/>
                  </a:cubicBezTo>
                  <a:cubicBezTo>
                    <a:pt x="87411" y="11605"/>
                    <a:pt x="85083" y="11344"/>
                    <a:pt x="82994" y="10911"/>
                  </a:cubicBezTo>
                  <a:cubicBezTo>
                    <a:pt x="75505" y="9350"/>
                    <a:pt x="69355" y="5488"/>
                    <a:pt x="65372" y="0"/>
                  </a:cubicBezTo>
                  <a:cubicBezTo>
                    <a:pt x="53083" y="11611"/>
                    <a:pt x="33488" y="9777"/>
                    <a:pt x="22672" y="2033"/>
                  </a:cubicBezTo>
                  <a:cubicBezTo>
                    <a:pt x="22511" y="4172"/>
                    <a:pt x="22416" y="6333"/>
                    <a:pt x="22416" y="8533"/>
                  </a:cubicBezTo>
                  <a:cubicBezTo>
                    <a:pt x="22416" y="29055"/>
                    <a:pt x="29444" y="47083"/>
                    <a:pt x="40000" y="57416"/>
                  </a:cubicBezTo>
                  <a:lnTo>
                    <a:pt x="40000" y="71211"/>
                  </a:lnTo>
                  <a:lnTo>
                    <a:pt x="13988" y="80950"/>
                  </a:lnTo>
                  <a:cubicBezTo>
                    <a:pt x="6144" y="84116"/>
                    <a:pt x="0" y="95633"/>
                    <a:pt x="0" y="107166"/>
                  </a:cubicBezTo>
                  <a:lnTo>
                    <a:pt x="0" y="120000"/>
                  </a:lnTo>
                  <a:lnTo>
                    <a:pt x="120000" y="120000"/>
                  </a:lnTo>
                  <a:cubicBezTo>
                    <a:pt x="120000" y="120000"/>
                    <a:pt x="120000" y="107438"/>
                    <a:pt x="120000" y="107438"/>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6ABBC"/>
                </a:buClr>
                <a:buSzPts val="1000"/>
                <a:buFont typeface="Gill Sans"/>
                <a:buNone/>
              </a:pPr>
              <a:r>
                <a:t/>
              </a:r>
              <a:endParaRPr b="0" i="0" sz="1000" u="none" cap="none" strike="noStrike">
                <a:solidFill>
                  <a:srgbClr val="000000"/>
                </a:solidFill>
                <a:latin typeface="Helvetica Neue Light"/>
                <a:ea typeface="Helvetica Neue Light"/>
                <a:cs typeface="Helvetica Neue Light"/>
                <a:sym typeface="Helvetica Neue Light"/>
              </a:endParaRPr>
            </a:p>
          </p:txBody>
        </p:sp>
        <p:sp>
          <p:nvSpPr>
            <p:cNvPr id="1093" name="Google Shape;1093;p108"/>
            <p:cNvSpPr/>
            <p:nvPr/>
          </p:nvSpPr>
          <p:spPr>
            <a:xfrm>
              <a:off x="89694" y="0"/>
              <a:ext cx="296100" cy="138900"/>
            </a:xfrm>
            <a:custGeom>
              <a:rect b="b" l="l" r="r" t="t"/>
              <a:pathLst>
                <a:path extrusionOk="0" h="120000" w="120000">
                  <a:moveTo>
                    <a:pt x="62961" y="89417"/>
                  </a:moveTo>
                  <a:cubicBezTo>
                    <a:pt x="64588" y="85954"/>
                    <a:pt x="66872" y="84314"/>
                    <a:pt x="69161" y="85040"/>
                  </a:cubicBezTo>
                  <a:cubicBezTo>
                    <a:pt x="71433" y="85748"/>
                    <a:pt x="73416" y="88720"/>
                    <a:pt x="74505" y="93040"/>
                  </a:cubicBezTo>
                  <a:cubicBezTo>
                    <a:pt x="77622" y="105422"/>
                    <a:pt x="86361" y="114977"/>
                    <a:pt x="97872" y="118594"/>
                  </a:cubicBezTo>
                  <a:cubicBezTo>
                    <a:pt x="107744" y="121708"/>
                    <a:pt x="116044" y="119182"/>
                    <a:pt x="120000" y="115622"/>
                  </a:cubicBezTo>
                  <a:cubicBezTo>
                    <a:pt x="114361" y="49805"/>
                    <a:pt x="89133" y="0"/>
                    <a:pt x="58933" y="0"/>
                  </a:cubicBezTo>
                  <a:cubicBezTo>
                    <a:pt x="31577" y="0"/>
                    <a:pt x="8327" y="40920"/>
                    <a:pt x="0" y="97548"/>
                  </a:cubicBezTo>
                  <a:lnTo>
                    <a:pt x="550" y="95880"/>
                  </a:lnTo>
                  <a:cubicBezTo>
                    <a:pt x="12461" y="113828"/>
                    <a:pt x="47005" y="123428"/>
                    <a:pt x="62961" y="89417"/>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6ABBC"/>
                </a:buClr>
                <a:buSzPts val="1000"/>
                <a:buFont typeface="Gill Sans"/>
                <a:buNone/>
              </a:pPr>
              <a:r>
                <a:t/>
              </a:r>
              <a:endParaRPr b="0" i="0" sz="1000" u="none" cap="none" strike="noStrike">
                <a:solidFill>
                  <a:srgbClr val="000000"/>
                </a:solidFill>
                <a:latin typeface="Helvetica Neue Light"/>
                <a:ea typeface="Helvetica Neue Light"/>
                <a:cs typeface="Helvetica Neue Light"/>
                <a:sym typeface="Helvetica Neue Light"/>
              </a:endParaRPr>
            </a:p>
          </p:txBody>
        </p:sp>
        <p:sp>
          <p:nvSpPr>
            <p:cNvPr id="1094" name="Google Shape;1094;p108"/>
            <p:cNvSpPr/>
            <p:nvPr/>
          </p:nvSpPr>
          <p:spPr>
            <a:xfrm>
              <a:off x="574052" y="143513"/>
              <a:ext cx="484500" cy="342900"/>
            </a:xfrm>
            <a:custGeom>
              <a:rect b="b" l="l" r="r" t="t"/>
              <a:pathLst>
                <a:path extrusionOk="0" h="120000" w="120000">
                  <a:moveTo>
                    <a:pt x="106844" y="80900"/>
                  </a:moveTo>
                  <a:lnTo>
                    <a:pt x="80000" y="71172"/>
                  </a:lnTo>
                  <a:lnTo>
                    <a:pt x="80000" y="58311"/>
                  </a:lnTo>
                  <a:cubicBezTo>
                    <a:pt x="90800" y="48416"/>
                    <a:pt x="98116" y="30622"/>
                    <a:pt x="98494" y="10183"/>
                  </a:cubicBezTo>
                  <a:cubicBezTo>
                    <a:pt x="95777" y="11188"/>
                    <a:pt x="92744" y="11605"/>
                    <a:pt x="89777" y="11605"/>
                  </a:cubicBezTo>
                  <a:cubicBezTo>
                    <a:pt x="87411" y="11605"/>
                    <a:pt x="85083" y="11344"/>
                    <a:pt x="82994" y="10911"/>
                  </a:cubicBezTo>
                  <a:cubicBezTo>
                    <a:pt x="75505" y="9350"/>
                    <a:pt x="69355" y="5488"/>
                    <a:pt x="65372" y="0"/>
                  </a:cubicBezTo>
                  <a:cubicBezTo>
                    <a:pt x="53083" y="11611"/>
                    <a:pt x="33488" y="9777"/>
                    <a:pt x="22666" y="2033"/>
                  </a:cubicBezTo>
                  <a:cubicBezTo>
                    <a:pt x="22511" y="4172"/>
                    <a:pt x="22416" y="6333"/>
                    <a:pt x="22416" y="8533"/>
                  </a:cubicBezTo>
                  <a:cubicBezTo>
                    <a:pt x="22416" y="29055"/>
                    <a:pt x="29444" y="47083"/>
                    <a:pt x="40000" y="57416"/>
                  </a:cubicBezTo>
                  <a:lnTo>
                    <a:pt x="40000" y="71211"/>
                  </a:lnTo>
                  <a:lnTo>
                    <a:pt x="13988" y="80950"/>
                  </a:lnTo>
                  <a:cubicBezTo>
                    <a:pt x="6144" y="84116"/>
                    <a:pt x="0" y="95633"/>
                    <a:pt x="0" y="107166"/>
                  </a:cubicBezTo>
                  <a:lnTo>
                    <a:pt x="0" y="120000"/>
                  </a:lnTo>
                  <a:lnTo>
                    <a:pt x="120000" y="120000"/>
                  </a:lnTo>
                  <a:lnTo>
                    <a:pt x="120000" y="107438"/>
                  </a:lnTo>
                  <a:cubicBezTo>
                    <a:pt x="120000" y="95333"/>
                    <a:pt x="114394" y="83944"/>
                    <a:pt x="106844" y="80900"/>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6ABBC"/>
                </a:buClr>
                <a:buSzPts val="1000"/>
                <a:buFont typeface="Gill Sans"/>
                <a:buNone/>
              </a:pPr>
              <a:r>
                <a:t/>
              </a:r>
              <a:endParaRPr b="0" i="0" sz="1000" u="none" cap="none" strike="noStrike">
                <a:solidFill>
                  <a:srgbClr val="000000"/>
                </a:solidFill>
                <a:latin typeface="Helvetica Neue Light"/>
                <a:ea typeface="Helvetica Neue Light"/>
                <a:cs typeface="Helvetica Neue Light"/>
                <a:sym typeface="Helvetica Neue Light"/>
              </a:endParaRPr>
            </a:p>
          </p:txBody>
        </p:sp>
        <p:sp>
          <p:nvSpPr>
            <p:cNvPr id="1095" name="Google Shape;1095;p108"/>
            <p:cNvSpPr/>
            <p:nvPr/>
          </p:nvSpPr>
          <p:spPr>
            <a:xfrm>
              <a:off x="663748" y="0"/>
              <a:ext cx="296100" cy="138900"/>
            </a:xfrm>
            <a:custGeom>
              <a:rect b="b" l="l" r="r" t="t"/>
              <a:pathLst>
                <a:path extrusionOk="0" h="120000" w="120000">
                  <a:moveTo>
                    <a:pt x="62961" y="89417"/>
                  </a:moveTo>
                  <a:cubicBezTo>
                    <a:pt x="64583" y="85954"/>
                    <a:pt x="66888" y="84314"/>
                    <a:pt x="69161" y="85040"/>
                  </a:cubicBezTo>
                  <a:cubicBezTo>
                    <a:pt x="71433" y="85748"/>
                    <a:pt x="73416" y="88720"/>
                    <a:pt x="74505" y="93040"/>
                  </a:cubicBezTo>
                  <a:cubicBezTo>
                    <a:pt x="77622" y="105422"/>
                    <a:pt x="86361" y="114977"/>
                    <a:pt x="97872" y="118594"/>
                  </a:cubicBezTo>
                  <a:cubicBezTo>
                    <a:pt x="107744" y="121708"/>
                    <a:pt x="116044" y="119182"/>
                    <a:pt x="120000" y="115622"/>
                  </a:cubicBezTo>
                  <a:cubicBezTo>
                    <a:pt x="114361" y="49805"/>
                    <a:pt x="89133" y="0"/>
                    <a:pt x="58933" y="0"/>
                  </a:cubicBezTo>
                  <a:cubicBezTo>
                    <a:pt x="31577" y="0"/>
                    <a:pt x="8327" y="40920"/>
                    <a:pt x="0" y="97548"/>
                  </a:cubicBezTo>
                  <a:lnTo>
                    <a:pt x="550" y="95880"/>
                  </a:lnTo>
                  <a:cubicBezTo>
                    <a:pt x="12461" y="113828"/>
                    <a:pt x="47005" y="123428"/>
                    <a:pt x="62961" y="89417"/>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6ABBC"/>
                </a:buClr>
                <a:buSzPts val="1000"/>
                <a:buFont typeface="Gill Sans"/>
                <a:buNone/>
              </a:pPr>
              <a:r>
                <a:t/>
              </a:r>
              <a:endParaRPr b="0" i="0" sz="1000" u="none" cap="none" strike="noStrike">
                <a:solidFill>
                  <a:srgbClr val="000000"/>
                </a:solidFill>
                <a:latin typeface="Helvetica Neue Light"/>
                <a:ea typeface="Helvetica Neue Light"/>
                <a:cs typeface="Helvetica Neue Light"/>
                <a:sym typeface="Helvetica Neue Light"/>
              </a:endParaRPr>
            </a:p>
          </p:txBody>
        </p:sp>
        <p:sp>
          <p:nvSpPr>
            <p:cNvPr id="1096" name="Google Shape;1096;p108"/>
            <p:cNvSpPr/>
            <p:nvPr/>
          </p:nvSpPr>
          <p:spPr>
            <a:xfrm>
              <a:off x="358782" y="574054"/>
              <a:ext cx="296100" cy="138900"/>
            </a:xfrm>
            <a:custGeom>
              <a:rect b="b" l="l" r="r" t="t"/>
              <a:pathLst>
                <a:path extrusionOk="0" h="120000" w="120000">
                  <a:moveTo>
                    <a:pt x="0" y="97534"/>
                  </a:moveTo>
                  <a:lnTo>
                    <a:pt x="550" y="95866"/>
                  </a:lnTo>
                  <a:cubicBezTo>
                    <a:pt x="12461" y="113812"/>
                    <a:pt x="47005" y="123410"/>
                    <a:pt x="62961" y="89404"/>
                  </a:cubicBezTo>
                  <a:cubicBezTo>
                    <a:pt x="64588" y="85936"/>
                    <a:pt x="66872" y="84279"/>
                    <a:pt x="69161" y="85027"/>
                  </a:cubicBezTo>
                  <a:cubicBezTo>
                    <a:pt x="71433" y="85736"/>
                    <a:pt x="73416" y="88707"/>
                    <a:pt x="74505" y="93026"/>
                  </a:cubicBezTo>
                  <a:cubicBezTo>
                    <a:pt x="77622" y="105407"/>
                    <a:pt x="86361" y="114960"/>
                    <a:pt x="97872" y="118577"/>
                  </a:cubicBezTo>
                  <a:cubicBezTo>
                    <a:pt x="107744" y="121714"/>
                    <a:pt x="116044" y="119177"/>
                    <a:pt x="120000" y="115606"/>
                  </a:cubicBezTo>
                  <a:cubicBezTo>
                    <a:pt x="114361" y="49798"/>
                    <a:pt x="89138" y="0"/>
                    <a:pt x="58933" y="0"/>
                  </a:cubicBezTo>
                  <a:cubicBezTo>
                    <a:pt x="31577" y="0"/>
                    <a:pt x="8327" y="40914"/>
                    <a:pt x="0" y="97534"/>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6ABBC"/>
                </a:buClr>
                <a:buSzPts val="1000"/>
                <a:buFont typeface="Gill Sans"/>
                <a:buNone/>
              </a:pPr>
              <a:r>
                <a:t/>
              </a:r>
              <a:endParaRPr b="0" i="0" sz="1000" u="none" cap="none" strike="noStrike">
                <a:solidFill>
                  <a:srgbClr val="000000"/>
                </a:solidFill>
                <a:latin typeface="Helvetica Neue Light"/>
                <a:ea typeface="Helvetica Neue Light"/>
                <a:cs typeface="Helvetica Neue Light"/>
                <a:sym typeface="Helvetica Neue Light"/>
              </a:endParaRPr>
            </a:p>
          </p:txBody>
        </p:sp>
        <p:sp>
          <p:nvSpPr>
            <p:cNvPr id="1097" name="Google Shape;1097;p108"/>
            <p:cNvSpPr/>
            <p:nvPr/>
          </p:nvSpPr>
          <p:spPr>
            <a:xfrm>
              <a:off x="269086" y="717567"/>
              <a:ext cx="484500" cy="342900"/>
            </a:xfrm>
            <a:custGeom>
              <a:rect b="b" l="l" r="r" t="t"/>
              <a:pathLst>
                <a:path extrusionOk="0" h="120000" w="120000">
                  <a:moveTo>
                    <a:pt x="106844" y="80900"/>
                  </a:moveTo>
                  <a:lnTo>
                    <a:pt x="80000" y="71172"/>
                  </a:lnTo>
                  <a:lnTo>
                    <a:pt x="80000" y="58311"/>
                  </a:lnTo>
                  <a:cubicBezTo>
                    <a:pt x="90800" y="48416"/>
                    <a:pt x="98116" y="30622"/>
                    <a:pt x="98494" y="10183"/>
                  </a:cubicBezTo>
                  <a:cubicBezTo>
                    <a:pt x="95777" y="11188"/>
                    <a:pt x="92744" y="11605"/>
                    <a:pt x="89777" y="11605"/>
                  </a:cubicBezTo>
                  <a:cubicBezTo>
                    <a:pt x="87411" y="11605"/>
                    <a:pt x="85083" y="11344"/>
                    <a:pt x="82994" y="10911"/>
                  </a:cubicBezTo>
                  <a:cubicBezTo>
                    <a:pt x="75505" y="9350"/>
                    <a:pt x="69355" y="5488"/>
                    <a:pt x="65372" y="0"/>
                  </a:cubicBezTo>
                  <a:cubicBezTo>
                    <a:pt x="53083" y="11605"/>
                    <a:pt x="33488" y="9777"/>
                    <a:pt x="22666" y="2033"/>
                  </a:cubicBezTo>
                  <a:cubicBezTo>
                    <a:pt x="22511" y="4172"/>
                    <a:pt x="22416" y="6333"/>
                    <a:pt x="22416" y="8533"/>
                  </a:cubicBezTo>
                  <a:cubicBezTo>
                    <a:pt x="22416" y="29055"/>
                    <a:pt x="29444" y="47083"/>
                    <a:pt x="40000" y="57416"/>
                  </a:cubicBezTo>
                  <a:lnTo>
                    <a:pt x="40000" y="71211"/>
                  </a:lnTo>
                  <a:lnTo>
                    <a:pt x="13988" y="80950"/>
                  </a:lnTo>
                  <a:cubicBezTo>
                    <a:pt x="6144" y="84116"/>
                    <a:pt x="0" y="95633"/>
                    <a:pt x="0" y="107166"/>
                  </a:cubicBezTo>
                  <a:lnTo>
                    <a:pt x="0" y="120000"/>
                  </a:lnTo>
                  <a:lnTo>
                    <a:pt x="120000" y="120000"/>
                  </a:lnTo>
                  <a:lnTo>
                    <a:pt x="120000" y="107438"/>
                  </a:lnTo>
                  <a:cubicBezTo>
                    <a:pt x="120000" y="95333"/>
                    <a:pt x="114394" y="83944"/>
                    <a:pt x="106844" y="80900"/>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6ABBC"/>
                </a:buClr>
                <a:buSzPts val="1000"/>
                <a:buFont typeface="Gill Sans"/>
                <a:buNone/>
              </a:pPr>
              <a:r>
                <a:t/>
              </a:r>
              <a:endParaRPr b="0" i="0" sz="1000" u="none" cap="none" strike="noStrike">
                <a:solidFill>
                  <a:srgbClr val="000000"/>
                </a:solidFill>
                <a:latin typeface="Helvetica Neue Light"/>
                <a:ea typeface="Helvetica Neue Light"/>
                <a:cs typeface="Helvetica Neue Light"/>
                <a:sym typeface="Helvetica Neue Light"/>
              </a:endParaRPr>
            </a:p>
          </p:txBody>
        </p:sp>
        <p:sp>
          <p:nvSpPr>
            <p:cNvPr id="1098" name="Google Shape;1098;p108"/>
            <p:cNvSpPr/>
            <p:nvPr/>
          </p:nvSpPr>
          <p:spPr>
            <a:xfrm>
              <a:off x="143514" y="520236"/>
              <a:ext cx="149100" cy="149100"/>
            </a:xfrm>
            <a:custGeom>
              <a:rect b="b" l="l" r="r" t="t"/>
              <a:pathLst>
                <a:path extrusionOk="0" h="120000" w="120000">
                  <a:moveTo>
                    <a:pt x="115769" y="115767"/>
                  </a:moveTo>
                  <a:cubicBezTo>
                    <a:pt x="121415" y="110124"/>
                    <a:pt x="121415" y="100978"/>
                    <a:pt x="115769" y="95335"/>
                  </a:cubicBezTo>
                  <a:lnTo>
                    <a:pt x="24667" y="4232"/>
                  </a:lnTo>
                  <a:cubicBezTo>
                    <a:pt x="19026" y="-1410"/>
                    <a:pt x="9882" y="-1410"/>
                    <a:pt x="4236" y="4232"/>
                  </a:cubicBezTo>
                  <a:cubicBezTo>
                    <a:pt x="-1410" y="9875"/>
                    <a:pt x="-1410" y="19021"/>
                    <a:pt x="4236" y="24664"/>
                  </a:cubicBezTo>
                  <a:lnTo>
                    <a:pt x="95338" y="115767"/>
                  </a:lnTo>
                  <a:cubicBezTo>
                    <a:pt x="98158" y="118589"/>
                    <a:pt x="101854" y="120000"/>
                    <a:pt x="105556" y="120000"/>
                  </a:cubicBezTo>
                  <a:cubicBezTo>
                    <a:pt x="109252" y="120000"/>
                    <a:pt x="112948" y="118589"/>
                    <a:pt x="115769" y="115767"/>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6ABBC"/>
                </a:buClr>
                <a:buSzPts val="1000"/>
                <a:buFont typeface="Gill Sans"/>
                <a:buNone/>
              </a:pPr>
              <a:r>
                <a:t/>
              </a:r>
              <a:endParaRPr b="0" i="0" sz="1000" u="none" cap="none" strike="noStrike">
                <a:solidFill>
                  <a:srgbClr val="000000"/>
                </a:solidFill>
                <a:latin typeface="Helvetica Neue Light"/>
                <a:ea typeface="Helvetica Neue Light"/>
                <a:cs typeface="Helvetica Neue Light"/>
                <a:sym typeface="Helvetica Neue Light"/>
              </a:endParaRPr>
            </a:p>
          </p:txBody>
        </p:sp>
        <p:sp>
          <p:nvSpPr>
            <p:cNvPr id="1099" name="Google Shape;1099;p108"/>
            <p:cNvSpPr/>
            <p:nvPr/>
          </p:nvSpPr>
          <p:spPr>
            <a:xfrm>
              <a:off x="753447" y="520236"/>
              <a:ext cx="149100" cy="149100"/>
            </a:xfrm>
            <a:custGeom>
              <a:rect b="b" l="l" r="r" t="t"/>
              <a:pathLst>
                <a:path extrusionOk="0" h="120000" w="120000">
                  <a:moveTo>
                    <a:pt x="95333" y="4232"/>
                  </a:moveTo>
                  <a:lnTo>
                    <a:pt x="4236" y="95335"/>
                  </a:lnTo>
                  <a:cubicBezTo>
                    <a:pt x="-1410" y="100978"/>
                    <a:pt x="-1410" y="110124"/>
                    <a:pt x="4236" y="115767"/>
                  </a:cubicBezTo>
                  <a:cubicBezTo>
                    <a:pt x="7056" y="118589"/>
                    <a:pt x="10752" y="120000"/>
                    <a:pt x="14448" y="120000"/>
                  </a:cubicBezTo>
                  <a:cubicBezTo>
                    <a:pt x="18150" y="120000"/>
                    <a:pt x="21846" y="118589"/>
                    <a:pt x="24666" y="115767"/>
                  </a:cubicBezTo>
                  <a:lnTo>
                    <a:pt x="115763" y="24664"/>
                  </a:lnTo>
                  <a:cubicBezTo>
                    <a:pt x="121410" y="19021"/>
                    <a:pt x="121410" y="9875"/>
                    <a:pt x="115763" y="4232"/>
                  </a:cubicBezTo>
                  <a:cubicBezTo>
                    <a:pt x="110123" y="-1410"/>
                    <a:pt x="100974" y="-1410"/>
                    <a:pt x="95333" y="4232"/>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6ABBC"/>
                </a:buClr>
                <a:buSzPts val="1000"/>
                <a:buFont typeface="Gill Sans"/>
                <a:buNone/>
              </a:pPr>
              <a:r>
                <a:t/>
              </a:r>
              <a:endParaRPr b="0" i="0" sz="1000" u="none" cap="none" strike="noStrike">
                <a:solidFill>
                  <a:srgbClr val="000000"/>
                </a:solidFill>
                <a:latin typeface="Helvetica Neue Light"/>
                <a:ea typeface="Helvetica Neue Light"/>
                <a:cs typeface="Helvetica Neue Light"/>
                <a:sym typeface="Helvetica Neue Light"/>
              </a:endParaRPr>
            </a:p>
          </p:txBody>
        </p:sp>
      </p:grpSp>
      <p:sp>
        <p:nvSpPr>
          <p:cNvPr id="1100" name="Google Shape;1100;p108"/>
          <p:cNvSpPr/>
          <p:nvPr/>
        </p:nvSpPr>
        <p:spPr>
          <a:xfrm>
            <a:off x="3308900" y="1039040"/>
            <a:ext cx="439500" cy="402900"/>
          </a:xfrm>
          <a:custGeom>
            <a:rect b="b" l="l" r="r" t="t"/>
            <a:pathLst>
              <a:path extrusionOk="0" h="120000" w="120000">
                <a:moveTo>
                  <a:pt x="58944" y="37092"/>
                </a:moveTo>
                <a:lnTo>
                  <a:pt x="71956" y="23362"/>
                </a:lnTo>
                <a:cubicBezTo>
                  <a:pt x="71956" y="23362"/>
                  <a:pt x="71956" y="23357"/>
                  <a:pt x="71962" y="23357"/>
                </a:cubicBezTo>
                <a:lnTo>
                  <a:pt x="74968" y="20188"/>
                </a:lnTo>
                <a:lnTo>
                  <a:pt x="87757" y="37092"/>
                </a:lnTo>
                <a:cubicBezTo>
                  <a:pt x="87757" y="37092"/>
                  <a:pt x="58944" y="37092"/>
                  <a:pt x="58944" y="37092"/>
                </a:cubicBezTo>
                <a:close/>
                <a:moveTo>
                  <a:pt x="47998" y="37092"/>
                </a:moveTo>
                <a:lnTo>
                  <a:pt x="47998" y="24002"/>
                </a:lnTo>
                <a:lnTo>
                  <a:pt x="65598" y="24002"/>
                </a:lnTo>
                <a:lnTo>
                  <a:pt x="53193" y="37092"/>
                </a:lnTo>
                <a:cubicBezTo>
                  <a:pt x="53193" y="37092"/>
                  <a:pt x="47998" y="37092"/>
                  <a:pt x="47998" y="37092"/>
                </a:cubicBezTo>
                <a:close/>
                <a:moveTo>
                  <a:pt x="15316" y="37092"/>
                </a:moveTo>
                <a:lnTo>
                  <a:pt x="4593" y="9794"/>
                </a:lnTo>
                <a:lnTo>
                  <a:pt x="13629" y="5108"/>
                </a:lnTo>
                <a:lnTo>
                  <a:pt x="26897" y="37092"/>
                </a:lnTo>
                <a:cubicBezTo>
                  <a:pt x="26897" y="37092"/>
                  <a:pt x="15316" y="37092"/>
                  <a:pt x="15316" y="37092"/>
                </a:cubicBezTo>
                <a:close/>
                <a:moveTo>
                  <a:pt x="118001" y="6542"/>
                </a:moveTo>
                <a:lnTo>
                  <a:pt x="100346" y="6542"/>
                </a:lnTo>
                <a:cubicBezTo>
                  <a:pt x="99427" y="6542"/>
                  <a:pt x="98620" y="7237"/>
                  <a:pt x="98403" y="8215"/>
                </a:cubicBezTo>
                <a:lnTo>
                  <a:pt x="92206" y="36120"/>
                </a:lnTo>
                <a:lnTo>
                  <a:pt x="76672" y="15591"/>
                </a:lnTo>
                <a:cubicBezTo>
                  <a:pt x="76316" y="15119"/>
                  <a:pt x="75798" y="14836"/>
                  <a:pt x="75241" y="14802"/>
                </a:cubicBezTo>
                <a:cubicBezTo>
                  <a:pt x="74662" y="14758"/>
                  <a:pt x="74139" y="14986"/>
                  <a:pt x="73738" y="15408"/>
                </a:cubicBezTo>
                <a:lnTo>
                  <a:pt x="69735" y="19633"/>
                </a:lnTo>
                <a:lnTo>
                  <a:pt x="46000" y="19633"/>
                </a:lnTo>
                <a:cubicBezTo>
                  <a:pt x="44897" y="19633"/>
                  <a:pt x="44001" y="20611"/>
                  <a:pt x="44001" y="21817"/>
                </a:cubicBezTo>
                <a:lnTo>
                  <a:pt x="44001" y="37092"/>
                </a:lnTo>
                <a:lnTo>
                  <a:pt x="31290" y="37092"/>
                </a:lnTo>
                <a:lnTo>
                  <a:pt x="16430" y="1284"/>
                </a:lnTo>
                <a:cubicBezTo>
                  <a:pt x="16207" y="744"/>
                  <a:pt x="15801" y="333"/>
                  <a:pt x="15294" y="133"/>
                </a:cubicBezTo>
                <a:cubicBezTo>
                  <a:pt x="14793" y="-66"/>
                  <a:pt x="14236" y="-38"/>
                  <a:pt x="13752" y="211"/>
                </a:cubicBezTo>
                <a:lnTo>
                  <a:pt x="1141" y="6753"/>
                </a:lnTo>
                <a:cubicBezTo>
                  <a:pt x="172" y="7259"/>
                  <a:pt x="-261" y="8510"/>
                  <a:pt x="161" y="9583"/>
                </a:cubicBezTo>
                <a:lnTo>
                  <a:pt x="10968" y="37092"/>
                </a:lnTo>
                <a:lnTo>
                  <a:pt x="1998" y="37092"/>
                </a:lnTo>
                <a:cubicBezTo>
                  <a:pt x="1364" y="37092"/>
                  <a:pt x="762" y="37420"/>
                  <a:pt x="389" y="37982"/>
                </a:cubicBezTo>
                <a:cubicBezTo>
                  <a:pt x="11" y="38543"/>
                  <a:pt x="-100" y="39266"/>
                  <a:pt x="94" y="39927"/>
                </a:cubicBezTo>
                <a:lnTo>
                  <a:pt x="15222" y="92290"/>
                </a:lnTo>
                <a:cubicBezTo>
                  <a:pt x="15483" y="93201"/>
                  <a:pt x="16257" y="93818"/>
                  <a:pt x="17131" y="93818"/>
                </a:cubicBezTo>
                <a:lnTo>
                  <a:pt x="79394" y="93818"/>
                </a:lnTo>
                <a:lnTo>
                  <a:pt x="78426" y="98182"/>
                </a:lnTo>
                <a:lnTo>
                  <a:pt x="24002" y="98182"/>
                </a:lnTo>
                <a:cubicBezTo>
                  <a:pt x="18484" y="98182"/>
                  <a:pt x="14002" y="103073"/>
                  <a:pt x="14002" y="109088"/>
                </a:cubicBezTo>
                <a:cubicBezTo>
                  <a:pt x="14002" y="115108"/>
                  <a:pt x="18484" y="120000"/>
                  <a:pt x="24002" y="120000"/>
                </a:cubicBezTo>
                <a:cubicBezTo>
                  <a:pt x="29514" y="120000"/>
                  <a:pt x="34001" y="115108"/>
                  <a:pt x="34001" y="109088"/>
                </a:cubicBezTo>
                <a:cubicBezTo>
                  <a:pt x="34001" y="106625"/>
                  <a:pt x="33216" y="104374"/>
                  <a:pt x="31947" y="102545"/>
                </a:cubicBezTo>
                <a:lnTo>
                  <a:pt x="70052" y="102545"/>
                </a:lnTo>
                <a:cubicBezTo>
                  <a:pt x="68783" y="104374"/>
                  <a:pt x="67997" y="106625"/>
                  <a:pt x="67997" y="109088"/>
                </a:cubicBezTo>
                <a:cubicBezTo>
                  <a:pt x="67997" y="115108"/>
                  <a:pt x="72485" y="120000"/>
                  <a:pt x="77997" y="120000"/>
                </a:cubicBezTo>
                <a:cubicBezTo>
                  <a:pt x="83515" y="120000"/>
                  <a:pt x="88002" y="115108"/>
                  <a:pt x="88002" y="109088"/>
                </a:cubicBezTo>
                <a:cubicBezTo>
                  <a:pt x="88002" y="104758"/>
                  <a:pt x="85658" y="101045"/>
                  <a:pt x="82295" y="99282"/>
                </a:cubicBezTo>
                <a:lnTo>
                  <a:pt x="83799" y="92512"/>
                </a:lnTo>
                <a:cubicBezTo>
                  <a:pt x="83849" y="92390"/>
                  <a:pt x="83915" y="92279"/>
                  <a:pt x="83943" y="92145"/>
                </a:cubicBezTo>
                <a:lnTo>
                  <a:pt x="95507" y="39783"/>
                </a:lnTo>
                <a:cubicBezTo>
                  <a:pt x="95507" y="39783"/>
                  <a:pt x="95507" y="39783"/>
                  <a:pt x="95507" y="39783"/>
                </a:cubicBezTo>
                <a:lnTo>
                  <a:pt x="101921" y="10906"/>
                </a:lnTo>
                <a:lnTo>
                  <a:pt x="118001" y="10906"/>
                </a:lnTo>
                <a:cubicBezTo>
                  <a:pt x="119103" y="10906"/>
                  <a:pt x="119999" y="9933"/>
                  <a:pt x="119999" y="8727"/>
                </a:cubicBezTo>
                <a:cubicBezTo>
                  <a:pt x="119999" y="7520"/>
                  <a:pt x="119103" y="6542"/>
                  <a:pt x="118001" y="6542"/>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6ABBC"/>
              </a:buClr>
              <a:buSzPts val="1000"/>
              <a:buFont typeface="Gill Sans"/>
              <a:buNone/>
            </a:pPr>
            <a:r>
              <a:t/>
            </a:r>
            <a:endParaRPr b="0" i="0" sz="1000" u="none" cap="none" strike="noStrike">
              <a:solidFill>
                <a:srgbClr val="000000"/>
              </a:solidFill>
              <a:latin typeface="Helvetica Neue Light"/>
              <a:ea typeface="Helvetica Neue Light"/>
              <a:cs typeface="Helvetica Neue Light"/>
              <a:sym typeface="Helvetica Neue Light"/>
            </a:endParaRPr>
          </a:p>
        </p:txBody>
      </p:sp>
      <p:grpSp>
        <p:nvGrpSpPr>
          <p:cNvPr id="1101" name="Google Shape;1101;p108"/>
          <p:cNvGrpSpPr/>
          <p:nvPr/>
        </p:nvGrpSpPr>
        <p:grpSpPr>
          <a:xfrm>
            <a:off x="7079491" y="1021563"/>
            <a:ext cx="439415" cy="438058"/>
            <a:chOff x="14836030" y="9418340"/>
            <a:chExt cx="1554352" cy="1548456"/>
          </a:xfrm>
        </p:grpSpPr>
        <p:sp>
          <p:nvSpPr>
            <p:cNvPr id="1102" name="Google Shape;1102;p108"/>
            <p:cNvSpPr/>
            <p:nvPr/>
          </p:nvSpPr>
          <p:spPr>
            <a:xfrm>
              <a:off x="15878281" y="10307996"/>
              <a:ext cx="512100" cy="658800"/>
            </a:xfrm>
            <a:custGeom>
              <a:rect b="b" l="l" r="r" t="t"/>
              <a:pathLst>
                <a:path extrusionOk="0" h="120000" w="120000">
                  <a:moveTo>
                    <a:pt x="0" y="0"/>
                  </a:moveTo>
                  <a:lnTo>
                    <a:pt x="0" y="4616"/>
                  </a:lnTo>
                  <a:cubicBezTo>
                    <a:pt x="0" y="32977"/>
                    <a:pt x="2761" y="63622"/>
                    <a:pt x="34511" y="71738"/>
                  </a:cubicBezTo>
                  <a:lnTo>
                    <a:pt x="34511" y="120000"/>
                  </a:lnTo>
                  <a:lnTo>
                    <a:pt x="83361" y="120000"/>
                  </a:lnTo>
                  <a:lnTo>
                    <a:pt x="83361" y="71811"/>
                  </a:lnTo>
                  <a:cubicBezTo>
                    <a:pt x="117066" y="63822"/>
                    <a:pt x="120000" y="33072"/>
                    <a:pt x="120000" y="4616"/>
                  </a:cubicBezTo>
                  <a:lnTo>
                    <a:pt x="120000" y="0"/>
                  </a:lnTo>
                  <a:cubicBezTo>
                    <a:pt x="120000" y="0"/>
                    <a:pt x="0" y="0"/>
                    <a:pt x="0" y="0"/>
                  </a:cubicBezTo>
                  <a:close/>
                </a:path>
              </a:pathLst>
            </a:custGeom>
            <a:solidFill>
              <a:schemeClr val="lt1"/>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FFFFFF"/>
                </a:buClr>
                <a:buSzPts val="4500"/>
                <a:buFont typeface="Helvetica Neue"/>
                <a:buNone/>
              </a:pPr>
              <a:r>
                <a:t/>
              </a:r>
              <a:endParaRPr b="0" i="0" sz="4500" u="none" cap="none" strike="noStrike">
                <a:solidFill>
                  <a:srgbClr val="2E2E2E"/>
                </a:solidFill>
                <a:latin typeface="Arial"/>
                <a:ea typeface="Arial"/>
                <a:cs typeface="Arial"/>
                <a:sym typeface="Arial"/>
              </a:endParaRPr>
            </a:p>
          </p:txBody>
        </p:sp>
        <p:sp>
          <p:nvSpPr>
            <p:cNvPr id="1103" name="Google Shape;1103;p108"/>
            <p:cNvSpPr/>
            <p:nvPr/>
          </p:nvSpPr>
          <p:spPr>
            <a:xfrm>
              <a:off x="15357153" y="9801271"/>
              <a:ext cx="512100" cy="658800"/>
            </a:xfrm>
            <a:custGeom>
              <a:rect b="b" l="l" r="r" t="t"/>
              <a:pathLst>
                <a:path extrusionOk="0" h="120000" w="120000">
                  <a:moveTo>
                    <a:pt x="0" y="4616"/>
                  </a:moveTo>
                  <a:cubicBezTo>
                    <a:pt x="0" y="33433"/>
                    <a:pt x="2761" y="64561"/>
                    <a:pt x="34511" y="72722"/>
                  </a:cubicBezTo>
                  <a:lnTo>
                    <a:pt x="34511" y="120000"/>
                  </a:lnTo>
                  <a:lnTo>
                    <a:pt x="83361" y="120000"/>
                  </a:lnTo>
                  <a:lnTo>
                    <a:pt x="83361" y="72788"/>
                  </a:lnTo>
                  <a:cubicBezTo>
                    <a:pt x="117066" y="64755"/>
                    <a:pt x="120000" y="33527"/>
                    <a:pt x="120000" y="4616"/>
                  </a:cubicBezTo>
                  <a:lnTo>
                    <a:pt x="120000" y="0"/>
                  </a:lnTo>
                  <a:lnTo>
                    <a:pt x="0" y="0"/>
                  </a:lnTo>
                  <a:cubicBezTo>
                    <a:pt x="0" y="0"/>
                    <a:pt x="0" y="4616"/>
                    <a:pt x="0" y="4616"/>
                  </a:cubicBezTo>
                  <a:close/>
                </a:path>
              </a:pathLst>
            </a:custGeom>
            <a:solidFill>
              <a:schemeClr val="lt1"/>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FFFFFF"/>
                </a:buClr>
                <a:buSzPts val="4500"/>
                <a:buFont typeface="Helvetica Neue"/>
                <a:buNone/>
              </a:pPr>
              <a:r>
                <a:t/>
              </a:r>
              <a:endParaRPr b="0" i="0" sz="4500" u="none" cap="none" strike="noStrike">
                <a:solidFill>
                  <a:srgbClr val="2E2E2E"/>
                </a:solidFill>
                <a:latin typeface="Arial"/>
                <a:ea typeface="Arial"/>
                <a:cs typeface="Arial"/>
                <a:sym typeface="Arial"/>
              </a:endParaRPr>
            </a:p>
          </p:txBody>
        </p:sp>
        <p:sp>
          <p:nvSpPr>
            <p:cNvPr id="1104" name="Google Shape;1104;p108"/>
            <p:cNvSpPr/>
            <p:nvPr/>
          </p:nvSpPr>
          <p:spPr>
            <a:xfrm>
              <a:off x="14836030" y="10307995"/>
              <a:ext cx="512100" cy="658800"/>
            </a:xfrm>
            <a:custGeom>
              <a:rect b="b" l="l" r="r" t="t"/>
              <a:pathLst>
                <a:path extrusionOk="0" h="120000" w="120000">
                  <a:moveTo>
                    <a:pt x="0" y="4616"/>
                  </a:moveTo>
                  <a:cubicBezTo>
                    <a:pt x="0" y="32205"/>
                    <a:pt x="4288" y="64416"/>
                    <a:pt x="36638" y="72722"/>
                  </a:cubicBezTo>
                  <a:lnTo>
                    <a:pt x="36638" y="120000"/>
                  </a:lnTo>
                  <a:lnTo>
                    <a:pt x="85488" y="120000"/>
                  </a:lnTo>
                  <a:lnTo>
                    <a:pt x="85488" y="72783"/>
                  </a:lnTo>
                  <a:cubicBezTo>
                    <a:pt x="120000" y="64488"/>
                    <a:pt x="120000" y="31416"/>
                    <a:pt x="120000" y="4616"/>
                  </a:cubicBezTo>
                  <a:lnTo>
                    <a:pt x="120000" y="0"/>
                  </a:lnTo>
                  <a:lnTo>
                    <a:pt x="0" y="0"/>
                  </a:lnTo>
                  <a:cubicBezTo>
                    <a:pt x="0" y="0"/>
                    <a:pt x="0" y="4616"/>
                    <a:pt x="0" y="4616"/>
                  </a:cubicBezTo>
                  <a:close/>
                </a:path>
              </a:pathLst>
            </a:custGeom>
            <a:solidFill>
              <a:schemeClr val="lt1"/>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FFFFFF"/>
                </a:buClr>
                <a:buSzPts val="4500"/>
                <a:buFont typeface="Helvetica Neue"/>
                <a:buNone/>
              </a:pPr>
              <a:r>
                <a:t/>
              </a:r>
              <a:endParaRPr b="0" i="0" sz="4500" u="none" cap="none" strike="noStrike">
                <a:solidFill>
                  <a:srgbClr val="2E2E2E"/>
                </a:solidFill>
                <a:latin typeface="Arial"/>
                <a:ea typeface="Arial"/>
                <a:cs typeface="Arial"/>
                <a:sym typeface="Arial"/>
              </a:endParaRPr>
            </a:p>
          </p:txBody>
        </p:sp>
        <p:sp>
          <p:nvSpPr>
            <p:cNvPr id="1105" name="Google Shape;1105;p108"/>
            <p:cNvSpPr/>
            <p:nvPr/>
          </p:nvSpPr>
          <p:spPr>
            <a:xfrm>
              <a:off x="15954291" y="9953289"/>
              <a:ext cx="312600" cy="303900"/>
            </a:xfrm>
            <a:custGeom>
              <a:rect b="b" l="l" r="r" t="t"/>
              <a:pathLst>
                <a:path extrusionOk="0" h="120000" w="120000">
                  <a:moveTo>
                    <a:pt x="60011" y="120000"/>
                  </a:moveTo>
                  <a:cubicBezTo>
                    <a:pt x="93088" y="120000"/>
                    <a:pt x="120000" y="93083"/>
                    <a:pt x="120000" y="60000"/>
                  </a:cubicBezTo>
                  <a:cubicBezTo>
                    <a:pt x="120000" y="26916"/>
                    <a:pt x="93088" y="0"/>
                    <a:pt x="60011" y="0"/>
                  </a:cubicBezTo>
                  <a:cubicBezTo>
                    <a:pt x="26916" y="0"/>
                    <a:pt x="0" y="26916"/>
                    <a:pt x="0" y="60000"/>
                  </a:cubicBezTo>
                  <a:cubicBezTo>
                    <a:pt x="0" y="93083"/>
                    <a:pt x="26916" y="120000"/>
                    <a:pt x="60011" y="120000"/>
                  </a:cubicBezTo>
                  <a:close/>
                </a:path>
              </a:pathLst>
            </a:custGeom>
            <a:solidFill>
              <a:schemeClr val="lt1"/>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FFFFFF"/>
                </a:buClr>
                <a:buSzPts val="4500"/>
                <a:buFont typeface="Helvetica Neue"/>
                <a:buNone/>
              </a:pPr>
              <a:r>
                <a:t/>
              </a:r>
              <a:endParaRPr b="0" i="0" sz="4500" u="none" cap="none" strike="noStrike">
                <a:solidFill>
                  <a:srgbClr val="2E2E2E"/>
                </a:solidFill>
                <a:latin typeface="Arial"/>
                <a:ea typeface="Arial"/>
                <a:cs typeface="Arial"/>
                <a:sym typeface="Arial"/>
              </a:endParaRPr>
            </a:p>
          </p:txBody>
        </p:sp>
        <p:sp>
          <p:nvSpPr>
            <p:cNvPr id="1106" name="Google Shape;1106;p108"/>
            <p:cNvSpPr/>
            <p:nvPr/>
          </p:nvSpPr>
          <p:spPr>
            <a:xfrm>
              <a:off x="15461392" y="9418340"/>
              <a:ext cx="312600" cy="303900"/>
            </a:xfrm>
            <a:custGeom>
              <a:rect b="b" l="l" r="r" t="t"/>
              <a:pathLst>
                <a:path extrusionOk="0" h="120000" w="120000">
                  <a:moveTo>
                    <a:pt x="60011" y="120000"/>
                  </a:moveTo>
                  <a:cubicBezTo>
                    <a:pt x="93088" y="120000"/>
                    <a:pt x="120000" y="93083"/>
                    <a:pt x="120000" y="60000"/>
                  </a:cubicBezTo>
                  <a:cubicBezTo>
                    <a:pt x="120000" y="26916"/>
                    <a:pt x="93088" y="0"/>
                    <a:pt x="60011" y="0"/>
                  </a:cubicBezTo>
                  <a:cubicBezTo>
                    <a:pt x="26916" y="0"/>
                    <a:pt x="0" y="26916"/>
                    <a:pt x="0" y="60000"/>
                  </a:cubicBezTo>
                  <a:cubicBezTo>
                    <a:pt x="0" y="93083"/>
                    <a:pt x="26916" y="120000"/>
                    <a:pt x="60011" y="120000"/>
                  </a:cubicBezTo>
                  <a:close/>
                </a:path>
              </a:pathLst>
            </a:custGeom>
            <a:solidFill>
              <a:schemeClr val="lt1"/>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FFFFFF"/>
                </a:buClr>
                <a:buSzPts val="4500"/>
                <a:buFont typeface="Helvetica Neue"/>
                <a:buNone/>
              </a:pPr>
              <a:r>
                <a:t/>
              </a:r>
              <a:endParaRPr b="0" i="0" sz="4500" u="none" cap="none" strike="noStrike">
                <a:solidFill>
                  <a:srgbClr val="2E2E2E"/>
                </a:solidFill>
                <a:latin typeface="Arial"/>
                <a:ea typeface="Arial"/>
                <a:cs typeface="Arial"/>
                <a:sym typeface="Arial"/>
              </a:endParaRPr>
            </a:p>
          </p:txBody>
        </p:sp>
        <p:sp>
          <p:nvSpPr>
            <p:cNvPr id="1107" name="Google Shape;1107;p108"/>
            <p:cNvSpPr/>
            <p:nvPr/>
          </p:nvSpPr>
          <p:spPr>
            <a:xfrm>
              <a:off x="14940242" y="9981490"/>
              <a:ext cx="312600" cy="303900"/>
            </a:xfrm>
            <a:custGeom>
              <a:rect b="b" l="l" r="r" t="t"/>
              <a:pathLst>
                <a:path extrusionOk="0" h="120000" w="120000">
                  <a:moveTo>
                    <a:pt x="60011" y="120000"/>
                  </a:moveTo>
                  <a:cubicBezTo>
                    <a:pt x="93088" y="120000"/>
                    <a:pt x="120000" y="93083"/>
                    <a:pt x="120000" y="60000"/>
                  </a:cubicBezTo>
                  <a:cubicBezTo>
                    <a:pt x="120000" y="26916"/>
                    <a:pt x="93088" y="0"/>
                    <a:pt x="60011" y="0"/>
                  </a:cubicBezTo>
                  <a:cubicBezTo>
                    <a:pt x="26916" y="0"/>
                    <a:pt x="0" y="26916"/>
                    <a:pt x="0" y="60000"/>
                  </a:cubicBezTo>
                  <a:cubicBezTo>
                    <a:pt x="0" y="93083"/>
                    <a:pt x="26916" y="120000"/>
                    <a:pt x="60011" y="120000"/>
                  </a:cubicBezTo>
                  <a:close/>
                </a:path>
              </a:pathLst>
            </a:custGeom>
            <a:solidFill>
              <a:schemeClr val="lt1"/>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FFFFFF"/>
                </a:buClr>
                <a:buSzPts val="4500"/>
                <a:buFont typeface="Helvetica Neue"/>
                <a:buNone/>
              </a:pPr>
              <a:r>
                <a:t/>
              </a:r>
              <a:endParaRPr b="0" i="0" sz="4500" u="none" cap="none" strike="noStrike">
                <a:solidFill>
                  <a:srgbClr val="2E2E2E"/>
                </a:solidFill>
                <a:latin typeface="Arial"/>
                <a:ea typeface="Arial"/>
                <a:cs typeface="Arial"/>
                <a:sym typeface="Arial"/>
              </a:endParaRPr>
            </a:p>
          </p:txBody>
        </p:sp>
      </p:grpSp>
      <p:sp>
        <p:nvSpPr>
          <p:cNvPr id="1108" name="Google Shape;1108;p108"/>
          <p:cNvSpPr txBox="1"/>
          <p:nvPr/>
        </p:nvSpPr>
        <p:spPr>
          <a:xfrm>
            <a:off x="2835050" y="1435100"/>
            <a:ext cx="1257300" cy="29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Roboto"/>
                <a:ea typeface="Roboto"/>
                <a:cs typeface="Roboto"/>
                <a:sym typeface="Roboto"/>
              </a:rPr>
              <a:t>Customers</a:t>
            </a:r>
            <a:endParaRPr b="0" i="0" sz="1200" u="none" cap="none" strike="noStrike">
              <a:solidFill>
                <a:srgbClr val="000000"/>
              </a:solidFill>
              <a:latin typeface="Roboto"/>
              <a:ea typeface="Roboto"/>
              <a:cs typeface="Roboto"/>
              <a:sym typeface="Roboto"/>
            </a:endParaRPr>
          </a:p>
        </p:txBody>
      </p:sp>
      <p:sp>
        <p:nvSpPr>
          <p:cNvPr id="1109" name="Google Shape;1109;p108"/>
          <p:cNvSpPr txBox="1"/>
          <p:nvPr/>
        </p:nvSpPr>
        <p:spPr>
          <a:xfrm>
            <a:off x="4792925" y="1435100"/>
            <a:ext cx="1257300" cy="29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Roboto"/>
                <a:ea typeface="Roboto"/>
                <a:cs typeface="Roboto"/>
                <a:sym typeface="Roboto"/>
              </a:rPr>
              <a:t>Employees</a:t>
            </a:r>
            <a:endParaRPr b="0" i="0" sz="1200" u="none" cap="none" strike="noStrike">
              <a:solidFill>
                <a:srgbClr val="000000"/>
              </a:solidFill>
              <a:latin typeface="Roboto"/>
              <a:ea typeface="Roboto"/>
              <a:cs typeface="Roboto"/>
              <a:sym typeface="Roboto"/>
            </a:endParaRPr>
          </a:p>
        </p:txBody>
      </p:sp>
      <p:sp>
        <p:nvSpPr>
          <p:cNvPr id="1110" name="Google Shape;1110;p108"/>
          <p:cNvSpPr txBox="1"/>
          <p:nvPr/>
        </p:nvSpPr>
        <p:spPr>
          <a:xfrm>
            <a:off x="6670550" y="1435100"/>
            <a:ext cx="1257300" cy="29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Roboto"/>
                <a:ea typeface="Roboto"/>
                <a:cs typeface="Roboto"/>
                <a:sym typeface="Roboto"/>
              </a:rPr>
              <a:t>Partners</a:t>
            </a:r>
            <a:endParaRPr b="0" i="0" sz="1200" u="none" cap="none" strike="noStrike">
              <a:solidFill>
                <a:srgbClr val="000000"/>
              </a:solidFill>
              <a:latin typeface="Roboto"/>
              <a:ea typeface="Roboto"/>
              <a:cs typeface="Roboto"/>
              <a:sym typeface="Roboto"/>
            </a:endParaRPr>
          </a:p>
        </p:txBody>
      </p:sp>
      <p:sp>
        <p:nvSpPr>
          <p:cNvPr id="1111" name="Google Shape;1111;p108"/>
          <p:cNvSpPr txBox="1"/>
          <p:nvPr/>
        </p:nvSpPr>
        <p:spPr>
          <a:xfrm>
            <a:off x="4036175" y="578550"/>
            <a:ext cx="2770800" cy="29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oboto"/>
                <a:ea typeface="Roboto"/>
                <a:cs typeface="Roboto"/>
                <a:sym typeface="Roboto"/>
              </a:rPr>
              <a:t>Connected Digital Experiences</a:t>
            </a:r>
            <a:endParaRPr b="0" i="0" sz="1400" u="none" cap="none" strike="noStrike">
              <a:solidFill>
                <a:schemeClr val="dk1"/>
              </a:solidFill>
              <a:latin typeface="Roboto"/>
              <a:ea typeface="Roboto"/>
              <a:cs typeface="Roboto"/>
              <a:sym typeface="Roboto"/>
            </a:endParaRPr>
          </a:p>
        </p:txBody>
      </p:sp>
      <p:sp>
        <p:nvSpPr>
          <p:cNvPr id="1112" name="Google Shape;1112;p108"/>
          <p:cNvSpPr/>
          <p:nvPr/>
        </p:nvSpPr>
        <p:spPr>
          <a:xfrm>
            <a:off x="2820759" y="2672886"/>
            <a:ext cx="318300" cy="368700"/>
          </a:xfrm>
          <a:custGeom>
            <a:rect b="b" l="l" r="r" t="t"/>
            <a:pathLst>
              <a:path extrusionOk="0" h="120000" w="120000">
                <a:moveTo>
                  <a:pt x="115291" y="40000"/>
                </a:moveTo>
                <a:lnTo>
                  <a:pt x="96759" y="40000"/>
                </a:lnTo>
                <a:lnTo>
                  <a:pt x="96759" y="35921"/>
                </a:lnTo>
                <a:cubicBezTo>
                  <a:pt x="96759" y="33421"/>
                  <a:pt x="96607" y="30921"/>
                  <a:pt x="96000" y="28552"/>
                </a:cubicBezTo>
                <a:cubicBezTo>
                  <a:pt x="95088" y="23815"/>
                  <a:pt x="93265" y="19473"/>
                  <a:pt x="90531" y="15657"/>
                </a:cubicBezTo>
                <a:cubicBezTo>
                  <a:pt x="89316" y="13815"/>
                  <a:pt x="87797" y="11973"/>
                  <a:pt x="86126" y="10394"/>
                </a:cubicBezTo>
                <a:cubicBezTo>
                  <a:pt x="84455" y="8815"/>
                  <a:pt x="82632" y="7368"/>
                  <a:pt x="80658" y="6052"/>
                </a:cubicBezTo>
                <a:cubicBezTo>
                  <a:pt x="78683" y="4736"/>
                  <a:pt x="76556" y="3684"/>
                  <a:pt x="74430" y="2763"/>
                </a:cubicBezTo>
                <a:cubicBezTo>
                  <a:pt x="72151" y="1842"/>
                  <a:pt x="69873" y="1184"/>
                  <a:pt x="67443" y="657"/>
                </a:cubicBezTo>
                <a:cubicBezTo>
                  <a:pt x="65012" y="263"/>
                  <a:pt x="62430" y="0"/>
                  <a:pt x="59848" y="0"/>
                </a:cubicBezTo>
                <a:cubicBezTo>
                  <a:pt x="57265" y="0"/>
                  <a:pt x="54835" y="263"/>
                  <a:pt x="52405" y="657"/>
                </a:cubicBezTo>
                <a:cubicBezTo>
                  <a:pt x="49974" y="1184"/>
                  <a:pt x="47696" y="1842"/>
                  <a:pt x="45417" y="2763"/>
                </a:cubicBezTo>
                <a:cubicBezTo>
                  <a:pt x="43139" y="3684"/>
                  <a:pt x="41164" y="4736"/>
                  <a:pt x="39189" y="6052"/>
                </a:cubicBezTo>
                <a:cubicBezTo>
                  <a:pt x="37215" y="7368"/>
                  <a:pt x="35392" y="8815"/>
                  <a:pt x="33721" y="10394"/>
                </a:cubicBezTo>
                <a:cubicBezTo>
                  <a:pt x="32050" y="11973"/>
                  <a:pt x="30531" y="13815"/>
                  <a:pt x="29164" y="15657"/>
                </a:cubicBezTo>
                <a:cubicBezTo>
                  <a:pt x="26582" y="19473"/>
                  <a:pt x="24759" y="23815"/>
                  <a:pt x="23696" y="28552"/>
                </a:cubicBezTo>
                <a:cubicBezTo>
                  <a:pt x="23240" y="30921"/>
                  <a:pt x="22936" y="33421"/>
                  <a:pt x="22936" y="35921"/>
                </a:cubicBezTo>
                <a:lnTo>
                  <a:pt x="22936" y="40000"/>
                </a:lnTo>
                <a:lnTo>
                  <a:pt x="4556" y="40000"/>
                </a:lnTo>
                <a:cubicBezTo>
                  <a:pt x="1974" y="40000"/>
                  <a:pt x="0" y="41710"/>
                  <a:pt x="0" y="43947"/>
                </a:cubicBezTo>
                <a:lnTo>
                  <a:pt x="0" y="115789"/>
                </a:lnTo>
                <a:cubicBezTo>
                  <a:pt x="0" y="118026"/>
                  <a:pt x="1974" y="119868"/>
                  <a:pt x="4556" y="119868"/>
                </a:cubicBezTo>
                <a:lnTo>
                  <a:pt x="115291" y="119868"/>
                </a:lnTo>
                <a:cubicBezTo>
                  <a:pt x="117873" y="119868"/>
                  <a:pt x="119848" y="118026"/>
                  <a:pt x="119848" y="115789"/>
                </a:cubicBezTo>
                <a:lnTo>
                  <a:pt x="119848" y="43947"/>
                </a:lnTo>
                <a:cubicBezTo>
                  <a:pt x="119848" y="41710"/>
                  <a:pt x="117873" y="40000"/>
                  <a:pt x="115291" y="40000"/>
                </a:cubicBezTo>
                <a:close/>
                <a:moveTo>
                  <a:pt x="64556" y="78815"/>
                </a:moveTo>
                <a:lnTo>
                  <a:pt x="64556" y="83947"/>
                </a:lnTo>
                <a:lnTo>
                  <a:pt x="64556" y="95657"/>
                </a:lnTo>
                <a:cubicBezTo>
                  <a:pt x="64556" y="97894"/>
                  <a:pt x="62278" y="99736"/>
                  <a:pt x="59848" y="99736"/>
                </a:cubicBezTo>
                <a:cubicBezTo>
                  <a:pt x="57265" y="99736"/>
                  <a:pt x="55291" y="97894"/>
                  <a:pt x="55291" y="95657"/>
                </a:cubicBezTo>
                <a:lnTo>
                  <a:pt x="55291" y="79868"/>
                </a:lnTo>
                <a:lnTo>
                  <a:pt x="55291" y="78815"/>
                </a:lnTo>
                <a:cubicBezTo>
                  <a:pt x="52556" y="77368"/>
                  <a:pt x="50734" y="74868"/>
                  <a:pt x="50734" y="71842"/>
                </a:cubicBezTo>
                <a:cubicBezTo>
                  <a:pt x="50734" y="67500"/>
                  <a:pt x="54683" y="63947"/>
                  <a:pt x="59848" y="63947"/>
                </a:cubicBezTo>
                <a:cubicBezTo>
                  <a:pt x="64860" y="63947"/>
                  <a:pt x="69113" y="67500"/>
                  <a:pt x="69113" y="71842"/>
                </a:cubicBezTo>
                <a:cubicBezTo>
                  <a:pt x="69113" y="74868"/>
                  <a:pt x="67291" y="77368"/>
                  <a:pt x="64556" y="78815"/>
                </a:cubicBezTo>
                <a:close/>
                <a:moveTo>
                  <a:pt x="87645" y="40000"/>
                </a:moveTo>
                <a:lnTo>
                  <a:pt x="32202" y="40000"/>
                </a:lnTo>
                <a:lnTo>
                  <a:pt x="32202" y="35921"/>
                </a:lnTo>
                <a:cubicBezTo>
                  <a:pt x="32202" y="33421"/>
                  <a:pt x="32658" y="30789"/>
                  <a:pt x="33265" y="28289"/>
                </a:cubicBezTo>
                <a:cubicBezTo>
                  <a:pt x="34177" y="24868"/>
                  <a:pt x="35848" y="21710"/>
                  <a:pt x="37822" y="18815"/>
                </a:cubicBezTo>
                <a:cubicBezTo>
                  <a:pt x="38886" y="17368"/>
                  <a:pt x="40101" y="16052"/>
                  <a:pt x="41468" y="14868"/>
                </a:cubicBezTo>
                <a:cubicBezTo>
                  <a:pt x="44050" y="12499"/>
                  <a:pt x="47240" y="10526"/>
                  <a:pt x="50886" y="9342"/>
                </a:cubicBezTo>
                <a:cubicBezTo>
                  <a:pt x="53620" y="8421"/>
                  <a:pt x="56658" y="8026"/>
                  <a:pt x="59848" y="8026"/>
                </a:cubicBezTo>
                <a:cubicBezTo>
                  <a:pt x="65316" y="8026"/>
                  <a:pt x="70025" y="9342"/>
                  <a:pt x="73974" y="11710"/>
                </a:cubicBezTo>
                <a:cubicBezTo>
                  <a:pt x="75645" y="12631"/>
                  <a:pt x="77012" y="13684"/>
                  <a:pt x="78379" y="14868"/>
                </a:cubicBezTo>
                <a:cubicBezTo>
                  <a:pt x="79746" y="16052"/>
                  <a:pt x="80810" y="17368"/>
                  <a:pt x="81873" y="18815"/>
                </a:cubicBezTo>
                <a:cubicBezTo>
                  <a:pt x="83544" y="20921"/>
                  <a:pt x="84759" y="23289"/>
                  <a:pt x="85670" y="25789"/>
                </a:cubicBezTo>
                <a:cubicBezTo>
                  <a:pt x="86886" y="29078"/>
                  <a:pt x="87645" y="32499"/>
                  <a:pt x="87645" y="35921"/>
                </a:cubicBezTo>
                <a:lnTo>
                  <a:pt x="87645" y="40000"/>
                </a:lnTo>
                <a:close/>
              </a:path>
            </a:pathLst>
          </a:custGeom>
          <a:solidFill>
            <a:schemeClr val="lt1"/>
          </a:solidFill>
          <a:ln>
            <a:noFill/>
          </a:ln>
        </p:spPr>
        <p:txBody>
          <a:bodyPr anchorCtr="0" anchor="ctr" bIns="22825" lIns="45675" spcFirstLastPara="1" rIns="45675" wrap="square" tIns="228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grpSp>
        <p:nvGrpSpPr>
          <p:cNvPr id="1113" name="Google Shape;1113;p108"/>
          <p:cNvGrpSpPr/>
          <p:nvPr/>
        </p:nvGrpSpPr>
        <p:grpSpPr>
          <a:xfrm>
            <a:off x="6464065" y="2672900"/>
            <a:ext cx="366260" cy="368659"/>
            <a:chOff x="3350873" y="2489200"/>
            <a:chExt cx="298500" cy="300113"/>
          </a:xfrm>
        </p:grpSpPr>
        <p:sp>
          <p:nvSpPr>
            <p:cNvPr id="1114" name="Google Shape;1114;p108"/>
            <p:cNvSpPr/>
            <p:nvPr/>
          </p:nvSpPr>
          <p:spPr>
            <a:xfrm>
              <a:off x="3350873" y="2589213"/>
              <a:ext cx="298500" cy="200100"/>
            </a:xfrm>
            <a:custGeom>
              <a:rect b="b" l="l" r="r" t="t"/>
              <a:pathLst>
                <a:path extrusionOk="0" h="120000" w="120000">
                  <a:moveTo>
                    <a:pt x="117975" y="113718"/>
                  </a:moveTo>
                  <a:lnTo>
                    <a:pt x="111903" y="113718"/>
                  </a:lnTo>
                  <a:lnTo>
                    <a:pt x="111903" y="2815"/>
                  </a:lnTo>
                  <a:cubicBezTo>
                    <a:pt x="111903" y="1299"/>
                    <a:pt x="111036" y="0"/>
                    <a:pt x="109879" y="0"/>
                  </a:cubicBezTo>
                  <a:lnTo>
                    <a:pt x="93975" y="0"/>
                  </a:lnTo>
                  <a:cubicBezTo>
                    <a:pt x="92819" y="0"/>
                    <a:pt x="91951" y="1299"/>
                    <a:pt x="91951" y="2815"/>
                  </a:cubicBezTo>
                  <a:lnTo>
                    <a:pt x="91951" y="113718"/>
                  </a:lnTo>
                  <a:lnTo>
                    <a:pt x="83855" y="113718"/>
                  </a:lnTo>
                  <a:lnTo>
                    <a:pt x="83855" y="56750"/>
                  </a:lnTo>
                  <a:cubicBezTo>
                    <a:pt x="83855" y="55234"/>
                    <a:pt x="82987" y="53718"/>
                    <a:pt x="81975" y="53718"/>
                  </a:cubicBezTo>
                  <a:lnTo>
                    <a:pt x="65927" y="53718"/>
                  </a:lnTo>
                  <a:cubicBezTo>
                    <a:pt x="64771" y="53718"/>
                    <a:pt x="63903" y="55234"/>
                    <a:pt x="63903" y="56750"/>
                  </a:cubicBezTo>
                  <a:lnTo>
                    <a:pt x="63903" y="113718"/>
                  </a:lnTo>
                  <a:lnTo>
                    <a:pt x="55951" y="113718"/>
                  </a:lnTo>
                  <a:lnTo>
                    <a:pt x="55951" y="38772"/>
                  </a:lnTo>
                  <a:cubicBezTo>
                    <a:pt x="55951" y="37256"/>
                    <a:pt x="55084" y="35956"/>
                    <a:pt x="53927" y="35956"/>
                  </a:cubicBezTo>
                  <a:lnTo>
                    <a:pt x="37879" y="35956"/>
                  </a:lnTo>
                  <a:cubicBezTo>
                    <a:pt x="36867" y="35956"/>
                    <a:pt x="35855" y="37256"/>
                    <a:pt x="35855" y="38772"/>
                  </a:cubicBezTo>
                  <a:lnTo>
                    <a:pt x="35855" y="113718"/>
                  </a:lnTo>
                  <a:lnTo>
                    <a:pt x="27903" y="113718"/>
                  </a:lnTo>
                  <a:lnTo>
                    <a:pt x="27903" y="80794"/>
                  </a:lnTo>
                  <a:cubicBezTo>
                    <a:pt x="27903" y="79061"/>
                    <a:pt x="27036" y="77761"/>
                    <a:pt x="25879" y="77761"/>
                  </a:cubicBezTo>
                  <a:lnTo>
                    <a:pt x="9975" y="77761"/>
                  </a:lnTo>
                  <a:cubicBezTo>
                    <a:pt x="8819" y="77761"/>
                    <a:pt x="7951" y="79061"/>
                    <a:pt x="7951" y="80794"/>
                  </a:cubicBezTo>
                  <a:lnTo>
                    <a:pt x="7951" y="113718"/>
                  </a:lnTo>
                  <a:lnTo>
                    <a:pt x="1879" y="113718"/>
                  </a:lnTo>
                  <a:cubicBezTo>
                    <a:pt x="867" y="113718"/>
                    <a:pt x="0" y="115018"/>
                    <a:pt x="0" y="116750"/>
                  </a:cubicBezTo>
                  <a:cubicBezTo>
                    <a:pt x="0" y="118483"/>
                    <a:pt x="867" y="119783"/>
                    <a:pt x="1879" y="119783"/>
                  </a:cubicBezTo>
                  <a:lnTo>
                    <a:pt x="9975" y="119783"/>
                  </a:lnTo>
                  <a:lnTo>
                    <a:pt x="25879" y="119783"/>
                  </a:lnTo>
                  <a:lnTo>
                    <a:pt x="37879" y="119783"/>
                  </a:lnTo>
                  <a:lnTo>
                    <a:pt x="53927" y="119783"/>
                  </a:lnTo>
                  <a:lnTo>
                    <a:pt x="65927" y="119783"/>
                  </a:lnTo>
                  <a:lnTo>
                    <a:pt x="81975" y="119783"/>
                  </a:lnTo>
                  <a:lnTo>
                    <a:pt x="93975" y="119783"/>
                  </a:lnTo>
                  <a:lnTo>
                    <a:pt x="109879" y="119783"/>
                  </a:lnTo>
                  <a:lnTo>
                    <a:pt x="117831" y="119783"/>
                  </a:lnTo>
                  <a:cubicBezTo>
                    <a:pt x="118987" y="119783"/>
                    <a:pt x="119855" y="118483"/>
                    <a:pt x="119855" y="116750"/>
                  </a:cubicBezTo>
                  <a:cubicBezTo>
                    <a:pt x="119855" y="115018"/>
                    <a:pt x="118987" y="113718"/>
                    <a:pt x="117975" y="113718"/>
                  </a:cubicBez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1115" name="Google Shape;1115;p108"/>
            <p:cNvSpPr/>
            <p:nvPr/>
          </p:nvSpPr>
          <p:spPr>
            <a:xfrm>
              <a:off x="3371511" y="2489200"/>
              <a:ext cx="263400" cy="165000"/>
            </a:xfrm>
            <a:custGeom>
              <a:rect b="b" l="l" r="r" t="t"/>
              <a:pathLst>
                <a:path extrusionOk="0" h="120000" w="120000">
                  <a:moveTo>
                    <a:pt x="8991" y="119737"/>
                  </a:moveTo>
                  <a:cubicBezTo>
                    <a:pt x="14059" y="119737"/>
                    <a:pt x="17983" y="113435"/>
                    <a:pt x="17983" y="105295"/>
                  </a:cubicBezTo>
                  <a:cubicBezTo>
                    <a:pt x="17983" y="102932"/>
                    <a:pt x="17656" y="100831"/>
                    <a:pt x="17166" y="98993"/>
                  </a:cubicBezTo>
                  <a:lnTo>
                    <a:pt x="37765" y="70109"/>
                  </a:lnTo>
                  <a:cubicBezTo>
                    <a:pt x="39237" y="71684"/>
                    <a:pt x="41035" y="72735"/>
                    <a:pt x="42997" y="72735"/>
                  </a:cubicBezTo>
                  <a:cubicBezTo>
                    <a:pt x="45940" y="72735"/>
                    <a:pt x="48555" y="70371"/>
                    <a:pt x="50190" y="66695"/>
                  </a:cubicBezTo>
                  <a:lnTo>
                    <a:pt x="67847" y="77986"/>
                  </a:lnTo>
                  <a:cubicBezTo>
                    <a:pt x="67847" y="78774"/>
                    <a:pt x="67847" y="79299"/>
                    <a:pt x="67847" y="79824"/>
                  </a:cubicBezTo>
                  <a:cubicBezTo>
                    <a:pt x="67847" y="87964"/>
                    <a:pt x="71934" y="94529"/>
                    <a:pt x="76839" y="94529"/>
                  </a:cubicBezTo>
                  <a:cubicBezTo>
                    <a:pt x="81907" y="94529"/>
                    <a:pt x="85831" y="87964"/>
                    <a:pt x="85831" y="79824"/>
                  </a:cubicBezTo>
                  <a:cubicBezTo>
                    <a:pt x="85831" y="76673"/>
                    <a:pt x="85177" y="73785"/>
                    <a:pt x="84196" y="71422"/>
                  </a:cubicBezTo>
                  <a:lnTo>
                    <a:pt x="106920" y="27571"/>
                  </a:lnTo>
                  <a:cubicBezTo>
                    <a:pt x="108065" y="28621"/>
                    <a:pt x="109373" y="29146"/>
                    <a:pt x="110844" y="29146"/>
                  </a:cubicBezTo>
                  <a:cubicBezTo>
                    <a:pt x="115749" y="29146"/>
                    <a:pt x="119836" y="22319"/>
                    <a:pt x="119836" y="14442"/>
                  </a:cubicBezTo>
                  <a:cubicBezTo>
                    <a:pt x="119836" y="6301"/>
                    <a:pt x="115912" y="0"/>
                    <a:pt x="110844" y="0"/>
                  </a:cubicBezTo>
                  <a:cubicBezTo>
                    <a:pt x="105940" y="0"/>
                    <a:pt x="101689" y="6564"/>
                    <a:pt x="101689" y="14442"/>
                  </a:cubicBezTo>
                  <a:cubicBezTo>
                    <a:pt x="101689" y="17592"/>
                    <a:pt x="102343" y="20481"/>
                    <a:pt x="103487" y="22844"/>
                  </a:cubicBezTo>
                  <a:lnTo>
                    <a:pt x="80762" y="66695"/>
                  </a:lnTo>
                  <a:cubicBezTo>
                    <a:pt x="79455" y="65908"/>
                    <a:pt x="78310" y="65382"/>
                    <a:pt x="76839" y="65382"/>
                  </a:cubicBezTo>
                  <a:cubicBezTo>
                    <a:pt x="73896" y="65382"/>
                    <a:pt x="71280" y="67746"/>
                    <a:pt x="69645" y="71422"/>
                  </a:cubicBezTo>
                  <a:lnTo>
                    <a:pt x="51825" y="59868"/>
                  </a:lnTo>
                  <a:cubicBezTo>
                    <a:pt x="51989" y="59343"/>
                    <a:pt x="51989" y="58818"/>
                    <a:pt x="51989" y="58030"/>
                  </a:cubicBezTo>
                  <a:cubicBezTo>
                    <a:pt x="51989" y="50153"/>
                    <a:pt x="48065" y="43588"/>
                    <a:pt x="42997" y="43588"/>
                  </a:cubicBezTo>
                  <a:cubicBezTo>
                    <a:pt x="38092" y="43588"/>
                    <a:pt x="33841" y="50153"/>
                    <a:pt x="33841" y="58030"/>
                  </a:cubicBezTo>
                  <a:cubicBezTo>
                    <a:pt x="33841" y="60393"/>
                    <a:pt x="34332" y="62494"/>
                    <a:pt x="34822" y="64595"/>
                  </a:cubicBezTo>
                  <a:lnTo>
                    <a:pt x="14223" y="93479"/>
                  </a:lnTo>
                  <a:cubicBezTo>
                    <a:pt x="12752" y="91641"/>
                    <a:pt x="10953" y="90853"/>
                    <a:pt x="8991" y="90853"/>
                  </a:cubicBezTo>
                  <a:cubicBezTo>
                    <a:pt x="4087" y="90853"/>
                    <a:pt x="0" y="97155"/>
                    <a:pt x="0" y="105295"/>
                  </a:cubicBezTo>
                  <a:cubicBezTo>
                    <a:pt x="0" y="113435"/>
                    <a:pt x="4087" y="119737"/>
                    <a:pt x="8991" y="119737"/>
                  </a:cubicBez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grpSp>
      <p:sp>
        <p:nvSpPr>
          <p:cNvPr id="1116" name="Google Shape;1116;p108"/>
          <p:cNvSpPr txBox="1"/>
          <p:nvPr/>
        </p:nvSpPr>
        <p:spPr>
          <a:xfrm>
            <a:off x="2503650" y="3025650"/>
            <a:ext cx="952500" cy="29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Roboto"/>
                <a:ea typeface="Roboto"/>
                <a:cs typeface="Roboto"/>
                <a:sym typeface="Roboto"/>
              </a:rPr>
              <a:t>Secure</a:t>
            </a:r>
            <a:endParaRPr b="0" i="0" sz="1200" u="none" cap="none" strike="noStrike">
              <a:solidFill>
                <a:schemeClr val="lt1"/>
              </a:solidFill>
              <a:latin typeface="Roboto"/>
              <a:ea typeface="Roboto"/>
              <a:cs typeface="Roboto"/>
              <a:sym typeface="Roboto"/>
            </a:endParaRPr>
          </a:p>
        </p:txBody>
      </p:sp>
      <p:sp>
        <p:nvSpPr>
          <p:cNvPr id="1117" name="Google Shape;1117;p108"/>
          <p:cNvSpPr txBox="1"/>
          <p:nvPr/>
        </p:nvSpPr>
        <p:spPr>
          <a:xfrm>
            <a:off x="3693429" y="3025650"/>
            <a:ext cx="952500" cy="29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Roboto"/>
                <a:ea typeface="Roboto"/>
                <a:cs typeface="Roboto"/>
                <a:sym typeface="Roboto"/>
              </a:rPr>
              <a:t>Scale</a:t>
            </a:r>
            <a:endParaRPr b="0" i="0" sz="1200" u="none" cap="none" strike="noStrike">
              <a:solidFill>
                <a:schemeClr val="lt1"/>
              </a:solidFill>
              <a:latin typeface="Roboto"/>
              <a:ea typeface="Roboto"/>
              <a:cs typeface="Roboto"/>
              <a:sym typeface="Roboto"/>
            </a:endParaRPr>
          </a:p>
        </p:txBody>
      </p:sp>
      <p:sp>
        <p:nvSpPr>
          <p:cNvPr id="1118" name="Google Shape;1118;p108"/>
          <p:cNvSpPr txBox="1"/>
          <p:nvPr/>
        </p:nvSpPr>
        <p:spPr>
          <a:xfrm>
            <a:off x="4645325" y="3025650"/>
            <a:ext cx="1552500" cy="29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Roboto"/>
                <a:ea typeface="Roboto"/>
                <a:cs typeface="Roboto"/>
                <a:sym typeface="Roboto"/>
              </a:rPr>
              <a:t>Manage</a:t>
            </a:r>
            <a:endParaRPr b="0" i="0" sz="1200" u="none" cap="none" strike="noStrike">
              <a:solidFill>
                <a:schemeClr val="lt1"/>
              </a:solidFill>
              <a:latin typeface="Roboto"/>
              <a:ea typeface="Roboto"/>
              <a:cs typeface="Roboto"/>
              <a:sym typeface="Roboto"/>
            </a:endParaRPr>
          </a:p>
        </p:txBody>
      </p:sp>
      <p:sp>
        <p:nvSpPr>
          <p:cNvPr id="1119" name="Google Shape;1119;p108"/>
          <p:cNvSpPr txBox="1"/>
          <p:nvPr/>
        </p:nvSpPr>
        <p:spPr>
          <a:xfrm>
            <a:off x="6171850" y="3025650"/>
            <a:ext cx="952500" cy="29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Roboto"/>
                <a:ea typeface="Roboto"/>
                <a:cs typeface="Roboto"/>
                <a:sym typeface="Roboto"/>
              </a:rPr>
              <a:t>Analyze</a:t>
            </a:r>
            <a:endParaRPr b="0" i="0" sz="1200" u="none" cap="none" strike="noStrike">
              <a:solidFill>
                <a:schemeClr val="lt1"/>
              </a:solidFill>
              <a:latin typeface="Roboto"/>
              <a:ea typeface="Roboto"/>
              <a:cs typeface="Roboto"/>
              <a:sym typeface="Roboto"/>
            </a:endParaRPr>
          </a:p>
        </p:txBody>
      </p:sp>
      <p:sp>
        <p:nvSpPr>
          <p:cNvPr id="1120" name="Google Shape;1120;p108"/>
          <p:cNvSpPr txBox="1"/>
          <p:nvPr/>
        </p:nvSpPr>
        <p:spPr>
          <a:xfrm>
            <a:off x="7309950" y="3025650"/>
            <a:ext cx="1120500" cy="29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Roboto"/>
                <a:ea typeface="Roboto"/>
                <a:cs typeface="Roboto"/>
                <a:sym typeface="Roboto"/>
              </a:rPr>
              <a:t>Publish</a:t>
            </a:r>
            <a:endParaRPr b="0" i="0" sz="1200" u="none" cap="none" strike="noStrike">
              <a:solidFill>
                <a:schemeClr val="lt1"/>
              </a:solidFill>
              <a:latin typeface="Roboto"/>
              <a:ea typeface="Roboto"/>
              <a:cs typeface="Roboto"/>
              <a:sym typeface="Roboto"/>
            </a:endParaRPr>
          </a:p>
        </p:txBody>
      </p:sp>
      <p:sp>
        <p:nvSpPr>
          <p:cNvPr id="1121" name="Google Shape;1121;p108"/>
          <p:cNvSpPr/>
          <p:nvPr/>
        </p:nvSpPr>
        <p:spPr>
          <a:xfrm>
            <a:off x="2455450" y="3365725"/>
            <a:ext cx="5916900" cy="2913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Roboto"/>
              <a:ea typeface="Roboto"/>
              <a:cs typeface="Roboto"/>
              <a:sym typeface="Roboto"/>
            </a:endParaRPr>
          </a:p>
        </p:txBody>
      </p:sp>
      <p:sp>
        <p:nvSpPr>
          <p:cNvPr id="1122" name="Google Shape;1122;p108"/>
          <p:cNvSpPr txBox="1"/>
          <p:nvPr/>
        </p:nvSpPr>
        <p:spPr>
          <a:xfrm>
            <a:off x="4598100" y="3365725"/>
            <a:ext cx="1647000" cy="29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Roboto"/>
                <a:ea typeface="Roboto"/>
                <a:cs typeface="Roboto"/>
                <a:sym typeface="Roboto"/>
              </a:rPr>
              <a:t>ESB / Integration</a:t>
            </a:r>
            <a:endParaRPr b="0" i="0" sz="1200" u="none" cap="none" strike="noStrike">
              <a:solidFill>
                <a:srgbClr val="000000"/>
              </a:solidFill>
              <a:latin typeface="Roboto"/>
              <a:ea typeface="Roboto"/>
              <a:cs typeface="Roboto"/>
              <a:sym typeface="Roboto"/>
            </a:endParaRPr>
          </a:p>
        </p:txBody>
      </p:sp>
      <p:sp>
        <p:nvSpPr>
          <p:cNvPr id="1123" name="Google Shape;1123;p108"/>
          <p:cNvSpPr txBox="1"/>
          <p:nvPr/>
        </p:nvSpPr>
        <p:spPr>
          <a:xfrm>
            <a:off x="2464255" y="4136425"/>
            <a:ext cx="1150500" cy="29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Roboto"/>
                <a:ea typeface="Roboto"/>
                <a:cs typeface="Roboto"/>
                <a:sym typeface="Roboto"/>
              </a:rPr>
              <a:t>CRM, ERP, etc.</a:t>
            </a:r>
            <a:endParaRPr b="0" i="0" sz="1200" u="none" cap="none" strike="noStrike">
              <a:solidFill>
                <a:schemeClr val="dk2"/>
              </a:solidFill>
              <a:latin typeface="Roboto"/>
              <a:ea typeface="Roboto"/>
              <a:cs typeface="Roboto"/>
              <a:sym typeface="Roboto"/>
            </a:endParaRPr>
          </a:p>
        </p:txBody>
      </p:sp>
      <p:sp>
        <p:nvSpPr>
          <p:cNvPr id="1124" name="Google Shape;1124;p108"/>
          <p:cNvSpPr txBox="1"/>
          <p:nvPr/>
        </p:nvSpPr>
        <p:spPr>
          <a:xfrm>
            <a:off x="3702350" y="4136425"/>
            <a:ext cx="952500" cy="29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Roboto"/>
                <a:ea typeface="Roboto"/>
                <a:cs typeface="Roboto"/>
                <a:sym typeface="Roboto"/>
              </a:rPr>
              <a:t>SOA</a:t>
            </a:r>
            <a:endParaRPr b="0" i="0" sz="1200" u="none" cap="none" strike="noStrike">
              <a:solidFill>
                <a:schemeClr val="dk2"/>
              </a:solidFill>
              <a:latin typeface="Roboto"/>
              <a:ea typeface="Roboto"/>
              <a:cs typeface="Roboto"/>
              <a:sym typeface="Roboto"/>
            </a:endParaRPr>
          </a:p>
        </p:txBody>
      </p:sp>
      <p:sp>
        <p:nvSpPr>
          <p:cNvPr id="1125" name="Google Shape;1125;p108"/>
          <p:cNvSpPr txBox="1"/>
          <p:nvPr/>
        </p:nvSpPr>
        <p:spPr>
          <a:xfrm>
            <a:off x="4937700" y="4136425"/>
            <a:ext cx="952500" cy="29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Roboto"/>
                <a:ea typeface="Roboto"/>
                <a:cs typeface="Roboto"/>
                <a:sym typeface="Roboto"/>
              </a:rPr>
              <a:t>Database</a:t>
            </a:r>
            <a:endParaRPr b="0" i="0" sz="1200" u="none" cap="none" strike="noStrike">
              <a:solidFill>
                <a:schemeClr val="dk2"/>
              </a:solidFill>
              <a:latin typeface="Roboto"/>
              <a:ea typeface="Roboto"/>
              <a:cs typeface="Roboto"/>
              <a:sym typeface="Roboto"/>
            </a:endParaRPr>
          </a:p>
        </p:txBody>
      </p:sp>
      <p:sp>
        <p:nvSpPr>
          <p:cNvPr id="1126" name="Google Shape;1126;p108"/>
          <p:cNvSpPr txBox="1"/>
          <p:nvPr/>
        </p:nvSpPr>
        <p:spPr>
          <a:xfrm>
            <a:off x="5988750" y="4136425"/>
            <a:ext cx="1321200" cy="29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Roboto"/>
                <a:ea typeface="Roboto"/>
                <a:cs typeface="Roboto"/>
                <a:sym typeface="Roboto"/>
              </a:rPr>
              <a:t>Microservices</a:t>
            </a:r>
            <a:endParaRPr b="0" i="0" sz="1200" u="none" cap="none" strike="noStrike">
              <a:solidFill>
                <a:schemeClr val="dk2"/>
              </a:solidFill>
              <a:latin typeface="Roboto"/>
              <a:ea typeface="Roboto"/>
              <a:cs typeface="Roboto"/>
              <a:sym typeface="Roboto"/>
            </a:endParaRPr>
          </a:p>
        </p:txBody>
      </p:sp>
      <p:sp>
        <p:nvSpPr>
          <p:cNvPr id="1127" name="Google Shape;1127;p108"/>
          <p:cNvSpPr txBox="1"/>
          <p:nvPr/>
        </p:nvSpPr>
        <p:spPr>
          <a:xfrm>
            <a:off x="7309950" y="4136425"/>
            <a:ext cx="1120500" cy="29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Roboto"/>
                <a:ea typeface="Roboto"/>
                <a:cs typeface="Roboto"/>
                <a:sym typeface="Roboto"/>
              </a:rPr>
              <a:t>Data Lake</a:t>
            </a:r>
            <a:endParaRPr b="0" i="0" sz="1200" u="none" cap="none" strike="noStrike">
              <a:solidFill>
                <a:schemeClr val="dk2"/>
              </a:solidFill>
              <a:latin typeface="Roboto"/>
              <a:ea typeface="Roboto"/>
              <a:cs typeface="Roboto"/>
              <a:sym typeface="Roboto"/>
            </a:endParaRPr>
          </a:p>
        </p:txBody>
      </p:sp>
      <p:sp>
        <p:nvSpPr>
          <p:cNvPr id="1128" name="Google Shape;1128;p108"/>
          <p:cNvSpPr txBox="1"/>
          <p:nvPr/>
        </p:nvSpPr>
        <p:spPr>
          <a:xfrm>
            <a:off x="4036175" y="4512850"/>
            <a:ext cx="2770800" cy="29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oboto"/>
                <a:ea typeface="Roboto"/>
                <a:cs typeface="Roboto"/>
                <a:sym typeface="Roboto"/>
              </a:rPr>
              <a:t>Systems of Record</a:t>
            </a:r>
            <a:endParaRPr b="0" i="0" sz="1400" u="none" cap="none" strike="noStrike">
              <a:solidFill>
                <a:schemeClr val="dk1"/>
              </a:solidFill>
              <a:latin typeface="Roboto"/>
              <a:ea typeface="Roboto"/>
              <a:cs typeface="Roboto"/>
              <a:sym typeface="Roboto"/>
            </a:endParaRPr>
          </a:p>
        </p:txBody>
      </p:sp>
      <p:sp>
        <p:nvSpPr>
          <p:cNvPr id="1129" name="Google Shape;1129;p108"/>
          <p:cNvSpPr/>
          <p:nvPr/>
        </p:nvSpPr>
        <p:spPr>
          <a:xfrm rot="-5400000">
            <a:off x="940050" y="2385550"/>
            <a:ext cx="1668000" cy="822600"/>
          </a:xfrm>
          <a:prstGeom prst="chevron">
            <a:avLst>
              <a:gd fmla="val 32421"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108"/>
          <p:cNvSpPr txBox="1"/>
          <p:nvPr/>
        </p:nvSpPr>
        <p:spPr>
          <a:xfrm>
            <a:off x="1313025" y="2524413"/>
            <a:ext cx="952500" cy="29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Roboto"/>
                <a:ea typeface="Roboto"/>
                <a:cs typeface="Roboto"/>
                <a:sym typeface="Roboto"/>
              </a:rPr>
              <a:t>Pace of change</a:t>
            </a:r>
            <a:endParaRPr b="0" i="0" sz="1200" u="none" cap="none" strike="noStrike">
              <a:solidFill>
                <a:schemeClr val="dk1"/>
              </a:solidFill>
              <a:latin typeface="Roboto"/>
              <a:ea typeface="Roboto"/>
              <a:cs typeface="Roboto"/>
              <a:sym typeface="Roboto"/>
            </a:endParaRPr>
          </a:p>
        </p:txBody>
      </p:sp>
      <p:sp>
        <p:nvSpPr>
          <p:cNvPr id="1131" name="Google Shape;1131;p108"/>
          <p:cNvSpPr/>
          <p:nvPr/>
        </p:nvSpPr>
        <p:spPr>
          <a:xfrm>
            <a:off x="737700" y="1202300"/>
            <a:ext cx="600900" cy="600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108"/>
          <p:cNvSpPr txBox="1"/>
          <p:nvPr/>
        </p:nvSpPr>
        <p:spPr>
          <a:xfrm>
            <a:off x="1324874" y="1274250"/>
            <a:ext cx="928800" cy="456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Roboto"/>
                <a:ea typeface="Roboto"/>
                <a:cs typeface="Roboto"/>
                <a:sym typeface="Roboto"/>
              </a:rPr>
              <a:t>Days</a:t>
            </a:r>
            <a:endParaRPr b="0" i="0" sz="1000" u="none" cap="none" strike="noStrike">
              <a:solidFill>
                <a:schemeClr val="lt1"/>
              </a:solidFill>
              <a:latin typeface="Roboto"/>
              <a:ea typeface="Roboto"/>
              <a:cs typeface="Roboto"/>
              <a:sym typeface="Roboto"/>
            </a:endParaRPr>
          </a:p>
        </p:txBody>
      </p:sp>
      <p:sp>
        <p:nvSpPr>
          <p:cNvPr id="1133" name="Google Shape;1133;p108"/>
          <p:cNvSpPr txBox="1"/>
          <p:nvPr/>
        </p:nvSpPr>
        <p:spPr>
          <a:xfrm>
            <a:off x="1324874" y="3679525"/>
            <a:ext cx="928800" cy="456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Roboto"/>
                <a:ea typeface="Roboto"/>
                <a:cs typeface="Roboto"/>
                <a:sym typeface="Roboto"/>
              </a:rPr>
              <a:t>Years</a:t>
            </a:r>
            <a:endParaRPr b="0" i="0" sz="1000" u="none" cap="none" strike="noStrike">
              <a:solidFill>
                <a:schemeClr val="lt1"/>
              </a:solidFill>
              <a:latin typeface="Roboto"/>
              <a:ea typeface="Roboto"/>
              <a:cs typeface="Roboto"/>
              <a:sym typeface="Roboto"/>
            </a:endParaRPr>
          </a:p>
        </p:txBody>
      </p:sp>
      <p:sp>
        <p:nvSpPr>
          <p:cNvPr id="1134" name="Google Shape;1134;p108"/>
          <p:cNvSpPr/>
          <p:nvPr/>
        </p:nvSpPr>
        <p:spPr>
          <a:xfrm>
            <a:off x="713559" y="1179311"/>
            <a:ext cx="649200" cy="646800"/>
          </a:xfrm>
          <a:custGeom>
            <a:rect b="b" l="l" r="r" t="t"/>
            <a:pathLst>
              <a:path extrusionOk="0" h="120000" w="120000">
                <a:moveTo>
                  <a:pt x="59770" y="0"/>
                </a:moveTo>
                <a:cubicBezTo>
                  <a:pt x="26793" y="0"/>
                  <a:pt x="0" y="26870"/>
                  <a:pt x="0" y="59942"/>
                </a:cubicBezTo>
                <a:cubicBezTo>
                  <a:pt x="0" y="93014"/>
                  <a:pt x="26793" y="119885"/>
                  <a:pt x="59770" y="119885"/>
                </a:cubicBezTo>
                <a:cubicBezTo>
                  <a:pt x="92748" y="119885"/>
                  <a:pt x="119541" y="93014"/>
                  <a:pt x="119541" y="59942"/>
                </a:cubicBezTo>
                <a:cubicBezTo>
                  <a:pt x="119885" y="26870"/>
                  <a:pt x="92977" y="0"/>
                  <a:pt x="59770" y="0"/>
                </a:cubicBezTo>
                <a:close/>
                <a:moveTo>
                  <a:pt x="60114" y="107942"/>
                </a:moveTo>
                <a:cubicBezTo>
                  <a:pt x="33549" y="107942"/>
                  <a:pt x="12251" y="86583"/>
                  <a:pt x="12251" y="59942"/>
                </a:cubicBezTo>
                <a:cubicBezTo>
                  <a:pt x="12251" y="33416"/>
                  <a:pt x="33549" y="11942"/>
                  <a:pt x="60114" y="11942"/>
                </a:cubicBezTo>
                <a:cubicBezTo>
                  <a:pt x="86564" y="11942"/>
                  <a:pt x="107862" y="33301"/>
                  <a:pt x="107862" y="59942"/>
                </a:cubicBezTo>
                <a:cubicBezTo>
                  <a:pt x="107862" y="86468"/>
                  <a:pt x="86221" y="107942"/>
                  <a:pt x="60114" y="107942"/>
                </a:cubicBezTo>
                <a:close/>
                <a:moveTo>
                  <a:pt x="53931" y="29741"/>
                </a:moveTo>
                <a:lnTo>
                  <a:pt x="53931" y="65799"/>
                </a:lnTo>
                <a:lnTo>
                  <a:pt x="85305" y="84516"/>
                </a:lnTo>
                <a:lnTo>
                  <a:pt x="89770" y="77052"/>
                </a:lnTo>
                <a:lnTo>
                  <a:pt x="62977" y="61205"/>
                </a:lnTo>
                <a:lnTo>
                  <a:pt x="62977" y="29741"/>
                </a:lnTo>
                <a:lnTo>
                  <a:pt x="53931" y="29741"/>
                </a:lnTo>
                <a:close/>
              </a:path>
            </a:pathLst>
          </a:custGeom>
          <a:solidFill>
            <a:schemeClr val="accent1"/>
          </a:solidFill>
          <a:ln>
            <a:noFill/>
          </a:ln>
        </p:spPr>
        <p:txBody>
          <a:bodyPr anchorCtr="0" anchor="ctr" bIns="22825" lIns="45675" spcFirstLastPara="1" rIns="45675" wrap="square" tIns="228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nvGrpSpPr>
          <p:cNvPr id="1135" name="Google Shape;1135;p108"/>
          <p:cNvGrpSpPr/>
          <p:nvPr/>
        </p:nvGrpSpPr>
        <p:grpSpPr>
          <a:xfrm>
            <a:off x="5263470" y="3822248"/>
            <a:ext cx="308089" cy="308521"/>
            <a:chOff x="15531206" y="10482833"/>
            <a:chExt cx="1472700" cy="1472656"/>
          </a:xfrm>
        </p:grpSpPr>
        <p:sp>
          <p:nvSpPr>
            <p:cNvPr id="1136" name="Google Shape;1136;p108"/>
            <p:cNvSpPr/>
            <p:nvPr/>
          </p:nvSpPr>
          <p:spPr>
            <a:xfrm>
              <a:off x="15531206" y="10777366"/>
              <a:ext cx="1472700" cy="343500"/>
            </a:xfrm>
            <a:custGeom>
              <a:rect b="b" l="l" r="r" t="t"/>
              <a:pathLst>
                <a:path extrusionOk="0" h="120000" w="120000">
                  <a:moveTo>
                    <a:pt x="102000" y="85716"/>
                  </a:moveTo>
                  <a:cubicBezTo>
                    <a:pt x="98688" y="85716"/>
                    <a:pt x="96000" y="74177"/>
                    <a:pt x="96000" y="60000"/>
                  </a:cubicBezTo>
                  <a:cubicBezTo>
                    <a:pt x="96000" y="45822"/>
                    <a:pt x="98688" y="34283"/>
                    <a:pt x="102000" y="34283"/>
                  </a:cubicBezTo>
                  <a:cubicBezTo>
                    <a:pt x="105311" y="34283"/>
                    <a:pt x="108000" y="45822"/>
                    <a:pt x="108000" y="60000"/>
                  </a:cubicBezTo>
                  <a:cubicBezTo>
                    <a:pt x="108000" y="74177"/>
                    <a:pt x="105311" y="85716"/>
                    <a:pt x="102000" y="85716"/>
                  </a:cubicBezTo>
                  <a:close/>
                  <a:moveTo>
                    <a:pt x="86000" y="85716"/>
                  </a:moveTo>
                  <a:cubicBezTo>
                    <a:pt x="82688" y="85716"/>
                    <a:pt x="80000" y="74177"/>
                    <a:pt x="80000" y="60000"/>
                  </a:cubicBezTo>
                  <a:cubicBezTo>
                    <a:pt x="80000" y="45822"/>
                    <a:pt x="82688" y="34283"/>
                    <a:pt x="86000" y="34283"/>
                  </a:cubicBezTo>
                  <a:cubicBezTo>
                    <a:pt x="89311" y="34283"/>
                    <a:pt x="92000" y="45822"/>
                    <a:pt x="92000" y="60000"/>
                  </a:cubicBezTo>
                  <a:cubicBezTo>
                    <a:pt x="92000" y="74177"/>
                    <a:pt x="89311" y="85716"/>
                    <a:pt x="86000" y="85716"/>
                  </a:cubicBezTo>
                  <a:close/>
                  <a:moveTo>
                    <a:pt x="70000" y="85716"/>
                  </a:moveTo>
                  <a:cubicBezTo>
                    <a:pt x="66688" y="85716"/>
                    <a:pt x="64000" y="74177"/>
                    <a:pt x="64000" y="60000"/>
                  </a:cubicBezTo>
                  <a:cubicBezTo>
                    <a:pt x="64000" y="45822"/>
                    <a:pt x="66688" y="34283"/>
                    <a:pt x="70000" y="34283"/>
                  </a:cubicBezTo>
                  <a:cubicBezTo>
                    <a:pt x="73311" y="34283"/>
                    <a:pt x="76000" y="45822"/>
                    <a:pt x="76000" y="60000"/>
                  </a:cubicBezTo>
                  <a:cubicBezTo>
                    <a:pt x="76000" y="74177"/>
                    <a:pt x="73311" y="85716"/>
                    <a:pt x="70000" y="85716"/>
                  </a:cubicBezTo>
                  <a:close/>
                  <a:moveTo>
                    <a:pt x="18000" y="94283"/>
                  </a:moveTo>
                  <a:cubicBezTo>
                    <a:pt x="13583" y="94283"/>
                    <a:pt x="10000" y="78944"/>
                    <a:pt x="10000" y="60000"/>
                  </a:cubicBezTo>
                  <a:cubicBezTo>
                    <a:pt x="10000" y="41066"/>
                    <a:pt x="13583" y="25716"/>
                    <a:pt x="18000" y="25716"/>
                  </a:cubicBezTo>
                  <a:cubicBezTo>
                    <a:pt x="22416" y="25716"/>
                    <a:pt x="26000" y="41066"/>
                    <a:pt x="26000" y="60000"/>
                  </a:cubicBezTo>
                  <a:cubicBezTo>
                    <a:pt x="26000" y="78944"/>
                    <a:pt x="22416" y="94283"/>
                    <a:pt x="18000" y="94283"/>
                  </a:cubicBezTo>
                  <a:close/>
                  <a:moveTo>
                    <a:pt x="0" y="0"/>
                  </a:moveTo>
                  <a:lnTo>
                    <a:pt x="0" y="120000"/>
                  </a:lnTo>
                  <a:lnTo>
                    <a:pt x="120000" y="120000"/>
                  </a:lnTo>
                  <a:lnTo>
                    <a:pt x="120000" y="0"/>
                  </a:lnTo>
                  <a:cubicBezTo>
                    <a:pt x="120000" y="0"/>
                    <a:pt x="0" y="0"/>
                    <a:pt x="0" y="0"/>
                  </a:cubicBezTo>
                  <a:close/>
                </a:path>
              </a:pathLst>
            </a:custGeom>
            <a:solidFill>
              <a:srgbClr val="9999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86868"/>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1137" name="Google Shape;1137;p108"/>
            <p:cNvSpPr/>
            <p:nvPr/>
          </p:nvSpPr>
          <p:spPr>
            <a:xfrm>
              <a:off x="15555752" y="10482833"/>
              <a:ext cx="1443900" cy="245400"/>
            </a:xfrm>
            <a:custGeom>
              <a:rect b="b" l="l" r="r" t="t"/>
              <a:pathLst>
                <a:path extrusionOk="0" h="120000" w="120000">
                  <a:moveTo>
                    <a:pt x="100200" y="3516"/>
                  </a:moveTo>
                  <a:cubicBezTo>
                    <a:pt x="99816" y="1266"/>
                    <a:pt x="99300" y="0"/>
                    <a:pt x="98755" y="0"/>
                  </a:cubicBezTo>
                  <a:lnTo>
                    <a:pt x="21244" y="0"/>
                  </a:lnTo>
                  <a:cubicBezTo>
                    <a:pt x="20700" y="0"/>
                    <a:pt x="20183" y="1266"/>
                    <a:pt x="19800" y="3516"/>
                  </a:cubicBezTo>
                  <a:lnTo>
                    <a:pt x="0" y="120000"/>
                  </a:lnTo>
                  <a:lnTo>
                    <a:pt x="120000" y="120000"/>
                  </a:lnTo>
                  <a:cubicBezTo>
                    <a:pt x="120000" y="120000"/>
                    <a:pt x="100200" y="3516"/>
                    <a:pt x="100200" y="3516"/>
                  </a:cubicBezTo>
                  <a:close/>
                </a:path>
              </a:pathLst>
            </a:custGeom>
            <a:solidFill>
              <a:srgbClr val="9999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86868"/>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1138" name="Google Shape;1138;p108"/>
            <p:cNvSpPr/>
            <p:nvPr/>
          </p:nvSpPr>
          <p:spPr>
            <a:xfrm>
              <a:off x="15531206" y="11562789"/>
              <a:ext cx="1472700" cy="392700"/>
            </a:xfrm>
            <a:custGeom>
              <a:rect b="b" l="l" r="r" t="t"/>
              <a:pathLst>
                <a:path extrusionOk="0" h="120000" w="120000">
                  <a:moveTo>
                    <a:pt x="18000" y="22500"/>
                  </a:moveTo>
                  <a:cubicBezTo>
                    <a:pt x="22416" y="22500"/>
                    <a:pt x="26000" y="35933"/>
                    <a:pt x="26000" y="52500"/>
                  </a:cubicBezTo>
                  <a:cubicBezTo>
                    <a:pt x="26000" y="69077"/>
                    <a:pt x="22416" y="82500"/>
                    <a:pt x="18000" y="82500"/>
                  </a:cubicBezTo>
                  <a:cubicBezTo>
                    <a:pt x="13583" y="82500"/>
                    <a:pt x="10000" y="69077"/>
                    <a:pt x="10000" y="52500"/>
                  </a:cubicBezTo>
                  <a:cubicBezTo>
                    <a:pt x="10000" y="35933"/>
                    <a:pt x="13583" y="22500"/>
                    <a:pt x="18000" y="22500"/>
                  </a:cubicBezTo>
                  <a:close/>
                  <a:moveTo>
                    <a:pt x="70000" y="30000"/>
                  </a:moveTo>
                  <a:cubicBezTo>
                    <a:pt x="73311" y="30000"/>
                    <a:pt x="76000" y="40094"/>
                    <a:pt x="76000" y="52500"/>
                  </a:cubicBezTo>
                  <a:cubicBezTo>
                    <a:pt x="76000" y="64905"/>
                    <a:pt x="73311" y="75000"/>
                    <a:pt x="70000" y="75000"/>
                  </a:cubicBezTo>
                  <a:cubicBezTo>
                    <a:pt x="66688" y="75000"/>
                    <a:pt x="64000" y="64905"/>
                    <a:pt x="64000" y="52500"/>
                  </a:cubicBezTo>
                  <a:cubicBezTo>
                    <a:pt x="64000" y="40094"/>
                    <a:pt x="66688" y="30000"/>
                    <a:pt x="70000" y="30000"/>
                  </a:cubicBezTo>
                  <a:close/>
                  <a:moveTo>
                    <a:pt x="86000" y="30000"/>
                  </a:moveTo>
                  <a:cubicBezTo>
                    <a:pt x="89311" y="30000"/>
                    <a:pt x="92000" y="40094"/>
                    <a:pt x="92000" y="52500"/>
                  </a:cubicBezTo>
                  <a:cubicBezTo>
                    <a:pt x="92000" y="64905"/>
                    <a:pt x="89311" y="75000"/>
                    <a:pt x="86000" y="75000"/>
                  </a:cubicBezTo>
                  <a:cubicBezTo>
                    <a:pt x="82688" y="75000"/>
                    <a:pt x="80000" y="64905"/>
                    <a:pt x="80000" y="52500"/>
                  </a:cubicBezTo>
                  <a:cubicBezTo>
                    <a:pt x="80000" y="40094"/>
                    <a:pt x="82688" y="30000"/>
                    <a:pt x="86000" y="30000"/>
                  </a:cubicBezTo>
                  <a:close/>
                  <a:moveTo>
                    <a:pt x="102000" y="30000"/>
                  </a:moveTo>
                  <a:cubicBezTo>
                    <a:pt x="105311" y="30000"/>
                    <a:pt x="108000" y="40094"/>
                    <a:pt x="108000" y="52500"/>
                  </a:cubicBezTo>
                  <a:cubicBezTo>
                    <a:pt x="108000" y="64905"/>
                    <a:pt x="105311" y="75000"/>
                    <a:pt x="102000" y="75000"/>
                  </a:cubicBezTo>
                  <a:cubicBezTo>
                    <a:pt x="98688" y="75000"/>
                    <a:pt x="96000" y="64905"/>
                    <a:pt x="96000" y="52500"/>
                  </a:cubicBezTo>
                  <a:cubicBezTo>
                    <a:pt x="96000" y="40094"/>
                    <a:pt x="98688" y="30000"/>
                    <a:pt x="102000" y="30000"/>
                  </a:cubicBezTo>
                  <a:close/>
                  <a:moveTo>
                    <a:pt x="0" y="75000"/>
                  </a:moveTo>
                  <a:cubicBezTo>
                    <a:pt x="0" y="99816"/>
                    <a:pt x="5383" y="120000"/>
                    <a:pt x="12000" y="120000"/>
                  </a:cubicBezTo>
                  <a:lnTo>
                    <a:pt x="108000" y="120000"/>
                  </a:lnTo>
                  <a:cubicBezTo>
                    <a:pt x="114616" y="120000"/>
                    <a:pt x="120000" y="99816"/>
                    <a:pt x="120000" y="75000"/>
                  </a:cubicBezTo>
                  <a:lnTo>
                    <a:pt x="120000" y="0"/>
                  </a:lnTo>
                  <a:lnTo>
                    <a:pt x="0" y="0"/>
                  </a:lnTo>
                  <a:cubicBezTo>
                    <a:pt x="0" y="0"/>
                    <a:pt x="0" y="75000"/>
                    <a:pt x="0" y="75000"/>
                  </a:cubicBezTo>
                  <a:close/>
                </a:path>
              </a:pathLst>
            </a:custGeom>
            <a:solidFill>
              <a:srgbClr val="9999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86868"/>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1139" name="Google Shape;1139;p108"/>
            <p:cNvSpPr/>
            <p:nvPr/>
          </p:nvSpPr>
          <p:spPr>
            <a:xfrm>
              <a:off x="15531206" y="11170078"/>
              <a:ext cx="1472700" cy="343500"/>
            </a:xfrm>
            <a:custGeom>
              <a:rect b="b" l="l" r="r" t="t"/>
              <a:pathLst>
                <a:path extrusionOk="0" h="120000" w="120000">
                  <a:moveTo>
                    <a:pt x="18000" y="25716"/>
                  </a:moveTo>
                  <a:cubicBezTo>
                    <a:pt x="22416" y="25716"/>
                    <a:pt x="26000" y="41066"/>
                    <a:pt x="26000" y="60000"/>
                  </a:cubicBezTo>
                  <a:cubicBezTo>
                    <a:pt x="26000" y="78944"/>
                    <a:pt x="22416" y="94283"/>
                    <a:pt x="18000" y="94283"/>
                  </a:cubicBezTo>
                  <a:cubicBezTo>
                    <a:pt x="13583" y="94283"/>
                    <a:pt x="10000" y="78944"/>
                    <a:pt x="10000" y="60000"/>
                  </a:cubicBezTo>
                  <a:cubicBezTo>
                    <a:pt x="10000" y="41066"/>
                    <a:pt x="13583" y="25716"/>
                    <a:pt x="18000" y="25716"/>
                  </a:cubicBezTo>
                  <a:close/>
                  <a:moveTo>
                    <a:pt x="70000" y="34283"/>
                  </a:moveTo>
                  <a:cubicBezTo>
                    <a:pt x="73311" y="34283"/>
                    <a:pt x="76000" y="45822"/>
                    <a:pt x="76000" y="60000"/>
                  </a:cubicBezTo>
                  <a:cubicBezTo>
                    <a:pt x="76000" y="74177"/>
                    <a:pt x="73311" y="85716"/>
                    <a:pt x="70000" y="85716"/>
                  </a:cubicBezTo>
                  <a:cubicBezTo>
                    <a:pt x="66688" y="85716"/>
                    <a:pt x="64000" y="74177"/>
                    <a:pt x="64000" y="60000"/>
                  </a:cubicBezTo>
                  <a:cubicBezTo>
                    <a:pt x="64000" y="45822"/>
                    <a:pt x="66688" y="34283"/>
                    <a:pt x="70000" y="34283"/>
                  </a:cubicBezTo>
                  <a:close/>
                  <a:moveTo>
                    <a:pt x="86000" y="34283"/>
                  </a:moveTo>
                  <a:cubicBezTo>
                    <a:pt x="89311" y="34283"/>
                    <a:pt x="92000" y="45822"/>
                    <a:pt x="92000" y="60000"/>
                  </a:cubicBezTo>
                  <a:cubicBezTo>
                    <a:pt x="92000" y="74177"/>
                    <a:pt x="89311" y="85716"/>
                    <a:pt x="86000" y="85716"/>
                  </a:cubicBezTo>
                  <a:cubicBezTo>
                    <a:pt x="82688" y="85716"/>
                    <a:pt x="80000" y="74177"/>
                    <a:pt x="80000" y="60000"/>
                  </a:cubicBezTo>
                  <a:cubicBezTo>
                    <a:pt x="80000" y="45822"/>
                    <a:pt x="82688" y="34283"/>
                    <a:pt x="86000" y="34283"/>
                  </a:cubicBezTo>
                  <a:close/>
                  <a:moveTo>
                    <a:pt x="102000" y="34283"/>
                  </a:moveTo>
                  <a:cubicBezTo>
                    <a:pt x="105311" y="34283"/>
                    <a:pt x="108000" y="45822"/>
                    <a:pt x="108000" y="60000"/>
                  </a:cubicBezTo>
                  <a:cubicBezTo>
                    <a:pt x="108000" y="74177"/>
                    <a:pt x="105311" y="85716"/>
                    <a:pt x="102000" y="85716"/>
                  </a:cubicBezTo>
                  <a:cubicBezTo>
                    <a:pt x="98688" y="85716"/>
                    <a:pt x="96000" y="74177"/>
                    <a:pt x="96000" y="60000"/>
                  </a:cubicBezTo>
                  <a:cubicBezTo>
                    <a:pt x="96000" y="45822"/>
                    <a:pt x="98688" y="34283"/>
                    <a:pt x="102000" y="34283"/>
                  </a:cubicBezTo>
                  <a:close/>
                  <a:moveTo>
                    <a:pt x="0" y="120000"/>
                  </a:moveTo>
                  <a:lnTo>
                    <a:pt x="120000" y="120000"/>
                  </a:lnTo>
                  <a:lnTo>
                    <a:pt x="120000" y="0"/>
                  </a:lnTo>
                  <a:lnTo>
                    <a:pt x="0" y="0"/>
                  </a:lnTo>
                  <a:cubicBezTo>
                    <a:pt x="0" y="0"/>
                    <a:pt x="0" y="120000"/>
                    <a:pt x="0" y="120000"/>
                  </a:cubicBezTo>
                  <a:close/>
                </a:path>
              </a:pathLst>
            </a:custGeom>
            <a:solidFill>
              <a:srgbClr val="9999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86868"/>
                </a:buClr>
                <a:buSzPts val="1400"/>
                <a:buFont typeface="Gill Sans"/>
                <a:buNone/>
              </a:pPr>
              <a:r>
                <a:t/>
              </a:r>
              <a:endParaRPr b="0" i="0" sz="1400" u="none" cap="none" strike="noStrike">
                <a:solidFill>
                  <a:srgbClr val="000000"/>
                </a:solidFill>
                <a:latin typeface="Arial"/>
                <a:ea typeface="Arial"/>
                <a:cs typeface="Arial"/>
                <a:sym typeface="Arial"/>
              </a:endParaRPr>
            </a:p>
          </p:txBody>
        </p:sp>
      </p:grpSp>
      <p:grpSp>
        <p:nvGrpSpPr>
          <p:cNvPr id="1140" name="Google Shape;1140;p108"/>
          <p:cNvGrpSpPr/>
          <p:nvPr/>
        </p:nvGrpSpPr>
        <p:grpSpPr>
          <a:xfrm>
            <a:off x="7664791" y="3904136"/>
            <a:ext cx="410833" cy="201900"/>
            <a:chOff x="0" y="0"/>
            <a:chExt cx="2200500" cy="1079100"/>
          </a:xfrm>
        </p:grpSpPr>
        <p:sp>
          <p:nvSpPr>
            <p:cNvPr id="1141" name="Google Shape;1141;p108"/>
            <p:cNvSpPr/>
            <p:nvPr/>
          </p:nvSpPr>
          <p:spPr>
            <a:xfrm>
              <a:off x="0" y="0"/>
              <a:ext cx="2200500" cy="770700"/>
            </a:xfrm>
            <a:custGeom>
              <a:rect b="b" l="l" r="r" t="t"/>
              <a:pathLst>
                <a:path extrusionOk="0" h="120000" w="120000">
                  <a:moveTo>
                    <a:pt x="31444" y="97883"/>
                  </a:moveTo>
                  <a:lnTo>
                    <a:pt x="40761" y="64622"/>
                  </a:lnTo>
                  <a:lnTo>
                    <a:pt x="52850" y="120000"/>
                  </a:lnTo>
                  <a:lnTo>
                    <a:pt x="62833" y="76250"/>
                  </a:lnTo>
                  <a:lnTo>
                    <a:pt x="70344" y="113294"/>
                  </a:lnTo>
                  <a:lnTo>
                    <a:pt x="82744" y="50422"/>
                  </a:lnTo>
                  <a:lnTo>
                    <a:pt x="117511" y="50422"/>
                  </a:lnTo>
                  <a:cubicBezTo>
                    <a:pt x="118655" y="40544"/>
                    <a:pt x="119494" y="30277"/>
                    <a:pt x="120000" y="19705"/>
                  </a:cubicBezTo>
                  <a:cubicBezTo>
                    <a:pt x="119727" y="19750"/>
                    <a:pt x="119455" y="19822"/>
                    <a:pt x="119177" y="19822"/>
                  </a:cubicBezTo>
                  <a:cubicBezTo>
                    <a:pt x="114072" y="19822"/>
                    <a:pt x="109633" y="11827"/>
                    <a:pt x="107277" y="0"/>
                  </a:cubicBezTo>
                  <a:cubicBezTo>
                    <a:pt x="104922" y="11827"/>
                    <a:pt x="100483" y="19822"/>
                    <a:pt x="95377" y="19822"/>
                  </a:cubicBezTo>
                  <a:cubicBezTo>
                    <a:pt x="90272" y="19822"/>
                    <a:pt x="85827" y="11827"/>
                    <a:pt x="83477" y="0"/>
                  </a:cubicBezTo>
                  <a:cubicBezTo>
                    <a:pt x="81122" y="11827"/>
                    <a:pt x="76677" y="19822"/>
                    <a:pt x="71572" y="19822"/>
                  </a:cubicBezTo>
                  <a:cubicBezTo>
                    <a:pt x="66472" y="19822"/>
                    <a:pt x="62027" y="11827"/>
                    <a:pt x="59672" y="0"/>
                  </a:cubicBezTo>
                  <a:cubicBezTo>
                    <a:pt x="57322" y="11827"/>
                    <a:pt x="52877" y="19822"/>
                    <a:pt x="47772" y="19822"/>
                  </a:cubicBezTo>
                  <a:cubicBezTo>
                    <a:pt x="42666" y="19822"/>
                    <a:pt x="38222" y="11827"/>
                    <a:pt x="35872" y="0"/>
                  </a:cubicBezTo>
                  <a:cubicBezTo>
                    <a:pt x="33516" y="11827"/>
                    <a:pt x="29072" y="19822"/>
                    <a:pt x="23972" y="19822"/>
                  </a:cubicBezTo>
                  <a:cubicBezTo>
                    <a:pt x="18866" y="19822"/>
                    <a:pt x="14422" y="11827"/>
                    <a:pt x="12066" y="0"/>
                  </a:cubicBezTo>
                  <a:cubicBezTo>
                    <a:pt x="9716" y="11827"/>
                    <a:pt x="5272" y="19822"/>
                    <a:pt x="166" y="19822"/>
                  </a:cubicBezTo>
                  <a:cubicBezTo>
                    <a:pt x="111" y="19822"/>
                    <a:pt x="55" y="19800"/>
                    <a:pt x="0" y="19800"/>
                  </a:cubicBezTo>
                  <a:cubicBezTo>
                    <a:pt x="1388" y="48722"/>
                    <a:pt x="5283" y="75361"/>
                    <a:pt x="11033" y="97883"/>
                  </a:cubicBezTo>
                  <a:cubicBezTo>
                    <a:pt x="11033" y="97883"/>
                    <a:pt x="31444" y="97883"/>
                    <a:pt x="31444" y="97883"/>
                  </a:cubicBezTo>
                  <a:close/>
                </a:path>
              </a:pathLst>
            </a:custGeom>
            <a:solidFill>
              <a:srgbClr val="9999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1142" name="Google Shape;1142;p108"/>
            <p:cNvSpPr/>
            <p:nvPr/>
          </p:nvSpPr>
          <p:spPr>
            <a:xfrm>
              <a:off x="254000" y="381000"/>
              <a:ext cx="1878900" cy="698100"/>
            </a:xfrm>
            <a:custGeom>
              <a:rect b="b" l="l" r="r" t="t"/>
              <a:pathLst>
                <a:path extrusionOk="0" h="120000" w="120000">
                  <a:moveTo>
                    <a:pt x="83150" y="0"/>
                  </a:moveTo>
                  <a:lnTo>
                    <a:pt x="66305" y="80488"/>
                  </a:lnTo>
                  <a:lnTo>
                    <a:pt x="57255" y="38427"/>
                  </a:lnTo>
                  <a:lnTo>
                    <a:pt x="45694" y="86177"/>
                  </a:lnTo>
                  <a:lnTo>
                    <a:pt x="31200" y="23611"/>
                  </a:lnTo>
                  <a:lnTo>
                    <a:pt x="22644" y="52383"/>
                  </a:lnTo>
                  <a:lnTo>
                    <a:pt x="0" y="52383"/>
                  </a:lnTo>
                  <a:cubicBezTo>
                    <a:pt x="13011" y="93727"/>
                    <a:pt x="32427" y="120000"/>
                    <a:pt x="54138" y="120000"/>
                  </a:cubicBezTo>
                  <a:cubicBezTo>
                    <a:pt x="84005" y="120000"/>
                    <a:pt x="109538" y="70311"/>
                    <a:pt x="120000" y="0"/>
                  </a:cubicBezTo>
                  <a:cubicBezTo>
                    <a:pt x="120000" y="0"/>
                    <a:pt x="83150" y="0"/>
                    <a:pt x="83150" y="0"/>
                  </a:cubicBezTo>
                  <a:close/>
                </a:path>
              </a:pathLst>
            </a:custGeom>
            <a:solidFill>
              <a:srgbClr val="9999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grpSp>
      <p:sp>
        <p:nvSpPr>
          <p:cNvPr id="1143" name="Google Shape;1143;p108"/>
          <p:cNvSpPr/>
          <p:nvPr/>
        </p:nvSpPr>
        <p:spPr>
          <a:xfrm>
            <a:off x="6427449" y="3858244"/>
            <a:ext cx="439500" cy="235200"/>
          </a:xfrm>
          <a:custGeom>
            <a:rect b="b" l="l" r="r" t="t"/>
            <a:pathLst>
              <a:path extrusionOk="0" h="120000" w="120000">
                <a:moveTo>
                  <a:pt x="89988" y="37485"/>
                </a:moveTo>
                <a:lnTo>
                  <a:pt x="89988" y="0"/>
                </a:lnTo>
                <a:lnTo>
                  <a:pt x="59988" y="37485"/>
                </a:lnTo>
                <a:lnTo>
                  <a:pt x="59988" y="0"/>
                </a:lnTo>
                <a:lnTo>
                  <a:pt x="29976" y="37485"/>
                </a:lnTo>
                <a:lnTo>
                  <a:pt x="0" y="37485"/>
                </a:lnTo>
                <a:lnTo>
                  <a:pt x="0" y="119999"/>
                </a:lnTo>
                <a:lnTo>
                  <a:pt x="120000" y="119999"/>
                </a:lnTo>
                <a:lnTo>
                  <a:pt x="120000" y="0"/>
                </a:lnTo>
                <a:lnTo>
                  <a:pt x="89988" y="37485"/>
                </a:lnTo>
                <a:close/>
                <a:moveTo>
                  <a:pt x="45996" y="97548"/>
                </a:moveTo>
                <a:lnTo>
                  <a:pt x="37992" y="97548"/>
                </a:lnTo>
                <a:cubicBezTo>
                  <a:pt x="36888" y="97548"/>
                  <a:pt x="35976" y="95873"/>
                  <a:pt x="35976" y="93767"/>
                </a:cubicBezTo>
                <a:cubicBezTo>
                  <a:pt x="35976" y="91696"/>
                  <a:pt x="36888" y="90040"/>
                  <a:pt x="37992" y="90040"/>
                </a:cubicBezTo>
                <a:lnTo>
                  <a:pt x="45996" y="90040"/>
                </a:lnTo>
                <a:cubicBezTo>
                  <a:pt x="47088" y="90040"/>
                  <a:pt x="47976" y="91696"/>
                  <a:pt x="47976" y="93767"/>
                </a:cubicBezTo>
                <a:cubicBezTo>
                  <a:pt x="47976" y="95873"/>
                  <a:pt x="47088" y="97548"/>
                  <a:pt x="45996" y="97548"/>
                </a:cubicBezTo>
                <a:close/>
                <a:moveTo>
                  <a:pt x="45996" y="75006"/>
                </a:moveTo>
                <a:lnTo>
                  <a:pt x="37992" y="75006"/>
                </a:lnTo>
                <a:cubicBezTo>
                  <a:pt x="36888" y="75006"/>
                  <a:pt x="35976" y="73350"/>
                  <a:pt x="35976" y="71279"/>
                </a:cubicBezTo>
                <a:cubicBezTo>
                  <a:pt x="35976" y="69173"/>
                  <a:pt x="36888" y="67516"/>
                  <a:pt x="37992" y="67516"/>
                </a:cubicBezTo>
                <a:lnTo>
                  <a:pt x="45996" y="67516"/>
                </a:lnTo>
                <a:cubicBezTo>
                  <a:pt x="47088" y="67516"/>
                  <a:pt x="47976" y="69173"/>
                  <a:pt x="47976" y="71279"/>
                </a:cubicBezTo>
                <a:cubicBezTo>
                  <a:pt x="47976" y="73350"/>
                  <a:pt x="47088" y="75006"/>
                  <a:pt x="45996" y="75006"/>
                </a:cubicBezTo>
                <a:close/>
                <a:moveTo>
                  <a:pt x="75996" y="97548"/>
                </a:moveTo>
                <a:lnTo>
                  <a:pt x="67992" y="97548"/>
                </a:lnTo>
                <a:cubicBezTo>
                  <a:pt x="66888" y="97548"/>
                  <a:pt x="65976" y="95873"/>
                  <a:pt x="65976" y="93767"/>
                </a:cubicBezTo>
                <a:cubicBezTo>
                  <a:pt x="65976" y="91696"/>
                  <a:pt x="66888" y="90040"/>
                  <a:pt x="67992" y="90040"/>
                </a:cubicBezTo>
                <a:lnTo>
                  <a:pt x="75996" y="90040"/>
                </a:lnTo>
                <a:cubicBezTo>
                  <a:pt x="77088" y="90040"/>
                  <a:pt x="77976" y="91696"/>
                  <a:pt x="77976" y="93767"/>
                </a:cubicBezTo>
                <a:cubicBezTo>
                  <a:pt x="77976" y="95873"/>
                  <a:pt x="77088" y="97548"/>
                  <a:pt x="75996" y="97548"/>
                </a:cubicBezTo>
                <a:close/>
                <a:moveTo>
                  <a:pt x="75996" y="75006"/>
                </a:moveTo>
                <a:lnTo>
                  <a:pt x="67992" y="75006"/>
                </a:lnTo>
                <a:cubicBezTo>
                  <a:pt x="66888" y="75006"/>
                  <a:pt x="65976" y="73350"/>
                  <a:pt x="65976" y="71279"/>
                </a:cubicBezTo>
                <a:cubicBezTo>
                  <a:pt x="65976" y="69173"/>
                  <a:pt x="66888" y="67516"/>
                  <a:pt x="67992" y="67516"/>
                </a:cubicBezTo>
                <a:lnTo>
                  <a:pt x="75996" y="67516"/>
                </a:lnTo>
                <a:cubicBezTo>
                  <a:pt x="77088" y="67516"/>
                  <a:pt x="77976" y="69173"/>
                  <a:pt x="77976" y="71279"/>
                </a:cubicBezTo>
                <a:cubicBezTo>
                  <a:pt x="77976" y="73350"/>
                  <a:pt x="77088" y="75006"/>
                  <a:pt x="75996" y="75006"/>
                </a:cubicBezTo>
                <a:close/>
                <a:moveTo>
                  <a:pt x="106008" y="97548"/>
                </a:moveTo>
                <a:lnTo>
                  <a:pt x="98004" y="97548"/>
                </a:lnTo>
                <a:cubicBezTo>
                  <a:pt x="96900" y="97548"/>
                  <a:pt x="96012" y="95873"/>
                  <a:pt x="96012" y="93767"/>
                </a:cubicBezTo>
                <a:cubicBezTo>
                  <a:pt x="96012" y="91696"/>
                  <a:pt x="96900" y="90040"/>
                  <a:pt x="98004" y="90040"/>
                </a:cubicBezTo>
                <a:lnTo>
                  <a:pt x="106008" y="90040"/>
                </a:lnTo>
                <a:cubicBezTo>
                  <a:pt x="107100" y="90040"/>
                  <a:pt x="107988" y="91696"/>
                  <a:pt x="107988" y="93767"/>
                </a:cubicBezTo>
                <a:cubicBezTo>
                  <a:pt x="107988" y="95873"/>
                  <a:pt x="107100" y="97548"/>
                  <a:pt x="106008" y="97548"/>
                </a:cubicBezTo>
                <a:close/>
                <a:moveTo>
                  <a:pt x="106008" y="75006"/>
                </a:moveTo>
                <a:lnTo>
                  <a:pt x="98004" y="75006"/>
                </a:lnTo>
                <a:cubicBezTo>
                  <a:pt x="96900" y="75006"/>
                  <a:pt x="96012" y="73350"/>
                  <a:pt x="96012" y="71279"/>
                </a:cubicBezTo>
                <a:cubicBezTo>
                  <a:pt x="96012" y="69173"/>
                  <a:pt x="96900" y="67516"/>
                  <a:pt x="98004" y="67516"/>
                </a:cubicBezTo>
                <a:lnTo>
                  <a:pt x="106008" y="67516"/>
                </a:lnTo>
                <a:cubicBezTo>
                  <a:pt x="107100" y="67516"/>
                  <a:pt x="107988" y="69173"/>
                  <a:pt x="107988" y="71279"/>
                </a:cubicBezTo>
                <a:cubicBezTo>
                  <a:pt x="107988" y="73350"/>
                  <a:pt x="107100" y="75006"/>
                  <a:pt x="106008" y="75006"/>
                </a:cubicBezTo>
                <a:close/>
              </a:path>
            </a:pathLst>
          </a:custGeom>
          <a:solidFill>
            <a:srgbClr val="999999"/>
          </a:solidFill>
          <a:ln>
            <a:noFill/>
          </a:ln>
        </p:spPr>
        <p:txBody>
          <a:bodyPr anchorCtr="0" anchor="ctr" bIns="22825" lIns="45675" spcFirstLastPara="1" rIns="45675" wrap="square" tIns="228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1144" name="Google Shape;1144;p108"/>
          <p:cNvSpPr/>
          <p:nvPr/>
        </p:nvSpPr>
        <p:spPr>
          <a:xfrm>
            <a:off x="2890383" y="3843410"/>
            <a:ext cx="264600" cy="264900"/>
          </a:xfrm>
          <a:custGeom>
            <a:rect b="b" l="l" r="r" t="t"/>
            <a:pathLst>
              <a:path extrusionOk="0" h="120000" w="120000">
                <a:moveTo>
                  <a:pt x="76100" y="96000"/>
                </a:moveTo>
                <a:lnTo>
                  <a:pt x="43900" y="96000"/>
                </a:lnTo>
                <a:cubicBezTo>
                  <a:pt x="43261" y="88955"/>
                  <a:pt x="39283" y="82877"/>
                  <a:pt x="33572" y="79327"/>
                </a:cubicBezTo>
                <a:lnTo>
                  <a:pt x="52000" y="42472"/>
                </a:lnTo>
                <a:cubicBezTo>
                  <a:pt x="54483" y="43444"/>
                  <a:pt x="57177" y="44000"/>
                  <a:pt x="60000" y="44000"/>
                </a:cubicBezTo>
                <a:cubicBezTo>
                  <a:pt x="62822" y="44000"/>
                  <a:pt x="65516" y="43444"/>
                  <a:pt x="68000" y="42472"/>
                </a:cubicBezTo>
                <a:lnTo>
                  <a:pt x="86427" y="79327"/>
                </a:lnTo>
                <a:cubicBezTo>
                  <a:pt x="80716" y="82877"/>
                  <a:pt x="76738" y="88955"/>
                  <a:pt x="76100" y="96000"/>
                </a:cubicBezTo>
                <a:close/>
                <a:moveTo>
                  <a:pt x="98000" y="76000"/>
                </a:moveTo>
                <a:cubicBezTo>
                  <a:pt x="95177" y="76000"/>
                  <a:pt x="92483" y="76555"/>
                  <a:pt x="90000" y="77527"/>
                </a:cubicBezTo>
                <a:lnTo>
                  <a:pt x="71572" y="40672"/>
                </a:lnTo>
                <a:cubicBezTo>
                  <a:pt x="77822" y="36788"/>
                  <a:pt x="82000" y="29883"/>
                  <a:pt x="82000" y="22000"/>
                </a:cubicBezTo>
                <a:cubicBezTo>
                  <a:pt x="82000" y="9866"/>
                  <a:pt x="72133" y="0"/>
                  <a:pt x="60000" y="0"/>
                </a:cubicBezTo>
                <a:cubicBezTo>
                  <a:pt x="47866" y="0"/>
                  <a:pt x="38000" y="9866"/>
                  <a:pt x="38000" y="22000"/>
                </a:cubicBezTo>
                <a:cubicBezTo>
                  <a:pt x="38000" y="29883"/>
                  <a:pt x="42177" y="36788"/>
                  <a:pt x="48427" y="40672"/>
                </a:cubicBezTo>
                <a:lnTo>
                  <a:pt x="30000" y="77527"/>
                </a:lnTo>
                <a:cubicBezTo>
                  <a:pt x="27516" y="76555"/>
                  <a:pt x="24822" y="76000"/>
                  <a:pt x="22000" y="76000"/>
                </a:cubicBezTo>
                <a:cubicBezTo>
                  <a:pt x="9866" y="76000"/>
                  <a:pt x="0" y="85866"/>
                  <a:pt x="0" y="98000"/>
                </a:cubicBezTo>
                <a:cubicBezTo>
                  <a:pt x="0" y="110133"/>
                  <a:pt x="9866" y="120000"/>
                  <a:pt x="22000" y="120000"/>
                </a:cubicBezTo>
                <a:cubicBezTo>
                  <a:pt x="33455" y="120000"/>
                  <a:pt x="42883" y="111194"/>
                  <a:pt x="43900" y="100000"/>
                </a:cubicBezTo>
                <a:lnTo>
                  <a:pt x="76100" y="100000"/>
                </a:lnTo>
                <a:cubicBezTo>
                  <a:pt x="77116" y="111194"/>
                  <a:pt x="86544" y="120000"/>
                  <a:pt x="98000" y="120000"/>
                </a:cubicBezTo>
                <a:cubicBezTo>
                  <a:pt x="110133" y="120000"/>
                  <a:pt x="120000" y="110133"/>
                  <a:pt x="120000" y="98000"/>
                </a:cubicBezTo>
                <a:cubicBezTo>
                  <a:pt x="120000" y="85866"/>
                  <a:pt x="110133" y="76000"/>
                  <a:pt x="98000" y="76000"/>
                </a:cubicBezTo>
                <a:close/>
              </a:path>
            </a:pathLst>
          </a:custGeom>
          <a:solidFill>
            <a:srgbClr val="9999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86868"/>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1145" name="Google Shape;1145;p108"/>
          <p:cNvSpPr/>
          <p:nvPr/>
        </p:nvSpPr>
        <p:spPr>
          <a:xfrm>
            <a:off x="3955002" y="3760516"/>
            <a:ext cx="368100" cy="368700"/>
          </a:xfrm>
          <a:custGeom>
            <a:rect b="b" l="l" r="r" t="t"/>
            <a:pathLst>
              <a:path extrusionOk="0" h="120000" w="120000">
                <a:moveTo>
                  <a:pt x="110000" y="62000"/>
                </a:moveTo>
                <a:cubicBezTo>
                  <a:pt x="106744" y="62000"/>
                  <a:pt x="103877" y="63583"/>
                  <a:pt x="102050" y="66000"/>
                </a:cubicBezTo>
                <a:lnTo>
                  <a:pt x="88616" y="59605"/>
                </a:lnTo>
                <a:cubicBezTo>
                  <a:pt x="89494" y="57227"/>
                  <a:pt x="90000" y="54677"/>
                  <a:pt x="90000" y="52000"/>
                </a:cubicBezTo>
                <a:cubicBezTo>
                  <a:pt x="90000" y="46655"/>
                  <a:pt x="88077" y="41750"/>
                  <a:pt x="84894" y="37933"/>
                </a:cubicBezTo>
                <a:lnTo>
                  <a:pt x="104494" y="18333"/>
                </a:lnTo>
                <a:cubicBezTo>
                  <a:pt x="106077" y="19383"/>
                  <a:pt x="107966" y="20000"/>
                  <a:pt x="110000" y="20000"/>
                </a:cubicBezTo>
                <a:cubicBezTo>
                  <a:pt x="115511" y="20000"/>
                  <a:pt x="120000" y="15511"/>
                  <a:pt x="120000" y="10000"/>
                </a:cubicBezTo>
                <a:cubicBezTo>
                  <a:pt x="120000" y="4488"/>
                  <a:pt x="115511" y="0"/>
                  <a:pt x="110000" y="0"/>
                </a:cubicBezTo>
                <a:cubicBezTo>
                  <a:pt x="104488" y="0"/>
                  <a:pt x="100000" y="4488"/>
                  <a:pt x="100000" y="10000"/>
                </a:cubicBezTo>
                <a:cubicBezTo>
                  <a:pt x="100000" y="12033"/>
                  <a:pt x="100616" y="13922"/>
                  <a:pt x="101666" y="15505"/>
                </a:cubicBezTo>
                <a:lnTo>
                  <a:pt x="82066" y="35105"/>
                </a:lnTo>
                <a:cubicBezTo>
                  <a:pt x="78250" y="31922"/>
                  <a:pt x="73344" y="30000"/>
                  <a:pt x="68000" y="30000"/>
                </a:cubicBezTo>
                <a:cubicBezTo>
                  <a:pt x="59561" y="30000"/>
                  <a:pt x="52222" y="34783"/>
                  <a:pt x="48533" y="41777"/>
                </a:cubicBezTo>
                <a:lnTo>
                  <a:pt x="19811" y="29894"/>
                </a:lnTo>
                <a:cubicBezTo>
                  <a:pt x="19927" y="29277"/>
                  <a:pt x="20000" y="28650"/>
                  <a:pt x="20000" y="28000"/>
                </a:cubicBezTo>
                <a:cubicBezTo>
                  <a:pt x="20000" y="22488"/>
                  <a:pt x="15511" y="18000"/>
                  <a:pt x="10000" y="18000"/>
                </a:cubicBezTo>
                <a:cubicBezTo>
                  <a:pt x="4488" y="18000"/>
                  <a:pt x="0" y="22488"/>
                  <a:pt x="0" y="28000"/>
                </a:cubicBezTo>
                <a:cubicBezTo>
                  <a:pt x="0" y="33511"/>
                  <a:pt x="4488" y="38000"/>
                  <a:pt x="10000" y="38000"/>
                </a:cubicBezTo>
                <a:cubicBezTo>
                  <a:pt x="13444" y="38000"/>
                  <a:pt x="16483" y="36250"/>
                  <a:pt x="18283" y="33594"/>
                </a:cubicBezTo>
                <a:lnTo>
                  <a:pt x="46988" y="45472"/>
                </a:lnTo>
                <a:cubicBezTo>
                  <a:pt x="46344" y="47533"/>
                  <a:pt x="46000" y="49727"/>
                  <a:pt x="46000" y="52000"/>
                </a:cubicBezTo>
                <a:cubicBezTo>
                  <a:pt x="46000" y="57344"/>
                  <a:pt x="47922" y="62250"/>
                  <a:pt x="51105" y="66066"/>
                </a:cubicBezTo>
                <a:lnTo>
                  <a:pt x="15505" y="101666"/>
                </a:lnTo>
                <a:cubicBezTo>
                  <a:pt x="13922" y="100616"/>
                  <a:pt x="12033" y="100000"/>
                  <a:pt x="10000" y="100000"/>
                </a:cubicBezTo>
                <a:cubicBezTo>
                  <a:pt x="4488" y="100000"/>
                  <a:pt x="0" y="104488"/>
                  <a:pt x="0" y="110000"/>
                </a:cubicBezTo>
                <a:cubicBezTo>
                  <a:pt x="0" y="115511"/>
                  <a:pt x="4488" y="120000"/>
                  <a:pt x="10000" y="120000"/>
                </a:cubicBezTo>
                <a:cubicBezTo>
                  <a:pt x="15511" y="120000"/>
                  <a:pt x="20000" y="115511"/>
                  <a:pt x="20000" y="110000"/>
                </a:cubicBezTo>
                <a:cubicBezTo>
                  <a:pt x="20000" y="107966"/>
                  <a:pt x="19383" y="106077"/>
                  <a:pt x="18333" y="104494"/>
                </a:cubicBezTo>
                <a:lnTo>
                  <a:pt x="53933" y="68894"/>
                </a:lnTo>
                <a:cubicBezTo>
                  <a:pt x="57750" y="72077"/>
                  <a:pt x="62655" y="74000"/>
                  <a:pt x="68000" y="74000"/>
                </a:cubicBezTo>
                <a:lnTo>
                  <a:pt x="68000" y="100200"/>
                </a:lnTo>
                <a:cubicBezTo>
                  <a:pt x="63438" y="101133"/>
                  <a:pt x="60000" y="105172"/>
                  <a:pt x="60000" y="110000"/>
                </a:cubicBezTo>
                <a:cubicBezTo>
                  <a:pt x="60000" y="115511"/>
                  <a:pt x="64488" y="120000"/>
                  <a:pt x="70000" y="120000"/>
                </a:cubicBezTo>
                <a:cubicBezTo>
                  <a:pt x="75511" y="120000"/>
                  <a:pt x="80000" y="115511"/>
                  <a:pt x="80000" y="110000"/>
                </a:cubicBezTo>
                <a:cubicBezTo>
                  <a:pt x="80000" y="105172"/>
                  <a:pt x="76561" y="101133"/>
                  <a:pt x="72000" y="100200"/>
                </a:cubicBezTo>
                <a:lnTo>
                  <a:pt x="72000" y="73616"/>
                </a:lnTo>
                <a:cubicBezTo>
                  <a:pt x="78333" y="72450"/>
                  <a:pt x="83705" y="68561"/>
                  <a:pt x="86894" y="63211"/>
                </a:cubicBezTo>
                <a:lnTo>
                  <a:pt x="100322" y="69605"/>
                </a:lnTo>
                <a:cubicBezTo>
                  <a:pt x="100133" y="70377"/>
                  <a:pt x="100000" y="71172"/>
                  <a:pt x="100000" y="72000"/>
                </a:cubicBezTo>
                <a:cubicBezTo>
                  <a:pt x="100000" y="77511"/>
                  <a:pt x="104488" y="82000"/>
                  <a:pt x="110000" y="82000"/>
                </a:cubicBezTo>
                <a:cubicBezTo>
                  <a:pt x="115511" y="82000"/>
                  <a:pt x="120000" y="77511"/>
                  <a:pt x="120000" y="72000"/>
                </a:cubicBezTo>
                <a:cubicBezTo>
                  <a:pt x="120000" y="66488"/>
                  <a:pt x="115511" y="62000"/>
                  <a:pt x="110000" y="62000"/>
                </a:cubicBezTo>
                <a:close/>
              </a:path>
            </a:pathLst>
          </a:custGeom>
          <a:solidFill>
            <a:srgbClr val="9999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86868"/>
              </a:buClr>
              <a:buSzPts val="1400"/>
              <a:buFont typeface="Gill Sans"/>
              <a:buNone/>
            </a:pPr>
            <a:r>
              <a:t/>
            </a:r>
            <a:endParaRPr b="0" i="0" sz="1400" u="none" cap="none" strike="noStrike">
              <a:solidFill>
                <a:srgbClr val="000000"/>
              </a:solidFill>
              <a:latin typeface="Arial"/>
              <a:ea typeface="Arial"/>
              <a:cs typeface="Arial"/>
              <a:sym typeface="Arial"/>
            </a:endParaRPr>
          </a:p>
        </p:txBody>
      </p:sp>
      <p:grpSp>
        <p:nvGrpSpPr>
          <p:cNvPr id="1146" name="Google Shape;1146;p108"/>
          <p:cNvGrpSpPr/>
          <p:nvPr/>
        </p:nvGrpSpPr>
        <p:grpSpPr>
          <a:xfrm>
            <a:off x="2717518" y="1794952"/>
            <a:ext cx="5336858" cy="328171"/>
            <a:chOff x="2717518" y="1794952"/>
            <a:chExt cx="5336858" cy="328171"/>
          </a:xfrm>
        </p:grpSpPr>
        <p:grpSp>
          <p:nvGrpSpPr>
            <p:cNvPr id="1147" name="Google Shape;1147;p108"/>
            <p:cNvGrpSpPr/>
            <p:nvPr/>
          </p:nvGrpSpPr>
          <p:grpSpPr>
            <a:xfrm>
              <a:off x="7157270" y="1795809"/>
              <a:ext cx="239694" cy="326539"/>
              <a:chOff x="0" y="0"/>
              <a:chExt cx="834300" cy="1088100"/>
            </a:xfrm>
          </p:grpSpPr>
          <p:sp>
            <p:nvSpPr>
              <p:cNvPr id="1148" name="Google Shape;1148;p108"/>
              <p:cNvSpPr/>
              <p:nvPr/>
            </p:nvSpPr>
            <p:spPr>
              <a:xfrm>
                <a:off x="0" y="0"/>
                <a:ext cx="834300" cy="1088100"/>
              </a:xfrm>
              <a:custGeom>
                <a:rect b="b" l="l" r="r" t="t"/>
                <a:pathLst>
                  <a:path extrusionOk="0" h="120000" w="120000">
                    <a:moveTo>
                      <a:pt x="104350" y="96000"/>
                    </a:moveTo>
                    <a:lnTo>
                      <a:pt x="15650" y="96000"/>
                    </a:lnTo>
                    <a:lnTo>
                      <a:pt x="15650" y="16000"/>
                    </a:lnTo>
                    <a:lnTo>
                      <a:pt x="104350" y="16000"/>
                    </a:lnTo>
                    <a:cubicBezTo>
                      <a:pt x="104350" y="16000"/>
                      <a:pt x="104350" y="96000"/>
                      <a:pt x="104350" y="96000"/>
                    </a:cubicBezTo>
                    <a:close/>
                    <a:moveTo>
                      <a:pt x="60000" y="112000"/>
                    </a:moveTo>
                    <a:cubicBezTo>
                      <a:pt x="55683" y="112000"/>
                      <a:pt x="52172" y="109311"/>
                      <a:pt x="52172" y="106000"/>
                    </a:cubicBezTo>
                    <a:cubicBezTo>
                      <a:pt x="52172" y="102688"/>
                      <a:pt x="55683" y="100000"/>
                      <a:pt x="60000" y="100000"/>
                    </a:cubicBezTo>
                    <a:cubicBezTo>
                      <a:pt x="64316" y="100000"/>
                      <a:pt x="67827" y="102688"/>
                      <a:pt x="67827" y="106000"/>
                    </a:cubicBezTo>
                    <a:cubicBezTo>
                      <a:pt x="67827" y="109311"/>
                      <a:pt x="64316" y="112000"/>
                      <a:pt x="60000" y="112000"/>
                    </a:cubicBezTo>
                    <a:close/>
                    <a:moveTo>
                      <a:pt x="60000" y="7000"/>
                    </a:moveTo>
                    <a:cubicBezTo>
                      <a:pt x="62155" y="7000"/>
                      <a:pt x="63911" y="8344"/>
                      <a:pt x="63911" y="10000"/>
                    </a:cubicBezTo>
                    <a:cubicBezTo>
                      <a:pt x="63911" y="11655"/>
                      <a:pt x="62155" y="13000"/>
                      <a:pt x="60000" y="13000"/>
                    </a:cubicBezTo>
                    <a:cubicBezTo>
                      <a:pt x="57844" y="13000"/>
                      <a:pt x="56088" y="11655"/>
                      <a:pt x="56088" y="10000"/>
                    </a:cubicBezTo>
                    <a:cubicBezTo>
                      <a:pt x="56088" y="8344"/>
                      <a:pt x="57844" y="7000"/>
                      <a:pt x="60000" y="7000"/>
                    </a:cubicBezTo>
                    <a:close/>
                    <a:moveTo>
                      <a:pt x="104350" y="0"/>
                    </a:moveTo>
                    <a:lnTo>
                      <a:pt x="15650" y="0"/>
                    </a:lnTo>
                    <a:cubicBezTo>
                      <a:pt x="7022" y="0"/>
                      <a:pt x="0" y="5383"/>
                      <a:pt x="0" y="12000"/>
                    </a:cubicBezTo>
                    <a:lnTo>
                      <a:pt x="0" y="108000"/>
                    </a:lnTo>
                    <a:cubicBezTo>
                      <a:pt x="0" y="114616"/>
                      <a:pt x="7022" y="120000"/>
                      <a:pt x="15650" y="120000"/>
                    </a:cubicBezTo>
                    <a:lnTo>
                      <a:pt x="104350" y="120000"/>
                    </a:lnTo>
                    <a:cubicBezTo>
                      <a:pt x="112977" y="120000"/>
                      <a:pt x="120000" y="114616"/>
                      <a:pt x="120000" y="108000"/>
                    </a:cubicBezTo>
                    <a:lnTo>
                      <a:pt x="120000" y="12000"/>
                    </a:lnTo>
                    <a:cubicBezTo>
                      <a:pt x="120000" y="5383"/>
                      <a:pt x="112977" y="0"/>
                      <a:pt x="104350" y="0"/>
                    </a:cubicBezTo>
                    <a:close/>
                  </a:path>
                </a:pathLst>
              </a:custGeom>
              <a:solidFill>
                <a:schemeClr val="accent4"/>
              </a:solidFill>
              <a:ln>
                <a:noFill/>
              </a:ln>
            </p:spPr>
            <p:txBody>
              <a:bodyPr anchorCtr="0" anchor="ctr" bIns="28600" lIns="28600" spcFirstLastPara="1" rIns="28600" wrap="square" tIns="286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5A5A5A"/>
                  </a:solidFill>
                  <a:latin typeface="Helvetica Neue"/>
                  <a:ea typeface="Helvetica Neue"/>
                  <a:cs typeface="Helvetica Neue"/>
                  <a:sym typeface="Helvetica Neue"/>
                </a:endParaRPr>
              </a:p>
            </p:txBody>
          </p:sp>
          <p:sp>
            <p:nvSpPr>
              <p:cNvPr id="1149" name="Google Shape;1149;p108"/>
              <p:cNvSpPr/>
              <p:nvPr/>
            </p:nvSpPr>
            <p:spPr>
              <a:xfrm>
                <a:off x="219088" y="253454"/>
                <a:ext cx="108900" cy="1089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chemeClr val="accent4"/>
              </a:solidFill>
              <a:ln>
                <a:noFill/>
              </a:ln>
            </p:spPr>
            <p:txBody>
              <a:bodyPr anchorCtr="0" anchor="ctr" bIns="28600" lIns="28600" spcFirstLastPara="1" rIns="28600" wrap="square" tIns="286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5A5A5A"/>
                  </a:solidFill>
                  <a:latin typeface="Helvetica Neue"/>
                  <a:ea typeface="Helvetica Neue"/>
                  <a:cs typeface="Helvetica Neue"/>
                  <a:sym typeface="Helvetica Neue"/>
                </a:endParaRPr>
              </a:p>
            </p:txBody>
          </p:sp>
          <p:sp>
            <p:nvSpPr>
              <p:cNvPr id="1150" name="Google Shape;1150;p108"/>
              <p:cNvSpPr/>
              <p:nvPr/>
            </p:nvSpPr>
            <p:spPr>
              <a:xfrm>
                <a:off x="360851" y="253454"/>
                <a:ext cx="108900" cy="1089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chemeClr val="accent4"/>
              </a:solidFill>
              <a:ln>
                <a:noFill/>
              </a:ln>
            </p:spPr>
            <p:txBody>
              <a:bodyPr anchorCtr="0" anchor="ctr" bIns="28600" lIns="28600" spcFirstLastPara="1" rIns="28600" wrap="square" tIns="286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5A5A5A"/>
                  </a:solidFill>
                  <a:latin typeface="Helvetica Neue"/>
                  <a:ea typeface="Helvetica Neue"/>
                  <a:cs typeface="Helvetica Neue"/>
                  <a:sym typeface="Helvetica Neue"/>
                </a:endParaRPr>
              </a:p>
            </p:txBody>
          </p:sp>
          <p:sp>
            <p:nvSpPr>
              <p:cNvPr id="1151" name="Google Shape;1151;p108"/>
              <p:cNvSpPr/>
              <p:nvPr/>
            </p:nvSpPr>
            <p:spPr>
              <a:xfrm>
                <a:off x="506909" y="253454"/>
                <a:ext cx="108900" cy="1089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chemeClr val="accent4"/>
              </a:solidFill>
              <a:ln>
                <a:noFill/>
              </a:ln>
            </p:spPr>
            <p:txBody>
              <a:bodyPr anchorCtr="0" anchor="ctr" bIns="28600" lIns="28600" spcFirstLastPara="1" rIns="28600" wrap="square" tIns="286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5A5A5A"/>
                  </a:solidFill>
                  <a:latin typeface="Helvetica Neue"/>
                  <a:ea typeface="Helvetica Neue"/>
                  <a:cs typeface="Helvetica Neue"/>
                  <a:sym typeface="Helvetica Neue"/>
                </a:endParaRPr>
              </a:p>
            </p:txBody>
          </p:sp>
          <p:sp>
            <p:nvSpPr>
              <p:cNvPr id="1152" name="Google Shape;1152;p108"/>
              <p:cNvSpPr/>
              <p:nvPr/>
            </p:nvSpPr>
            <p:spPr>
              <a:xfrm>
                <a:off x="219088" y="399513"/>
                <a:ext cx="108900" cy="1089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chemeClr val="accent4"/>
              </a:solidFill>
              <a:ln>
                <a:noFill/>
              </a:ln>
            </p:spPr>
            <p:txBody>
              <a:bodyPr anchorCtr="0" anchor="ctr" bIns="28600" lIns="28600" spcFirstLastPara="1" rIns="28600" wrap="square" tIns="286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5A5A5A"/>
                  </a:solidFill>
                  <a:latin typeface="Helvetica Neue"/>
                  <a:ea typeface="Helvetica Neue"/>
                  <a:cs typeface="Helvetica Neue"/>
                  <a:sym typeface="Helvetica Neue"/>
                </a:endParaRPr>
              </a:p>
            </p:txBody>
          </p:sp>
          <p:sp>
            <p:nvSpPr>
              <p:cNvPr id="1153" name="Google Shape;1153;p108"/>
              <p:cNvSpPr/>
              <p:nvPr/>
            </p:nvSpPr>
            <p:spPr>
              <a:xfrm>
                <a:off x="360851" y="399513"/>
                <a:ext cx="108900" cy="1089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chemeClr val="accent4"/>
              </a:solidFill>
              <a:ln>
                <a:noFill/>
              </a:ln>
            </p:spPr>
            <p:txBody>
              <a:bodyPr anchorCtr="0" anchor="ctr" bIns="28600" lIns="28600" spcFirstLastPara="1" rIns="28600" wrap="square" tIns="286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5A5A5A"/>
                  </a:solidFill>
                  <a:latin typeface="Helvetica Neue"/>
                  <a:ea typeface="Helvetica Neue"/>
                  <a:cs typeface="Helvetica Neue"/>
                  <a:sym typeface="Helvetica Neue"/>
                </a:endParaRPr>
              </a:p>
            </p:txBody>
          </p:sp>
          <p:sp>
            <p:nvSpPr>
              <p:cNvPr id="1154" name="Google Shape;1154;p108"/>
              <p:cNvSpPr/>
              <p:nvPr/>
            </p:nvSpPr>
            <p:spPr>
              <a:xfrm>
                <a:off x="506909" y="399513"/>
                <a:ext cx="108900" cy="1089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chemeClr val="accent4"/>
              </a:solidFill>
              <a:ln>
                <a:noFill/>
              </a:ln>
            </p:spPr>
            <p:txBody>
              <a:bodyPr anchorCtr="0" anchor="ctr" bIns="28600" lIns="28600" spcFirstLastPara="1" rIns="28600" wrap="square" tIns="286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5A5A5A"/>
                  </a:solidFill>
                  <a:latin typeface="Helvetica Neue"/>
                  <a:ea typeface="Helvetica Neue"/>
                  <a:cs typeface="Helvetica Neue"/>
                  <a:sym typeface="Helvetica Neue"/>
                </a:endParaRPr>
              </a:p>
            </p:txBody>
          </p:sp>
          <p:sp>
            <p:nvSpPr>
              <p:cNvPr id="1155" name="Google Shape;1155;p108"/>
              <p:cNvSpPr/>
              <p:nvPr/>
            </p:nvSpPr>
            <p:spPr>
              <a:xfrm>
                <a:off x="219088" y="541276"/>
                <a:ext cx="108900" cy="1089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chemeClr val="accent4"/>
              </a:solidFill>
              <a:ln>
                <a:noFill/>
              </a:ln>
            </p:spPr>
            <p:txBody>
              <a:bodyPr anchorCtr="0" anchor="ctr" bIns="28600" lIns="28600" spcFirstLastPara="1" rIns="28600" wrap="square" tIns="286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5A5A5A"/>
                  </a:solidFill>
                  <a:latin typeface="Helvetica Neue"/>
                  <a:ea typeface="Helvetica Neue"/>
                  <a:cs typeface="Helvetica Neue"/>
                  <a:sym typeface="Helvetica Neue"/>
                </a:endParaRPr>
              </a:p>
            </p:txBody>
          </p:sp>
          <p:sp>
            <p:nvSpPr>
              <p:cNvPr id="1156" name="Google Shape;1156;p108"/>
              <p:cNvSpPr/>
              <p:nvPr/>
            </p:nvSpPr>
            <p:spPr>
              <a:xfrm>
                <a:off x="360851" y="541276"/>
                <a:ext cx="108900" cy="1089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chemeClr val="accent4"/>
              </a:solidFill>
              <a:ln>
                <a:noFill/>
              </a:ln>
            </p:spPr>
            <p:txBody>
              <a:bodyPr anchorCtr="0" anchor="ctr" bIns="28600" lIns="28600" spcFirstLastPara="1" rIns="28600" wrap="square" tIns="286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5A5A5A"/>
                  </a:solidFill>
                  <a:latin typeface="Helvetica Neue"/>
                  <a:ea typeface="Helvetica Neue"/>
                  <a:cs typeface="Helvetica Neue"/>
                  <a:sym typeface="Helvetica Neue"/>
                </a:endParaRPr>
              </a:p>
            </p:txBody>
          </p:sp>
        </p:grpSp>
        <p:grpSp>
          <p:nvGrpSpPr>
            <p:cNvPr id="1157" name="Google Shape;1157;p108"/>
            <p:cNvGrpSpPr/>
            <p:nvPr/>
          </p:nvGrpSpPr>
          <p:grpSpPr>
            <a:xfrm>
              <a:off x="4016937" y="1801658"/>
              <a:ext cx="109529" cy="314826"/>
              <a:chOff x="0" y="0"/>
              <a:chExt cx="490500" cy="1349446"/>
            </a:xfrm>
          </p:grpSpPr>
          <p:sp>
            <p:nvSpPr>
              <p:cNvPr id="1158" name="Google Shape;1158;p108"/>
              <p:cNvSpPr/>
              <p:nvPr/>
            </p:nvSpPr>
            <p:spPr>
              <a:xfrm>
                <a:off x="0" y="394206"/>
                <a:ext cx="490500" cy="558900"/>
              </a:xfrm>
              <a:custGeom>
                <a:rect b="b" l="l" r="r" t="t"/>
                <a:pathLst>
                  <a:path extrusionOk="0" h="120000" w="120000">
                    <a:moveTo>
                      <a:pt x="103283" y="104277"/>
                    </a:moveTo>
                    <a:lnTo>
                      <a:pt x="16716" y="104277"/>
                    </a:lnTo>
                    <a:lnTo>
                      <a:pt x="16716" y="15722"/>
                    </a:lnTo>
                    <a:lnTo>
                      <a:pt x="103283" y="15722"/>
                    </a:lnTo>
                    <a:cubicBezTo>
                      <a:pt x="103283" y="15722"/>
                      <a:pt x="103283" y="104277"/>
                      <a:pt x="103283" y="104277"/>
                    </a:cubicBezTo>
                    <a:close/>
                    <a:moveTo>
                      <a:pt x="0" y="0"/>
                    </a:moveTo>
                    <a:lnTo>
                      <a:pt x="0" y="120000"/>
                    </a:lnTo>
                    <a:lnTo>
                      <a:pt x="120000" y="120000"/>
                    </a:lnTo>
                    <a:lnTo>
                      <a:pt x="120000" y="0"/>
                    </a:lnTo>
                    <a:cubicBezTo>
                      <a:pt x="120000" y="0"/>
                      <a:pt x="0" y="0"/>
                      <a:pt x="0" y="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159" name="Google Shape;1159;p108"/>
              <p:cNvSpPr/>
              <p:nvPr/>
            </p:nvSpPr>
            <p:spPr>
              <a:xfrm>
                <a:off x="99379" y="0"/>
                <a:ext cx="292500" cy="3954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160" name="Google Shape;1160;p108"/>
              <p:cNvSpPr/>
              <p:nvPr/>
            </p:nvSpPr>
            <p:spPr>
              <a:xfrm>
                <a:off x="99379" y="954046"/>
                <a:ext cx="292500" cy="3954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161" name="Google Shape;1161;p108"/>
              <p:cNvSpPr/>
              <p:nvPr/>
            </p:nvSpPr>
            <p:spPr>
              <a:xfrm>
                <a:off x="202072" y="629405"/>
                <a:ext cx="85500" cy="855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162" name="Google Shape;1162;p108"/>
              <p:cNvSpPr/>
              <p:nvPr/>
            </p:nvSpPr>
            <p:spPr>
              <a:xfrm>
                <a:off x="142444" y="576402"/>
                <a:ext cx="59100" cy="591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163" name="Google Shape;1163;p108"/>
              <p:cNvSpPr/>
              <p:nvPr/>
            </p:nvSpPr>
            <p:spPr>
              <a:xfrm>
                <a:off x="168945" y="516774"/>
                <a:ext cx="34800" cy="348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164" name="Google Shape;1164;p108"/>
              <p:cNvSpPr/>
              <p:nvPr/>
            </p:nvSpPr>
            <p:spPr>
              <a:xfrm>
                <a:off x="288201" y="785100"/>
                <a:ext cx="34800" cy="348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165" name="Google Shape;1165;p108"/>
              <p:cNvSpPr/>
              <p:nvPr/>
            </p:nvSpPr>
            <p:spPr>
              <a:xfrm>
                <a:off x="168945" y="785100"/>
                <a:ext cx="34800" cy="348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166" name="Google Shape;1166;p108"/>
              <p:cNvSpPr/>
              <p:nvPr/>
            </p:nvSpPr>
            <p:spPr>
              <a:xfrm>
                <a:off x="228573" y="818227"/>
                <a:ext cx="34800" cy="348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167" name="Google Shape;1167;p108"/>
              <p:cNvSpPr/>
              <p:nvPr/>
            </p:nvSpPr>
            <p:spPr>
              <a:xfrm>
                <a:off x="225260" y="496898"/>
                <a:ext cx="34800" cy="348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168" name="Google Shape;1168;p108"/>
              <p:cNvSpPr/>
              <p:nvPr/>
            </p:nvSpPr>
            <p:spPr>
              <a:xfrm>
                <a:off x="149069" y="652594"/>
                <a:ext cx="34800" cy="348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169" name="Google Shape;1169;p108"/>
              <p:cNvSpPr/>
              <p:nvPr/>
            </p:nvSpPr>
            <p:spPr>
              <a:xfrm>
                <a:off x="304764" y="652594"/>
                <a:ext cx="34800" cy="348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170" name="Google Shape;1170;p108"/>
              <p:cNvSpPr/>
              <p:nvPr/>
            </p:nvSpPr>
            <p:spPr>
              <a:xfrm>
                <a:off x="281576" y="516774"/>
                <a:ext cx="34800" cy="348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171" name="Google Shape;1171;p108"/>
              <p:cNvSpPr/>
              <p:nvPr/>
            </p:nvSpPr>
            <p:spPr>
              <a:xfrm>
                <a:off x="288201" y="576402"/>
                <a:ext cx="59100" cy="591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172" name="Google Shape;1172;p108"/>
              <p:cNvSpPr/>
              <p:nvPr/>
            </p:nvSpPr>
            <p:spPr>
              <a:xfrm>
                <a:off x="215322" y="546588"/>
                <a:ext cx="59100" cy="591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173" name="Google Shape;1173;p108"/>
              <p:cNvSpPr/>
              <p:nvPr/>
            </p:nvSpPr>
            <p:spPr>
              <a:xfrm>
                <a:off x="142444" y="702283"/>
                <a:ext cx="59100" cy="591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174" name="Google Shape;1174;p108"/>
              <p:cNvSpPr/>
              <p:nvPr/>
            </p:nvSpPr>
            <p:spPr>
              <a:xfrm>
                <a:off x="288201" y="702283"/>
                <a:ext cx="59100" cy="591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175" name="Google Shape;1175;p108"/>
              <p:cNvSpPr/>
              <p:nvPr/>
            </p:nvSpPr>
            <p:spPr>
              <a:xfrm>
                <a:off x="215322" y="742035"/>
                <a:ext cx="59100" cy="591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grpSp>
        <p:grpSp>
          <p:nvGrpSpPr>
            <p:cNvPr id="1176" name="Google Shape;1176;p108"/>
            <p:cNvGrpSpPr/>
            <p:nvPr/>
          </p:nvGrpSpPr>
          <p:grpSpPr>
            <a:xfrm>
              <a:off x="5753992" y="1901673"/>
              <a:ext cx="299140" cy="114791"/>
              <a:chOff x="0" y="0"/>
              <a:chExt cx="1252678" cy="459900"/>
            </a:xfrm>
          </p:grpSpPr>
          <p:sp>
            <p:nvSpPr>
              <p:cNvPr id="1177" name="Google Shape;1177;p108"/>
              <p:cNvSpPr/>
              <p:nvPr/>
            </p:nvSpPr>
            <p:spPr>
              <a:xfrm>
                <a:off x="82329" y="0"/>
                <a:ext cx="1086900" cy="459900"/>
              </a:xfrm>
              <a:custGeom>
                <a:rect b="b" l="l" r="r" t="t"/>
                <a:pathLst>
                  <a:path extrusionOk="0" h="120000" w="120000">
                    <a:moveTo>
                      <a:pt x="103844" y="10911"/>
                    </a:moveTo>
                    <a:lnTo>
                      <a:pt x="76155" y="10911"/>
                    </a:lnTo>
                    <a:cubicBezTo>
                      <a:pt x="73555" y="10911"/>
                      <a:pt x="71088" y="13405"/>
                      <a:pt x="69088" y="17277"/>
                    </a:cubicBezTo>
                    <a:cubicBezTo>
                      <a:pt x="68411" y="6244"/>
                      <a:pt x="65188" y="0"/>
                      <a:pt x="60000" y="0"/>
                    </a:cubicBezTo>
                    <a:cubicBezTo>
                      <a:pt x="54811" y="0"/>
                      <a:pt x="51588" y="6244"/>
                      <a:pt x="50911" y="17277"/>
                    </a:cubicBezTo>
                    <a:cubicBezTo>
                      <a:pt x="48911" y="13405"/>
                      <a:pt x="46444" y="10911"/>
                      <a:pt x="43844" y="10911"/>
                    </a:cubicBezTo>
                    <a:lnTo>
                      <a:pt x="16155" y="10911"/>
                    </a:lnTo>
                    <a:cubicBezTo>
                      <a:pt x="6488" y="10911"/>
                      <a:pt x="0" y="33472"/>
                      <a:pt x="0" y="54544"/>
                    </a:cubicBezTo>
                    <a:cubicBezTo>
                      <a:pt x="0" y="91861"/>
                      <a:pt x="11905" y="120000"/>
                      <a:pt x="27694" y="120000"/>
                    </a:cubicBezTo>
                    <a:cubicBezTo>
                      <a:pt x="43477" y="120000"/>
                      <a:pt x="55383" y="91861"/>
                      <a:pt x="55383" y="54544"/>
                    </a:cubicBezTo>
                    <a:lnTo>
                      <a:pt x="55383" y="49088"/>
                    </a:lnTo>
                    <a:lnTo>
                      <a:pt x="55383" y="38183"/>
                    </a:lnTo>
                    <a:lnTo>
                      <a:pt x="55383" y="21816"/>
                    </a:lnTo>
                    <a:cubicBezTo>
                      <a:pt x="55383" y="13966"/>
                      <a:pt x="56677" y="10911"/>
                      <a:pt x="60000" y="10911"/>
                    </a:cubicBezTo>
                    <a:cubicBezTo>
                      <a:pt x="63322" y="10911"/>
                      <a:pt x="64616" y="13966"/>
                      <a:pt x="64616" y="21816"/>
                    </a:cubicBezTo>
                    <a:lnTo>
                      <a:pt x="64616" y="38183"/>
                    </a:lnTo>
                    <a:lnTo>
                      <a:pt x="64616" y="49088"/>
                    </a:lnTo>
                    <a:lnTo>
                      <a:pt x="64616" y="54544"/>
                    </a:lnTo>
                    <a:cubicBezTo>
                      <a:pt x="64616" y="91861"/>
                      <a:pt x="76522" y="120000"/>
                      <a:pt x="92305" y="120000"/>
                    </a:cubicBezTo>
                    <a:cubicBezTo>
                      <a:pt x="108094" y="120000"/>
                      <a:pt x="120000" y="91861"/>
                      <a:pt x="120000" y="54544"/>
                    </a:cubicBezTo>
                    <a:cubicBezTo>
                      <a:pt x="120000" y="33472"/>
                      <a:pt x="113511" y="10911"/>
                      <a:pt x="103844" y="10911"/>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178" name="Google Shape;1178;p108"/>
              <p:cNvSpPr/>
              <p:nvPr/>
            </p:nvSpPr>
            <p:spPr>
              <a:xfrm>
                <a:off x="0" y="0"/>
                <a:ext cx="125400" cy="125400"/>
              </a:xfrm>
              <a:custGeom>
                <a:rect b="b" l="l" r="r" t="t"/>
                <a:pathLst>
                  <a:path extrusionOk="0" h="120000" w="120000">
                    <a:moveTo>
                      <a:pt x="120000" y="20000"/>
                    </a:moveTo>
                    <a:cubicBezTo>
                      <a:pt x="120000" y="8944"/>
                      <a:pt x="111055" y="0"/>
                      <a:pt x="100000" y="0"/>
                    </a:cubicBezTo>
                    <a:cubicBezTo>
                      <a:pt x="48594" y="0"/>
                      <a:pt x="0" y="48594"/>
                      <a:pt x="0" y="100000"/>
                    </a:cubicBezTo>
                    <a:cubicBezTo>
                      <a:pt x="0" y="111055"/>
                      <a:pt x="8944" y="120000"/>
                      <a:pt x="20000" y="120000"/>
                    </a:cubicBezTo>
                    <a:cubicBezTo>
                      <a:pt x="31055" y="120000"/>
                      <a:pt x="40000" y="111055"/>
                      <a:pt x="40000" y="100000"/>
                    </a:cubicBezTo>
                    <a:cubicBezTo>
                      <a:pt x="40000" y="70838"/>
                      <a:pt x="70838" y="40000"/>
                      <a:pt x="100000" y="40000"/>
                    </a:cubicBezTo>
                    <a:cubicBezTo>
                      <a:pt x="111055" y="40000"/>
                      <a:pt x="120000" y="31055"/>
                      <a:pt x="120000" y="2000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179" name="Google Shape;1179;p108"/>
              <p:cNvSpPr/>
              <p:nvPr/>
            </p:nvSpPr>
            <p:spPr>
              <a:xfrm>
                <a:off x="1127278" y="0"/>
                <a:ext cx="125400" cy="125400"/>
              </a:xfrm>
              <a:custGeom>
                <a:rect b="b" l="l" r="r" t="t"/>
                <a:pathLst>
                  <a:path extrusionOk="0" h="120000" w="120000">
                    <a:moveTo>
                      <a:pt x="20000" y="0"/>
                    </a:moveTo>
                    <a:cubicBezTo>
                      <a:pt x="8944" y="0"/>
                      <a:pt x="0" y="8944"/>
                      <a:pt x="0" y="20000"/>
                    </a:cubicBezTo>
                    <a:cubicBezTo>
                      <a:pt x="0" y="31055"/>
                      <a:pt x="8944" y="40000"/>
                      <a:pt x="20000" y="40000"/>
                    </a:cubicBezTo>
                    <a:cubicBezTo>
                      <a:pt x="49161" y="40000"/>
                      <a:pt x="80000" y="70838"/>
                      <a:pt x="80000" y="100000"/>
                    </a:cubicBezTo>
                    <a:cubicBezTo>
                      <a:pt x="80000" y="111055"/>
                      <a:pt x="88944" y="120000"/>
                      <a:pt x="100000" y="120000"/>
                    </a:cubicBezTo>
                    <a:cubicBezTo>
                      <a:pt x="111055" y="120000"/>
                      <a:pt x="120000" y="111055"/>
                      <a:pt x="120000" y="100000"/>
                    </a:cubicBezTo>
                    <a:cubicBezTo>
                      <a:pt x="120000" y="48594"/>
                      <a:pt x="71405" y="0"/>
                      <a:pt x="20000" y="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grpSp>
        <p:grpSp>
          <p:nvGrpSpPr>
            <p:cNvPr id="1180" name="Google Shape;1180;p108"/>
            <p:cNvGrpSpPr/>
            <p:nvPr/>
          </p:nvGrpSpPr>
          <p:grpSpPr>
            <a:xfrm>
              <a:off x="4521999" y="1839479"/>
              <a:ext cx="228460" cy="239157"/>
              <a:chOff x="0" y="0"/>
              <a:chExt cx="956700" cy="958163"/>
            </a:xfrm>
          </p:grpSpPr>
          <p:sp>
            <p:nvSpPr>
              <p:cNvPr id="1181" name="Google Shape;1181;p108"/>
              <p:cNvSpPr/>
              <p:nvPr/>
            </p:nvSpPr>
            <p:spPr>
              <a:xfrm>
                <a:off x="239370" y="239370"/>
                <a:ext cx="478200" cy="478200"/>
              </a:xfrm>
              <a:custGeom>
                <a:rect b="b" l="l" r="r" t="t"/>
                <a:pathLst>
                  <a:path extrusionOk="0" h="120000" w="120000">
                    <a:moveTo>
                      <a:pt x="60000" y="120000"/>
                    </a:moveTo>
                    <a:cubicBezTo>
                      <a:pt x="93083" y="120000"/>
                      <a:pt x="120000" y="93083"/>
                      <a:pt x="120000" y="60000"/>
                    </a:cubicBezTo>
                    <a:cubicBezTo>
                      <a:pt x="120000" y="26916"/>
                      <a:pt x="93083" y="0"/>
                      <a:pt x="60000" y="0"/>
                    </a:cubicBezTo>
                    <a:cubicBezTo>
                      <a:pt x="26916" y="0"/>
                      <a:pt x="0" y="26916"/>
                      <a:pt x="0" y="60000"/>
                    </a:cubicBezTo>
                    <a:cubicBezTo>
                      <a:pt x="0" y="93083"/>
                      <a:pt x="26916" y="120000"/>
                      <a:pt x="60000" y="120000"/>
                    </a:cubicBezTo>
                    <a:close/>
                  </a:path>
                </a:pathLst>
              </a:custGeom>
              <a:solidFill>
                <a:schemeClr val="accent4"/>
              </a:solidFill>
              <a:ln>
                <a:noFill/>
              </a:ln>
            </p:spPr>
            <p:txBody>
              <a:bodyPr anchorCtr="0" anchor="ctr" bIns="38125" lIns="38125" spcFirstLastPara="1" rIns="38125" wrap="square" tIns="381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182" name="Google Shape;1182;p108"/>
              <p:cNvSpPr/>
              <p:nvPr/>
            </p:nvSpPr>
            <p:spPr>
              <a:xfrm>
                <a:off x="0" y="0"/>
                <a:ext cx="956700" cy="655200"/>
              </a:xfrm>
              <a:custGeom>
                <a:rect b="b" l="l" r="r" t="t"/>
                <a:pathLst>
                  <a:path extrusionOk="0" h="120000" w="120000">
                    <a:moveTo>
                      <a:pt x="99905" y="55377"/>
                    </a:moveTo>
                    <a:cubicBezTo>
                      <a:pt x="98894" y="24605"/>
                      <a:pt x="81411" y="0"/>
                      <a:pt x="60000" y="0"/>
                    </a:cubicBezTo>
                    <a:cubicBezTo>
                      <a:pt x="38588" y="0"/>
                      <a:pt x="21105" y="24605"/>
                      <a:pt x="20094" y="55377"/>
                    </a:cubicBezTo>
                    <a:cubicBezTo>
                      <a:pt x="8855" y="56805"/>
                      <a:pt x="0" y="70711"/>
                      <a:pt x="0" y="87616"/>
                    </a:cubicBezTo>
                    <a:cubicBezTo>
                      <a:pt x="0" y="105472"/>
                      <a:pt x="9866" y="120000"/>
                      <a:pt x="22000" y="120000"/>
                    </a:cubicBezTo>
                    <a:cubicBezTo>
                      <a:pt x="23105" y="120000"/>
                      <a:pt x="24000" y="118694"/>
                      <a:pt x="24000" y="117077"/>
                    </a:cubicBezTo>
                    <a:lnTo>
                      <a:pt x="24000" y="58161"/>
                    </a:lnTo>
                    <a:cubicBezTo>
                      <a:pt x="24000" y="29311"/>
                      <a:pt x="40150" y="5838"/>
                      <a:pt x="60000" y="5838"/>
                    </a:cubicBezTo>
                    <a:cubicBezTo>
                      <a:pt x="79850" y="5838"/>
                      <a:pt x="96000" y="29311"/>
                      <a:pt x="96000" y="58161"/>
                    </a:cubicBezTo>
                    <a:lnTo>
                      <a:pt x="96000" y="117077"/>
                    </a:lnTo>
                    <a:cubicBezTo>
                      <a:pt x="96000" y="118694"/>
                      <a:pt x="96894" y="120000"/>
                      <a:pt x="98000" y="120000"/>
                    </a:cubicBezTo>
                    <a:cubicBezTo>
                      <a:pt x="110133" y="120000"/>
                      <a:pt x="120000" y="105472"/>
                      <a:pt x="120000" y="87616"/>
                    </a:cubicBezTo>
                    <a:cubicBezTo>
                      <a:pt x="120000" y="70711"/>
                      <a:pt x="111144" y="56805"/>
                      <a:pt x="99905" y="55377"/>
                    </a:cubicBezTo>
                    <a:close/>
                  </a:path>
                </a:pathLst>
              </a:custGeom>
              <a:solidFill>
                <a:schemeClr val="accent4"/>
              </a:solidFill>
              <a:ln>
                <a:noFill/>
              </a:ln>
            </p:spPr>
            <p:txBody>
              <a:bodyPr anchorCtr="0" anchor="ctr" bIns="38125" lIns="38125" spcFirstLastPara="1" rIns="38125" wrap="square" tIns="381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183" name="Google Shape;1183;p108"/>
              <p:cNvSpPr/>
              <p:nvPr/>
            </p:nvSpPr>
            <p:spPr>
              <a:xfrm>
                <a:off x="141315" y="798863"/>
                <a:ext cx="675300" cy="159300"/>
              </a:xfrm>
              <a:custGeom>
                <a:rect b="b" l="l" r="r" t="t"/>
                <a:pathLst>
                  <a:path extrusionOk="0" h="120000" w="120000">
                    <a:moveTo>
                      <a:pt x="95727" y="0"/>
                    </a:moveTo>
                    <a:lnTo>
                      <a:pt x="24272" y="0"/>
                    </a:lnTo>
                    <a:cubicBezTo>
                      <a:pt x="11116" y="0"/>
                      <a:pt x="0" y="49455"/>
                      <a:pt x="0" y="108000"/>
                    </a:cubicBezTo>
                    <a:cubicBezTo>
                      <a:pt x="0" y="114633"/>
                      <a:pt x="1266" y="120000"/>
                      <a:pt x="2833" y="120000"/>
                    </a:cubicBezTo>
                    <a:lnTo>
                      <a:pt x="117166" y="120000"/>
                    </a:lnTo>
                    <a:cubicBezTo>
                      <a:pt x="118733" y="120000"/>
                      <a:pt x="120000" y="114633"/>
                      <a:pt x="120000" y="108000"/>
                    </a:cubicBezTo>
                    <a:cubicBezTo>
                      <a:pt x="120000" y="49455"/>
                      <a:pt x="108883" y="0"/>
                      <a:pt x="95727" y="0"/>
                    </a:cubicBezTo>
                    <a:close/>
                  </a:path>
                </a:pathLst>
              </a:custGeom>
              <a:solidFill>
                <a:schemeClr val="accent4"/>
              </a:solidFill>
              <a:ln>
                <a:noFill/>
              </a:ln>
            </p:spPr>
            <p:txBody>
              <a:bodyPr anchorCtr="0" anchor="ctr" bIns="38125" lIns="38125" spcFirstLastPara="1" rIns="38125" wrap="square" tIns="381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grpSp>
        <p:grpSp>
          <p:nvGrpSpPr>
            <p:cNvPr id="1184" name="Google Shape;1184;p108"/>
            <p:cNvGrpSpPr/>
            <p:nvPr/>
          </p:nvGrpSpPr>
          <p:grpSpPr>
            <a:xfrm>
              <a:off x="2717518" y="1794952"/>
              <a:ext cx="314134" cy="328171"/>
              <a:chOff x="0" y="0"/>
              <a:chExt cx="1088100" cy="1088100"/>
            </a:xfrm>
          </p:grpSpPr>
          <p:sp>
            <p:nvSpPr>
              <p:cNvPr id="1185" name="Google Shape;1185;p108"/>
              <p:cNvSpPr/>
              <p:nvPr/>
            </p:nvSpPr>
            <p:spPr>
              <a:xfrm>
                <a:off x="0" y="0"/>
                <a:ext cx="1088100" cy="1088100"/>
              </a:xfrm>
              <a:custGeom>
                <a:rect b="b" l="l" r="r" t="t"/>
                <a:pathLst>
                  <a:path extrusionOk="0" h="120000" w="120000">
                    <a:moveTo>
                      <a:pt x="60000" y="5833"/>
                    </a:moveTo>
                    <a:cubicBezTo>
                      <a:pt x="30133" y="5833"/>
                      <a:pt x="5833" y="30133"/>
                      <a:pt x="5833" y="60000"/>
                    </a:cubicBezTo>
                    <a:cubicBezTo>
                      <a:pt x="5833" y="89866"/>
                      <a:pt x="30133" y="114166"/>
                      <a:pt x="60000" y="114166"/>
                    </a:cubicBezTo>
                    <a:cubicBezTo>
                      <a:pt x="89866" y="114166"/>
                      <a:pt x="114166" y="89866"/>
                      <a:pt x="114166" y="60000"/>
                    </a:cubicBezTo>
                    <a:cubicBezTo>
                      <a:pt x="114166" y="30133"/>
                      <a:pt x="89866" y="5833"/>
                      <a:pt x="60000" y="5833"/>
                    </a:cubicBezTo>
                    <a:close/>
                    <a:moveTo>
                      <a:pt x="60000" y="120000"/>
                    </a:moveTo>
                    <a:cubicBezTo>
                      <a:pt x="26916" y="120000"/>
                      <a:pt x="0" y="93083"/>
                      <a:pt x="0" y="60000"/>
                    </a:cubicBezTo>
                    <a:cubicBezTo>
                      <a:pt x="0" y="26916"/>
                      <a:pt x="26916" y="0"/>
                      <a:pt x="60000" y="0"/>
                    </a:cubicBezTo>
                    <a:cubicBezTo>
                      <a:pt x="93083" y="0"/>
                      <a:pt x="120000" y="26916"/>
                      <a:pt x="120000" y="60000"/>
                    </a:cubicBezTo>
                    <a:cubicBezTo>
                      <a:pt x="120000" y="93083"/>
                      <a:pt x="93083" y="120000"/>
                      <a:pt x="60000" y="12000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186" name="Google Shape;1186;p108"/>
              <p:cNvSpPr/>
              <p:nvPr/>
            </p:nvSpPr>
            <p:spPr>
              <a:xfrm>
                <a:off x="355122" y="423124"/>
                <a:ext cx="175500" cy="244500"/>
              </a:xfrm>
              <a:custGeom>
                <a:rect b="b" l="l" r="r" t="t"/>
                <a:pathLst>
                  <a:path extrusionOk="0" h="120000" w="120000">
                    <a:moveTo>
                      <a:pt x="120000" y="18700"/>
                    </a:moveTo>
                    <a:cubicBezTo>
                      <a:pt x="115016" y="22222"/>
                      <a:pt x="108072" y="28500"/>
                      <a:pt x="99183" y="37527"/>
                    </a:cubicBezTo>
                    <a:cubicBezTo>
                      <a:pt x="90294" y="46555"/>
                      <a:pt x="82838" y="55877"/>
                      <a:pt x="76850" y="65494"/>
                    </a:cubicBezTo>
                    <a:cubicBezTo>
                      <a:pt x="72083" y="73038"/>
                      <a:pt x="67800" y="82266"/>
                      <a:pt x="63988" y="93166"/>
                    </a:cubicBezTo>
                    <a:cubicBezTo>
                      <a:pt x="60155" y="104066"/>
                      <a:pt x="58250" y="113011"/>
                      <a:pt x="58250" y="120000"/>
                    </a:cubicBezTo>
                    <a:lnTo>
                      <a:pt x="23694" y="120000"/>
                    </a:lnTo>
                    <a:cubicBezTo>
                      <a:pt x="24705" y="98194"/>
                      <a:pt x="34672" y="75527"/>
                      <a:pt x="53600" y="51994"/>
                    </a:cubicBezTo>
                    <a:cubicBezTo>
                      <a:pt x="65838" y="37400"/>
                      <a:pt x="76072" y="27227"/>
                      <a:pt x="84338" y="21466"/>
                    </a:cubicBezTo>
                    <a:lnTo>
                      <a:pt x="0" y="21466"/>
                    </a:lnTo>
                    <a:lnTo>
                      <a:pt x="466" y="0"/>
                    </a:lnTo>
                    <a:lnTo>
                      <a:pt x="120000" y="0"/>
                    </a:lnTo>
                    <a:cubicBezTo>
                      <a:pt x="120000" y="0"/>
                      <a:pt x="120000" y="18700"/>
                      <a:pt x="120000" y="1870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187" name="Google Shape;1187;p108"/>
              <p:cNvSpPr/>
              <p:nvPr/>
            </p:nvSpPr>
            <p:spPr>
              <a:xfrm>
                <a:off x="551572" y="415568"/>
                <a:ext cx="169500" cy="249000"/>
              </a:xfrm>
              <a:custGeom>
                <a:rect b="b" l="l" r="r" t="t"/>
                <a:pathLst>
                  <a:path extrusionOk="0" h="120000" w="120000">
                    <a:moveTo>
                      <a:pt x="8094" y="96527"/>
                    </a:moveTo>
                    <a:cubicBezTo>
                      <a:pt x="13011" y="88566"/>
                      <a:pt x="24611" y="80138"/>
                      <a:pt x="42900" y="71244"/>
                    </a:cubicBezTo>
                    <a:cubicBezTo>
                      <a:pt x="58772" y="63500"/>
                      <a:pt x="69044" y="57955"/>
                      <a:pt x="73716" y="54605"/>
                    </a:cubicBezTo>
                    <a:cubicBezTo>
                      <a:pt x="80883" y="49388"/>
                      <a:pt x="84472" y="43677"/>
                      <a:pt x="84472" y="37472"/>
                    </a:cubicBezTo>
                    <a:cubicBezTo>
                      <a:pt x="84472" y="32422"/>
                      <a:pt x="82416" y="28222"/>
                      <a:pt x="78305" y="24872"/>
                    </a:cubicBezTo>
                    <a:cubicBezTo>
                      <a:pt x="74200" y="21522"/>
                      <a:pt x="68316" y="19850"/>
                      <a:pt x="60666" y="19850"/>
                    </a:cubicBezTo>
                    <a:cubicBezTo>
                      <a:pt x="50188" y="19850"/>
                      <a:pt x="43061" y="22511"/>
                      <a:pt x="39277" y="27838"/>
                    </a:cubicBezTo>
                    <a:cubicBezTo>
                      <a:pt x="37100" y="30911"/>
                      <a:pt x="35811" y="35800"/>
                      <a:pt x="35405" y="42500"/>
                    </a:cubicBezTo>
                    <a:lnTo>
                      <a:pt x="1933" y="42500"/>
                    </a:lnTo>
                    <a:cubicBezTo>
                      <a:pt x="2500" y="32338"/>
                      <a:pt x="5194" y="24133"/>
                      <a:pt x="10027" y="17872"/>
                    </a:cubicBezTo>
                    <a:cubicBezTo>
                      <a:pt x="19233" y="5955"/>
                      <a:pt x="35566" y="0"/>
                      <a:pt x="59033" y="0"/>
                    </a:cubicBezTo>
                    <a:cubicBezTo>
                      <a:pt x="77583" y="0"/>
                      <a:pt x="92344" y="3500"/>
                      <a:pt x="103305" y="10500"/>
                    </a:cubicBezTo>
                    <a:cubicBezTo>
                      <a:pt x="114277" y="17500"/>
                      <a:pt x="119761" y="26766"/>
                      <a:pt x="119761" y="38300"/>
                    </a:cubicBezTo>
                    <a:cubicBezTo>
                      <a:pt x="119761" y="47138"/>
                      <a:pt x="115888" y="54988"/>
                      <a:pt x="108138" y="61855"/>
                    </a:cubicBezTo>
                    <a:cubicBezTo>
                      <a:pt x="103038" y="66411"/>
                      <a:pt x="94700" y="71488"/>
                      <a:pt x="83083" y="77088"/>
                    </a:cubicBezTo>
                    <a:lnTo>
                      <a:pt x="69266" y="83761"/>
                    </a:lnTo>
                    <a:cubicBezTo>
                      <a:pt x="60622" y="87933"/>
                      <a:pt x="54722" y="90955"/>
                      <a:pt x="51538" y="92822"/>
                    </a:cubicBezTo>
                    <a:cubicBezTo>
                      <a:pt x="48361" y="94688"/>
                      <a:pt x="45677" y="96855"/>
                      <a:pt x="43505" y="99327"/>
                    </a:cubicBezTo>
                    <a:lnTo>
                      <a:pt x="120000" y="99327"/>
                    </a:lnTo>
                    <a:lnTo>
                      <a:pt x="120000" y="120000"/>
                    </a:lnTo>
                    <a:lnTo>
                      <a:pt x="0" y="120000"/>
                    </a:lnTo>
                    <a:cubicBezTo>
                      <a:pt x="322" y="111433"/>
                      <a:pt x="3022" y="103611"/>
                      <a:pt x="8094" y="96527"/>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188" name="Google Shape;1188;p108"/>
              <p:cNvSpPr/>
              <p:nvPr/>
            </p:nvSpPr>
            <p:spPr>
              <a:xfrm>
                <a:off x="105781" y="105781"/>
                <a:ext cx="876600" cy="876600"/>
              </a:xfrm>
              <a:custGeom>
                <a:rect b="b" l="l" r="r" t="t"/>
                <a:pathLst>
                  <a:path extrusionOk="0" h="120000" w="120000">
                    <a:moveTo>
                      <a:pt x="60000" y="99827"/>
                    </a:moveTo>
                    <a:cubicBezTo>
                      <a:pt x="38005" y="99827"/>
                      <a:pt x="20172" y="81994"/>
                      <a:pt x="20172" y="60000"/>
                    </a:cubicBezTo>
                    <a:cubicBezTo>
                      <a:pt x="20172" y="38005"/>
                      <a:pt x="38005" y="20172"/>
                      <a:pt x="60000" y="20172"/>
                    </a:cubicBezTo>
                    <a:cubicBezTo>
                      <a:pt x="81994" y="20172"/>
                      <a:pt x="99827" y="38005"/>
                      <a:pt x="99827" y="60000"/>
                    </a:cubicBezTo>
                    <a:cubicBezTo>
                      <a:pt x="99827" y="81994"/>
                      <a:pt x="81994" y="99827"/>
                      <a:pt x="60000" y="99827"/>
                    </a:cubicBezTo>
                    <a:close/>
                    <a:moveTo>
                      <a:pt x="24638" y="100811"/>
                    </a:moveTo>
                    <a:lnTo>
                      <a:pt x="23111" y="99433"/>
                    </a:lnTo>
                    <a:lnTo>
                      <a:pt x="29922" y="91866"/>
                    </a:lnTo>
                    <a:lnTo>
                      <a:pt x="31450" y="93244"/>
                    </a:lnTo>
                    <a:cubicBezTo>
                      <a:pt x="31450" y="93244"/>
                      <a:pt x="24638" y="100811"/>
                      <a:pt x="24638" y="100811"/>
                    </a:cubicBezTo>
                    <a:close/>
                    <a:moveTo>
                      <a:pt x="19188" y="95361"/>
                    </a:moveTo>
                    <a:lnTo>
                      <a:pt x="26755" y="88550"/>
                    </a:lnTo>
                    <a:lnTo>
                      <a:pt x="28133" y="90077"/>
                    </a:lnTo>
                    <a:lnTo>
                      <a:pt x="20566" y="96888"/>
                    </a:lnTo>
                    <a:cubicBezTo>
                      <a:pt x="20566" y="96888"/>
                      <a:pt x="19188" y="95361"/>
                      <a:pt x="19188" y="95361"/>
                    </a:cubicBezTo>
                    <a:close/>
                    <a:moveTo>
                      <a:pt x="16927" y="92566"/>
                    </a:moveTo>
                    <a:lnTo>
                      <a:pt x="15716" y="90900"/>
                    </a:lnTo>
                    <a:lnTo>
                      <a:pt x="23955" y="84916"/>
                    </a:lnTo>
                    <a:lnTo>
                      <a:pt x="25166" y="86583"/>
                    </a:lnTo>
                    <a:cubicBezTo>
                      <a:pt x="25166" y="86583"/>
                      <a:pt x="16927" y="92566"/>
                      <a:pt x="16927" y="92566"/>
                    </a:cubicBezTo>
                    <a:close/>
                    <a:moveTo>
                      <a:pt x="12727" y="86105"/>
                    </a:moveTo>
                    <a:lnTo>
                      <a:pt x="21550" y="81011"/>
                    </a:lnTo>
                    <a:lnTo>
                      <a:pt x="22577" y="82794"/>
                    </a:lnTo>
                    <a:lnTo>
                      <a:pt x="13755" y="87883"/>
                    </a:lnTo>
                    <a:cubicBezTo>
                      <a:pt x="13755" y="87883"/>
                      <a:pt x="12727" y="86105"/>
                      <a:pt x="12727" y="86105"/>
                    </a:cubicBezTo>
                    <a:close/>
                    <a:moveTo>
                      <a:pt x="10261" y="81022"/>
                    </a:moveTo>
                    <a:lnTo>
                      <a:pt x="19561" y="76877"/>
                    </a:lnTo>
                    <a:lnTo>
                      <a:pt x="20400" y="78755"/>
                    </a:lnTo>
                    <a:lnTo>
                      <a:pt x="11094" y="82900"/>
                    </a:lnTo>
                    <a:cubicBezTo>
                      <a:pt x="11094" y="82900"/>
                      <a:pt x="10261" y="81022"/>
                      <a:pt x="10261" y="81022"/>
                    </a:cubicBezTo>
                    <a:close/>
                    <a:moveTo>
                      <a:pt x="8333" y="75705"/>
                    </a:moveTo>
                    <a:lnTo>
                      <a:pt x="18016" y="72561"/>
                    </a:lnTo>
                    <a:lnTo>
                      <a:pt x="18655" y="74516"/>
                    </a:lnTo>
                    <a:lnTo>
                      <a:pt x="8972" y="77661"/>
                    </a:lnTo>
                    <a:cubicBezTo>
                      <a:pt x="8972" y="77661"/>
                      <a:pt x="8333" y="75705"/>
                      <a:pt x="8333" y="75705"/>
                    </a:cubicBezTo>
                    <a:close/>
                    <a:moveTo>
                      <a:pt x="6977" y="70216"/>
                    </a:moveTo>
                    <a:lnTo>
                      <a:pt x="16938" y="68100"/>
                    </a:lnTo>
                    <a:lnTo>
                      <a:pt x="17366" y="70116"/>
                    </a:lnTo>
                    <a:lnTo>
                      <a:pt x="7405" y="72233"/>
                    </a:lnTo>
                    <a:cubicBezTo>
                      <a:pt x="7405" y="72233"/>
                      <a:pt x="6977" y="70216"/>
                      <a:pt x="6977" y="70216"/>
                    </a:cubicBezTo>
                    <a:close/>
                    <a:moveTo>
                      <a:pt x="6200" y="64622"/>
                    </a:moveTo>
                    <a:lnTo>
                      <a:pt x="16327" y="63555"/>
                    </a:lnTo>
                    <a:lnTo>
                      <a:pt x="16538" y="65600"/>
                    </a:lnTo>
                    <a:lnTo>
                      <a:pt x="6411" y="66666"/>
                    </a:lnTo>
                    <a:cubicBezTo>
                      <a:pt x="6411" y="66666"/>
                      <a:pt x="6200" y="64622"/>
                      <a:pt x="6200" y="64622"/>
                    </a:cubicBezTo>
                    <a:close/>
                    <a:moveTo>
                      <a:pt x="6011" y="58972"/>
                    </a:moveTo>
                    <a:lnTo>
                      <a:pt x="16194" y="58972"/>
                    </a:lnTo>
                    <a:lnTo>
                      <a:pt x="16194" y="61027"/>
                    </a:lnTo>
                    <a:lnTo>
                      <a:pt x="6011" y="61027"/>
                    </a:lnTo>
                    <a:cubicBezTo>
                      <a:pt x="6011" y="61027"/>
                      <a:pt x="6011" y="58972"/>
                      <a:pt x="6011" y="58972"/>
                    </a:cubicBezTo>
                    <a:close/>
                    <a:moveTo>
                      <a:pt x="6411" y="53333"/>
                    </a:moveTo>
                    <a:lnTo>
                      <a:pt x="16538" y="54400"/>
                    </a:lnTo>
                    <a:lnTo>
                      <a:pt x="16327" y="56444"/>
                    </a:lnTo>
                    <a:lnTo>
                      <a:pt x="6200" y="55377"/>
                    </a:lnTo>
                    <a:cubicBezTo>
                      <a:pt x="6200" y="55377"/>
                      <a:pt x="6411" y="53333"/>
                      <a:pt x="6411" y="53333"/>
                    </a:cubicBezTo>
                    <a:close/>
                    <a:moveTo>
                      <a:pt x="7405" y="47766"/>
                    </a:moveTo>
                    <a:lnTo>
                      <a:pt x="17366" y="49883"/>
                    </a:lnTo>
                    <a:lnTo>
                      <a:pt x="16938" y="51900"/>
                    </a:lnTo>
                    <a:lnTo>
                      <a:pt x="6977" y="49783"/>
                    </a:lnTo>
                    <a:cubicBezTo>
                      <a:pt x="6977" y="49783"/>
                      <a:pt x="7405" y="47766"/>
                      <a:pt x="7405" y="47766"/>
                    </a:cubicBezTo>
                    <a:close/>
                    <a:moveTo>
                      <a:pt x="8972" y="42338"/>
                    </a:moveTo>
                    <a:lnTo>
                      <a:pt x="18655" y="45483"/>
                    </a:lnTo>
                    <a:lnTo>
                      <a:pt x="18016" y="47438"/>
                    </a:lnTo>
                    <a:lnTo>
                      <a:pt x="8333" y="44294"/>
                    </a:lnTo>
                    <a:cubicBezTo>
                      <a:pt x="8333" y="44294"/>
                      <a:pt x="8972" y="42338"/>
                      <a:pt x="8972" y="42338"/>
                    </a:cubicBezTo>
                    <a:close/>
                    <a:moveTo>
                      <a:pt x="11094" y="37100"/>
                    </a:moveTo>
                    <a:lnTo>
                      <a:pt x="20400" y="41244"/>
                    </a:lnTo>
                    <a:lnTo>
                      <a:pt x="19561" y="43122"/>
                    </a:lnTo>
                    <a:lnTo>
                      <a:pt x="10261" y="38977"/>
                    </a:lnTo>
                    <a:cubicBezTo>
                      <a:pt x="10261" y="38977"/>
                      <a:pt x="11094" y="37100"/>
                      <a:pt x="11094" y="37100"/>
                    </a:cubicBezTo>
                    <a:close/>
                    <a:moveTo>
                      <a:pt x="13755" y="32116"/>
                    </a:moveTo>
                    <a:lnTo>
                      <a:pt x="22577" y="37205"/>
                    </a:lnTo>
                    <a:lnTo>
                      <a:pt x="21550" y="38988"/>
                    </a:lnTo>
                    <a:lnTo>
                      <a:pt x="12727" y="33894"/>
                    </a:lnTo>
                    <a:cubicBezTo>
                      <a:pt x="12727" y="33894"/>
                      <a:pt x="13755" y="32116"/>
                      <a:pt x="13755" y="32116"/>
                    </a:cubicBezTo>
                    <a:close/>
                    <a:moveTo>
                      <a:pt x="16927" y="27433"/>
                    </a:moveTo>
                    <a:lnTo>
                      <a:pt x="25166" y="33416"/>
                    </a:lnTo>
                    <a:lnTo>
                      <a:pt x="23955" y="35083"/>
                    </a:lnTo>
                    <a:lnTo>
                      <a:pt x="15716" y="29100"/>
                    </a:lnTo>
                    <a:cubicBezTo>
                      <a:pt x="15716" y="29100"/>
                      <a:pt x="16927" y="27433"/>
                      <a:pt x="16927" y="27433"/>
                    </a:cubicBezTo>
                    <a:close/>
                    <a:moveTo>
                      <a:pt x="20566" y="23111"/>
                    </a:moveTo>
                    <a:lnTo>
                      <a:pt x="28133" y="29922"/>
                    </a:lnTo>
                    <a:lnTo>
                      <a:pt x="26755" y="31450"/>
                    </a:lnTo>
                    <a:lnTo>
                      <a:pt x="19188" y="24638"/>
                    </a:lnTo>
                    <a:cubicBezTo>
                      <a:pt x="19188" y="24638"/>
                      <a:pt x="20566" y="23111"/>
                      <a:pt x="20566" y="23111"/>
                    </a:cubicBezTo>
                    <a:close/>
                    <a:moveTo>
                      <a:pt x="24638" y="19188"/>
                    </a:moveTo>
                    <a:lnTo>
                      <a:pt x="31450" y="26755"/>
                    </a:lnTo>
                    <a:lnTo>
                      <a:pt x="29922" y="28133"/>
                    </a:lnTo>
                    <a:lnTo>
                      <a:pt x="23111" y="20566"/>
                    </a:lnTo>
                    <a:cubicBezTo>
                      <a:pt x="23111" y="20566"/>
                      <a:pt x="24638" y="19188"/>
                      <a:pt x="24638" y="19188"/>
                    </a:cubicBezTo>
                    <a:close/>
                    <a:moveTo>
                      <a:pt x="29100" y="15716"/>
                    </a:moveTo>
                    <a:lnTo>
                      <a:pt x="35083" y="23955"/>
                    </a:lnTo>
                    <a:lnTo>
                      <a:pt x="33416" y="25166"/>
                    </a:lnTo>
                    <a:lnTo>
                      <a:pt x="27433" y="16927"/>
                    </a:lnTo>
                    <a:cubicBezTo>
                      <a:pt x="27433" y="16927"/>
                      <a:pt x="29100" y="15716"/>
                      <a:pt x="29100" y="15716"/>
                    </a:cubicBezTo>
                    <a:close/>
                    <a:moveTo>
                      <a:pt x="33894" y="12727"/>
                    </a:moveTo>
                    <a:lnTo>
                      <a:pt x="38988" y="21550"/>
                    </a:lnTo>
                    <a:lnTo>
                      <a:pt x="37205" y="22577"/>
                    </a:lnTo>
                    <a:lnTo>
                      <a:pt x="32116" y="13755"/>
                    </a:lnTo>
                    <a:cubicBezTo>
                      <a:pt x="32116" y="13755"/>
                      <a:pt x="33894" y="12727"/>
                      <a:pt x="33894" y="12727"/>
                    </a:cubicBezTo>
                    <a:close/>
                    <a:moveTo>
                      <a:pt x="38977" y="10261"/>
                    </a:moveTo>
                    <a:lnTo>
                      <a:pt x="43122" y="19561"/>
                    </a:lnTo>
                    <a:lnTo>
                      <a:pt x="41244" y="20400"/>
                    </a:lnTo>
                    <a:lnTo>
                      <a:pt x="37100" y="11094"/>
                    </a:lnTo>
                    <a:cubicBezTo>
                      <a:pt x="37100" y="11094"/>
                      <a:pt x="38977" y="10261"/>
                      <a:pt x="38977" y="10261"/>
                    </a:cubicBezTo>
                    <a:close/>
                    <a:moveTo>
                      <a:pt x="44294" y="8333"/>
                    </a:moveTo>
                    <a:lnTo>
                      <a:pt x="47438" y="18016"/>
                    </a:lnTo>
                    <a:lnTo>
                      <a:pt x="45483" y="18655"/>
                    </a:lnTo>
                    <a:lnTo>
                      <a:pt x="42338" y="8972"/>
                    </a:lnTo>
                    <a:cubicBezTo>
                      <a:pt x="42338" y="8972"/>
                      <a:pt x="44294" y="8333"/>
                      <a:pt x="44294" y="8333"/>
                    </a:cubicBezTo>
                    <a:close/>
                    <a:moveTo>
                      <a:pt x="49783" y="6977"/>
                    </a:moveTo>
                    <a:lnTo>
                      <a:pt x="51900" y="16938"/>
                    </a:lnTo>
                    <a:lnTo>
                      <a:pt x="49883" y="17366"/>
                    </a:lnTo>
                    <a:lnTo>
                      <a:pt x="47766" y="7405"/>
                    </a:lnTo>
                    <a:cubicBezTo>
                      <a:pt x="47766" y="7405"/>
                      <a:pt x="49783" y="6977"/>
                      <a:pt x="49783" y="6977"/>
                    </a:cubicBezTo>
                    <a:close/>
                    <a:moveTo>
                      <a:pt x="55377" y="6200"/>
                    </a:moveTo>
                    <a:lnTo>
                      <a:pt x="56444" y="16327"/>
                    </a:lnTo>
                    <a:lnTo>
                      <a:pt x="54400" y="16538"/>
                    </a:lnTo>
                    <a:lnTo>
                      <a:pt x="53333" y="6411"/>
                    </a:lnTo>
                    <a:cubicBezTo>
                      <a:pt x="53333" y="6411"/>
                      <a:pt x="55377" y="6200"/>
                      <a:pt x="55377" y="6200"/>
                    </a:cubicBezTo>
                    <a:close/>
                    <a:moveTo>
                      <a:pt x="58972" y="6011"/>
                    </a:moveTo>
                    <a:lnTo>
                      <a:pt x="61027" y="6011"/>
                    </a:lnTo>
                    <a:lnTo>
                      <a:pt x="61027" y="16194"/>
                    </a:lnTo>
                    <a:lnTo>
                      <a:pt x="58972" y="16194"/>
                    </a:lnTo>
                    <a:cubicBezTo>
                      <a:pt x="58972" y="16194"/>
                      <a:pt x="58972" y="6011"/>
                      <a:pt x="58972" y="6011"/>
                    </a:cubicBezTo>
                    <a:close/>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grpSp>
        <p:grpSp>
          <p:nvGrpSpPr>
            <p:cNvPr id="1189" name="Google Shape;1189;p108"/>
            <p:cNvGrpSpPr/>
            <p:nvPr/>
          </p:nvGrpSpPr>
          <p:grpSpPr>
            <a:xfrm>
              <a:off x="5146023" y="1828068"/>
              <a:ext cx="212418" cy="261885"/>
              <a:chOff x="0" y="0"/>
              <a:chExt cx="742200" cy="875871"/>
            </a:xfrm>
          </p:grpSpPr>
          <p:sp>
            <p:nvSpPr>
              <p:cNvPr id="1190" name="Google Shape;1190;p108"/>
              <p:cNvSpPr/>
              <p:nvPr/>
            </p:nvSpPr>
            <p:spPr>
              <a:xfrm>
                <a:off x="0" y="198771"/>
                <a:ext cx="742200" cy="677100"/>
              </a:xfrm>
              <a:custGeom>
                <a:rect b="b" l="l" r="r" t="t"/>
                <a:pathLst>
                  <a:path extrusionOk="0" h="120000" w="120000">
                    <a:moveTo>
                      <a:pt x="60000" y="109277"/>
                    </a:moveTo>
                    <a:cubicBezTo>
                      <a:pt x="35911" y="109277"/>
                      <a:pt x="16388" y="87877"/>
                      <a:pt x="16388" y="61483"/>
                    </a:cubicBezTo>
                    <a:cubicBezTo>
                      <a:pt x="16388" y="35083"/>
                      <a:pt x="35911" y="13688"/>
                      <a:pt x="60000" y="13688"/>
                    </a:cubicBezTo>
                    <a:cubicBezTo>
                      <a:pt x="84088" y="13688"/>
                      <a:pt x="103611" y="35083"/>
                      <a:pt x="103611" y="61483"/>
                    </a:cubicBezTo>
                    <a:cubicBezTo>
                      <a:pt x="103611" y="87877"/>
                      <a:pt x="84088" y="109277"/>
                      <a:pt x="60000" y="109277"/>
                    </a:cubicBezTo>
                    <a:close/>
                    <a:moveTo>
                      <a:pt x="0" y="0"/>
                    </a:moveTo>
                    <a:lnTo>
                      <a:pt x="0" y="120000"/>
                    </a:lnTo>
                    <a:lnTo>
                      <a:pt x="120000" y="120000"/>
                    </a:lnTo>
                    <a:lnTo>
                      <a:pt x="120000" y="0"/>
                    </a:lnTo>
                    <a:cubicBezTo>
                      <a:pt x="120000" y="0"/>
                      <a:pt x="0" y="0"/>
                      <a:pt x="0" y="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191" name="Google Shape;1191;p108"/>
              <p:cNvSpPr/>
              <p:nvPr/>
            </p:nvSpPr>
            <p:spPr>
              <a:xfrm>
                <a:off x="0" y="0"/>
                <a:ext cx="742200" cy="166800"/>
              </a:xfrm>
              <a:custGeom>
                <a:rect b="b" l="l" r="r" t="t"/>
                <a:pathLst>
                  <a:path extrusionOk="0" h="120000" w="120000">
                    <a:moveTo>
                      <a:pt x="105672" y="84144"/>
                    </a:moveTo>
                    <a:cubicBezTo>
                      <a:pt x="102672" y="84144"/>
                      <a:pt x="100244" y="73333"/>
                      <a:pt x="100244" y="60000"/>
                    </a:cubicBezTo>
                    <a:cubicBezTo>
                      <a:pt x="100244" y="46666"/>
                      <a:pt x="102672" y="35855"/>
                      <a:pt x="105672" y="35855"/>
                    </a:cubicBezTo>
                    <a:cubicBezTo>
                      <a:pt x="108666" y="35855"/>
                      <a:pt x="111100" y="46666"/>
                      <a:pt x="111100" y="60000"/>
                    </a:cubicBezTo>
                    <a:cubicBezTo>
                      <a:pt x="111100" y="73333"/>
                      <a:pt x="108666" y="84144"/>
                      <a:pt x="105672" y="84144"/>
                    </a:cubicBezTo>
                    <a:close/>
                    <a:moveTo>
                      <a:pt x="0" y="0"/>
                    </a:moveTo>
                    <a:lnTo>
                      <a:pt x="0" y="120000"/>
                    </a:lnTo>
                    <a:lnTo>
                      <a:pt x="120000" y="120000"/>
                    </a:lnTo>
                    <a:lnTo>
                      <a:pt x="120000" y="0"/>
                    </a:lnTo>
                    <a:cubicBezTo>
                      <a:pt x="120000" y="0"/>
                      <a:pt x="0" y="0"/>
                      <a:pt x="0" y="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192" name="Google Shape;1192;p108"/>
              <p:cNvSpPr/>
              <p:nvPr/>
            </p:nvSpPr>
            <p:spPr>
              <a:xfrm>
                <a:off x="66257" y="483676"/>
                <a:ext cx="614400" cy="67800"/>
              </a:xfrm>
              <a:custGeom>
                <a:rect b="b" l="l" r="r" t="t"/>
                <a:pathLst>
                  <a:path extrusionOk="0" h="120000" w="120000">
                    <a:moveTo>
                      <a:pt x="13656" y="120000"/>
                    </a:moveTo>
                    <a:cubicBezTo>
                      <a:pt x="13287" y="120011"/>
                      <a:pt x="12918" y="119874"/>
                      <a:pt x="12550" y="119588"/>
                    </a:cubicBezTo>
                    <a:cubicBezTo>
                      <a:pt x="5088" y="114043"/>
                      <a:pt x="614" y="53358"/>
                      <a:pt x="424" y="50788"/>
                    </a:cubicBezTo>
                    <a:cubicBezTo>
                      <a:pt x="-357" y="39967"/>
                      <a:pt x="-22" y="25463"/>
                      <a:pt x="1172" y="18376"/>
                    </a:cubicBezTo>
                    <a:cubicBezTo>
                      <a:pt x="2368" y="11312"/>
                      <a:pt x="3971" y="14333"/>
                      <a:pt x="4758" y="25143"/>
                    </a:cubicBezTo>
                    <a:cubicBezTo>
                      <a:pt x="4781" y="25508"/>
                      <a:pt x="8076" y="69473"/>
                      <a:pt x="13008" y="72957"/>
                    </a:cubicBezTo>
                    <a:cubicBezTo>
                      <a:pt x="16398" y="75349"/>
                      <a:pt x="19978" y="58241"/>
                      <a:pt x="23653" y="22116"/>
                    </a:cubicBezTo>
                    <a:lnTo>
                      <a:pt x="25898" y="0"/>
                    </a:lnTo>
                    <a:lnTo>
                      <a:pt x="27719" y="25143"/>
                    </a:lnTo>
                    <a:cubicBezTo>
                      <a:pt x="27747" y="25520"/>
                      <a:pt x="31043" y="69473"/>
                      <a:pt x="35974" y="72957"/>
                    </a:cubicBezTo>
                    <a:cubicBezTo>
                      <a:pt x="39342" y="75326"/>
                      <a:pt x="42939" y="58264"/>
                      <a:pt x="46614" y="22116"/>
                    </a:cubicBezTo>
                    <a:lnTo>
                      <a:pt x="48865" y="0"/>
                    </a:lnTo>
                    <a:lnTo>
                      <a:pt x="50686" y="25143"/>
                    </a:lnTo>
                    <a:cubicBezTo>
                      <a:pt x="50714" y="25520"/>
                      <a:pt x="54004" y="69473"/>
                      <a:pt x="58936" y="72957"/>
                    </a:cubicBezTo>
                    <a:cubicBezTo>
                      <a:pt x="62303" y="75326"/>
                      <a:pt x="65900" y="58264"/>
                      <a:pt x="69581" y="22116"/>
                    </a:cubicBezTo>
                    <a:lnTo>
                      <a:pt x="71826" y="0"/>
                    </a:lnTo>
                    <a:lnTo>
                      <a:pt x="73647" y="25143"/>
                    </a:lnTo>
                    <a:cubicBezTo>
                      <a:pt x="73675" y="25520"/>
                      <a:pt x="76970" y="69473"/>
                      <a:pt x="81902" y="72957"/>
                    </a:cubicBezTo>
                    <a:cubicBezTo>
                      <a:pt x="85265" y="75326"/>
                      <a:pt x="88867" y="58264"/>
                      <a:pt x="92542" y="22116"/>
                    </a:cubicBezTo>
                    <a:lnTo>
                      <a:pt x="94793" y="0"/>
                    </a:lnTo>
                    <a:lnTo>
                      <a:pt x="96614" y="25143"/>
                    </a:lnTo>
                    <a:cubicBezTo>
                      <a:pt x="96642" y="25520"/>
                      <a:pt x="99932" y="69473"/>
                      <a:pt x="104863" y="72957"/>
                    </a:cubicBezTo>
                    <a:cubicBezTo>
                      <a:pt x="108231" y="75326"/>
                      <a:pt x="111828" y="58264"/>
                      <a:pt x="115509" y="22116"/>
                    </a:cubicBezTo>
                    <a:cubicBezTo>
                      <a:pt x="116475" y="12625"/>
                      <a:pt x="118112" y="11986"/>
                      <a:pt x="119162" y="20740"/>
                    </a:cubicBezTo>
                    <a:cubicBezTo>
                      <a:pt x="120217" y="29483"/>
                      <a:pt x="120284" y="44296"/>
                      <a:pt x="119318" y="53804"/>
                    </a:cubicBezTo>
                    <a:cubicBezTo>
                      <a:pt x="114492" y="101218"/>
                      <a:pt x="109488" y="123346"/>
                      <a:pt x="104405" y="119588"/>
                    </a:cubicBezTo>
                    <a:cubicBezTo>
                      <a:pt x="99770" y="116145"/>
                      <a:pt x="96290" y="91447"/>
                      <a:pt x="94274" y="72591"/>
                    </a:cubicBezTo>
                    <a:cubicBezTo>
                      <a:pt x="90096" y="107025"/>
                      <a:pt x="85795" y="122798"/>
                      <a:pt x="81444" y="119588"/>
                    </a:cubicBezTo>
                    <a:cubicBezTo>
                      <a:pt x="76808" y="116145"/>
                      <a:pt x="73329" y="91447"/>
                      <a:pt x="71307" y="72591"/>
                    </a:cubicBezTo>
                    <a:cubicBezTo>
                      <a:pt x="67129" y="107025"/>
                      <a:pt x="62834" y="122798"/>
                      <a:pt x="58478" y="119588"/>
                    </a:cubicBezTo>
                    <a:cubicBezTo>
                      <a:pt x="53842" y="116145"/>
                      <a:pt x="50362" y="91447"/>
                      <a:pt x="48346" y="72591"/>
                    </a:cubicBezTo>
                    <a:cubicBezTo>
                      <a:pt x="44168" y="107025"/>
                      <a:pt x="39867" y="122798"/>
                      <a:pt x="35516" y="119588"/>
                    </a:cubicBezTo>
                    <a:cubicBezTo>
                      <a:pt x="30881" y="116145"/>
                      <a:pt x="27401" y="91447"/>
                      <a:pt x="25379" y="72591"/>
                    </a:cubicBezTo>
                    <a:cubicBezTo>
                      <a:pt x="21559" y="104102"/>
                      <a:pt x="17627" y="120000"/>
                      <a:pt x="13656" y="12000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grpSp>
        <p:sp>
          <p:nvSpPr>
            <p:cNvPr id="1193" name="Google Shape;1193;p108"/>
            <p:cNvSpPr/>
            <p:nvPr/>
          </p:nvSpPr>
          <p:spPr>
            <a:xfrm>
              <a:off x="3427182" y="1814094"/>
              <a:ext cx="194100" cy="290100"/>
            </a:xfrm>
            <a:custGeom>
              <a:rect b="b" l="l" r="r" t="t"/>
              <a:pathLst>
                <a:path extrusionOk="0" h="120000" w="120000">
                  <a:moveTo>
                    <a:pt x="105682" y="5711"/>
                  </a:moveTo>
                  <a:cubicBezTo>
                    <a:pt x="105476" y="4727"/>
                    <a:pt x="104274" y="4000"/>
                    <a:pt x="102855" y="4000"/>
                  </a:cubicBezTo>
                  <a:lnTo>
                    <a:pt x="62857" y="4000"/>
                  </a:lnTo>
                  <a:lnTo>
                    <a:pt x="62857" y="2000"/>
                  </a:lnTo>
                  <a:cubicBezTo>
                    <a:pt x="62857" y="894"/>
                    <a:pt x="61577" y="0"/>
                    <a:pt x="59997" y="0"/>
                  </a:cubicBezTo>
                  <a:cubicBezTo>
                    <a:pt x="58416" y="0"/>
                    <a:pt x="57142" y="894"/>
                    <a:pt x="57142" y="2000"/>
                  </a:cubicBezTo>
                  <a:lnTo>
                    <a:pt x="57142" y="4000"/>
                  </a:lnTo>
                  <a:lnTo>
                    <a:pt x="19999" y="4000"/>
                  </a:lnTo>
                  <a:cubicBezTo>
                    <a:pt x="18613" y="4000"/>
                    <a:pt x="17422" y="4694"/>
                    <a:pt x="17183" y="5650"/>
                  </a:cubicBezTo>
                  <a:lnTo>
                    <a:pt x="44" y="73650"/>
                  </a:lnTo>
                  <a:cubicBezTo>
                    <a:pt x="-105" y="74233"/>
                    <a:pt x="122" y="74833"/>
                    <a:pt x="667" y="75283"/>
                  </a:cubicBezTo>
                  <a:cubicBezTo>
                    <a:pt x="1207" y="75738"/>
                    <a:pt x="2008" y="76000"/>
                    <a:pt x="2854" y="76000"/>
                  </a:cubicBezTo>
                  <a:lnTo>
                    <a:pt x="57142" y="76000"/>
                  </a:lnTo>
                  <a:lnTo>
                    <a:pt x="57142" y="116000"/>
                  </a:lnTo>
                  <a:lnTo>
                    <a:pt x="37143" y="116000"/>
                  </a:lnTo>
                  <a:cubicBezTo>
                    <a:pt x="35563" y="116000"/>
                    <a:pt x="34283" y="116894"/>
                    <a:pt x="34283" y="118000"/>
                  </a:cubicBezTo>
                  <a:cubicBezTo>
                    <a:pt x="34283" y="119105"/>
                    <a:pt x="35563" y="120000"/>
                    <a:pt x="37143" y="120000"/>
                  </a:cubicBezTo>
                  <a:lnTo>
                    <a:pt x="82856" y="120000"/>
                  </a:lnTo>
                  <a:cubicBezTo>
                    <a:pt x="84436" y="120000"/>
                    <a:pt x="85711" y="119105"/>
                    <a:pt x="85711" y="118000"/>
                  </a:cubicBezTo>
                  <a:cubicBezTo>
                    <a:pt x="85711" y="116894"/>
                    <a:pt x="84436" y="116000"/>
                    <a:pt x="82856" y="116000"/>
                  </a:cubicBezTo>
                  <a:lnTo>
                    <a:pt x="62857" y="116000"/>
                  </a:lnTo>
                  <a:lnTo>
                    <a:pt x="62857" y="76000"/>
                  </a:lnTo>
                  <a:lnTo>
                    <a:pt x="74287" y="76000"/>
                  </a:lnTo>
                  <a:lnTo>
                    <a:pt x="74287" y="88000"/>
                  </a:lnTo>
                  <a:cubicBezTo>
                    <a:pt x="74287" y="89105"/>
                    <a:pt x="75561" y="90000"/>
                    <a:pt x="77141" y="90000"/>
                  </a:cubicBezTo>
                  <a:cubicBezTo>
                    <a:pt x="78722" y="90000"/>
                    <a:pt x="79996" y="89105"/>
                    <a:pt x="79996" y="88000"/>
                  </a:cubicBezTo>
                  <a:lnTo>
                    <a:pt x="79996" y="76000"/>
                  </a:lnTo>
                  <a:lnTo>
                    <a:pt x="117139" y="76000"/>
                  </a:lnTo>
                  <a:cubicBezTo>
                    <a:pt x="117974" y="76000"/>
                    <a:pt x="118759" y="75744"/>
                    <a:pt x="119304" y="75305"/>
                  </a:cubicBezTo>
                  <a:cubicBezTo>
                    <a:pt x="119844" y="74866"/>
                    <a:pt x="120089" y="74283"/>
                    <a:pt x="119966" y="73711"/>
                  </a:cubicBezTo>
                  <a:cubicBezTo>
                    <a:pt x="119966" y="73711"/>
                    <a:pt x="105682" y="5711"/>
                    <a:pt x="105682" y="5711"/>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grpSp>
          <p:nvGrpSpPr>
            <p:cNvPr id="1194" name="Google Shape;1194;p108"/>
            <p:cNvGrpSpPr/>
            <p:nvPr/>
          </p:nvGrpSpPr>
          <p:grpSpPr>
            <a:xfrm>
              <a:off x="6448701" y="1828251"/>
              <a:ext cx="312994" cy="261536"/>
              <a:chOff x="-1" y="0"/>
              <a:chExt cx="1110301" cy="888069"/>
            </a:xfrm>
          </p:grpSpPr>
          <p:sp>
            <p:nvSpPr>
              <p:cNvPr id="1195" name="Google Shape;1195;p108"/>
              <p:cNvSpPr/>
              <p:nvPr/>
            </p:nvSpPr>
            <p:spPr>
              <a:xfrm>
                <a:off x="-1" y="0"/>
                <a:ext cx="1110300" cy="407100"/>
              </a:xfrm>
              <a:custGeom>
                <a:rect b="b" l="l" r="r" t="t"/>
                <a:pathLst>
                  <a:path extrusionOk="0" h="120000" w="120000">
                    <a:moveTo>
                      <a:pt x="2000" y="120000"/>
                    </a:moveTo>
                    <a:lnTo>
                      <a:pt x="118005" y="120000"/>
                    </a:lnTo>
                    <a:cubicBezTo>
                      <a:pt x="118880" y="120000"/>
                      <a:pt x="119649" y="118445"/>
                      <a:pt x="119910" y="116167"/>
                    </a:cubicBezTo>
                    <a:cubicBezTo>
                      <a:pt x="120172" y="113889"/>
                      <a:pt x="119860" y="111410"/>
                      <a:pt x="119136" y="110056"/>
                    </a:cubicBezTo>
                    <a:lnTo>
                      <a:pt x="104004" y="81591"/>
                    </a:lnTo>
                    <a:lnTo>
                      <a:pt x="104004" y="27273"/>
                    </a:lnTo>
                    <a:cubicBezTo>
                      <a:pt x="104004" y="24259"/>
                      <a:pt x="103107" y="21819"/>
                      <a:pt x="102004" y="21819"/>
                    </a:cubicBezTo>
                    <a:lnTo>
                      <a:pt x="86003" y="21819"/>
                    </a:lnTo>
                    <a:cubicBezTo>
                      <a:pt x="84895" y="21819"/>
                      <a:pt x="84003" y="24259"/>
                      <a:pt x="84003" y="27273"/>
                    </a:cubicBezTo>
                    <a:lnTo>
                      <a:pt x="84003" y="43973"/>
                    </a:lnTo>
                    <a:lnTo>
                      <a:pt x="61139" y="963"/>
                    </a:lnTo>
                    <a:cubicBezTo>
                      <a:pt x="60454" y="-323"/>
                      <a:pt x="59551" y="-323"/>
                      <a:pt x="58866" y="963"/>
                    </a:cubicBezTo>
                    <a:lnTo>
                      <a:pt x="869" y="110056"/>
                    </a:lnTo>
                    <a:cubicBezTo>
                      <a:pt x="144" y="111410"/>
                      <a:pt x="-167" y="113889"/>
                      <a:pt x="94" y="116167"/>
                    </a:cubicBezTo>
                    <a:cubicBezTo>
                      <a:pt x="356" y="118445"/>
                      <a:pt x="1125" y="120000"/>
                      <a:pt x="2000" y="12000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sp>
            <p:nvSpPr>
              <p:cNvPr id="1196" name="Google Shape;1196;p108"/>
              <p:cNvSpPr/>
              <p:nvPr/>
            </p:nvSpPr>
            <p:spPr>
              <a:xfrm>
                <a:off x="0" y="444069"/>
                <a:ext cx="1110300" cy="444000"/>
              </a:xfrm>
              <a:custGeom>
                <a:rect b="b" l="l" r="r" t="t"/>
                <a:pathLst>
                  <a:path extrusionOk="0" h="120000" w="120000">
                    <a:moveTo>
                      <a:pt x="96000" y="65000"/>
                    </a:moveTo>
                    <a:cubicBezTo>
                      <a:pt x="96000" y="67761"/>
                      <a:pt x="95105" y="70000"/>
                      <a:pt x="94000" y="70000"/>
                    </a:cubicBezTo>
                    <a:lnTo>
                      <a:pt x="62000" y="70000"/>
                    </a:lnTo>
                    <a:cubicBezTo>
                      <a:pt x="60894" y="70000"/>
                      <a:pt x="60000" y="67761"/>
                      <a:pt x="60000" y="65000"/>
                    </a:cubicBezTo>
                    <a:lnTo>
                      <a:pt x="60000" y="25000"/>
                    </a:lnTo>
                    <a:cubicBezTo>
                      <a:pt x="60000" y="22238"/>
                      <a:pt x="60894" y="20000"/>
                      <a:pt x="62000" y="20000"/>
                    </a:cubicBezTo>
                    <a:lnTo>
                      <a:pt x="94000" y="20000"/>
                    </a:lnTo>
                    <a:cubicBezTo>
                      <a:pt x="95105" y="20000"/>
                      <a:pt x="96000" y="22238"/>
                      <a:pt x="96000" y="25000"/>
                    </a:cubicBezTo>
                    <a:cubicBezTo>
                      <a:pt x="96000" y="25000"/>
                      <a:pt x="96000" y="65000"/>
                      <a:pt x="96000" y="65000"/>
                    </a:cubicBezTo>
                    <a:close/>
                    <a:moveTo>
                      <a:pt x="51000" y="110000"/>
                    </a:moveTo>
                    <a:lnTo>
                      <a:pt x="25000" y="110000"/>
                    </a:lnTo>
                    <a:lnTo>
                      <a:pt x="25000" y="100000"/>
                    </a:lnTo>
                    <a:cubicBezTo>
                      <a:pt x="25000" y="98616"/>
                      <a:pt x="25444" y="97500"/>
                      <a:pt x="26000" y="97500"/>
                    </a:cubicBezTo>
                    <a:lnTo>
                      <a:pt x="50000" y="97500"/>
                    </a:lnTo>
                    <a:cubicBezTo>
                      <a:pt x="50555" y="97500"/>
                      <a:pt x="51000" y="98616"/>
                      <a:pt x="51000" y="100000"/>
                    </a:cubicBezTo>
                    <a:cubicBezTo>
                      <a:pt x="51000" y="100000"/>
                      <a:pt x="51000" y="110000"/>
                      <a:pt x="51000" y="110000"/>
                    </a:cubicBezTo>
                    <a:close/>
                    <a:moveTo>
                      <a:pt x="28000" y="25000"/>
                    </a:moveTo>
                    <a:cubicBezTo>
                      <a:pt x="28000" y="22238"/>
                      <a:pt x="28894" y="20000"/>
                      <a:pt x="30000" y="20000"/>
                    </a:cubicBezTo>
                    <a:lnTo>
                      <a:pt x="46000" y="20000"/>
                    </a:lnTo>
                    <a:cubicBezTo>
                      <a:pt x="47105" y="20000"/>
                      <a:pt x="48000" y="22238"/>
                      <a:pt x="48000" y="25000"/>
                    </a:cubicBezTo>
                    <a:lnTo>
                      <a:pt x="48000" y="85000"/>
                    </a:lnTo>
                    <a:cubicBezTo>
                      <a:pt x="48000" y="87761"/>
                      <a:pt x="47105" y="90000"/>
                      <a:pt x="46000" y="90000"/>
                    </a:cubicBezTo>
                    <a:lnTo>
                      <a:pt x="30000" y="90000"/>
                    </a:lnTo>
                    <a:cubicBezTo>
                      <a:pt x="28894" y="90000"/>
                      <a:pt x="28000" y="87761"/>
                      <a:pt x="28000" y="85000"/>
                    </a:cubicBezTo>
                    <a:cubicBezTo>
                      <a:pt x="28000" y="85000"/>
                      <a:pt x="28000" y="25000"/>
                      <a:pt x="28000" y="25000"/>
                    </a:cubicBezTo>
                    <a:close/>
                    <a:moveTo>
                      <a:pt x="118000" y="110000"/>
                    </a:moveTo>
                    <a:lnTo>
                      <a:pt x="108000" y="110000"/>
                    </a:lnTo>
                    <a:lnTo>
                      <a:pt x="108000" y="5000"/>
                    </a:lnTo>
                    <a:cubicBezTo>
                      <a:pt x="108000" y="2238"/>
                      <a:pt x="107105" y="0"/>
                      <a:pt x="106000" y="0"/>
                    </a:cubicBezTo>
                    <a:lnTo>
                      <a:pt x="14000" y="0"/>
                    </a:lnTo>
                    <a:cubicBezTo>
                      <a:pt x="12894" y="0"/>
                      <a:pt x="12000" y="2238"/>
                      <a:pt x="12000" y="5000"/>
                    </a:cubicBezTo>
                    <a:lnTo>
                      <a:pt x="12000" y="110000"/>
                    </a:lnTo>
                    <a:lnTo>
                      <a:pt x="2000" y="110000"/>
                    </a:lnTo>
                    <a:cubicBezTo>
                      <a:pt x="894" y="110000"/>
                      <a:pt x="0" y="112238"/>
                      <a:pt x="0" y="115000"/>
                    </a:cubicBezTo>
                    <a:cubicBezTo>
                      <a:pt x="0" y="117761"/>
                      <a:pt x="894" y="120000"/>
                      <a:pt x="2000" y="120000"/>
                    </a:cubicBezTo>
                    <a:lnTo>
                      <a:pt x="14000" y="120000"/>
                    </a:lnTo>
                    <a:lnTo>
                      <a:pt x="106000" y="120000"/>
                    </a:lnTo>
                    <a:lnTo>
                      <a:pt x="118000" y="120000"/>
                    </a:lnTo>
                    <a:cubicBezTo>
                      <a:pt x="119105" y="120000"/>
                      <a:pt x="120000" y="117761"/>
                      <a:pt x="120000" y="115000"/>
                    </a:cubicBezTo>
                    <a:cubicBezTo>
                      <a:pt x="120000" y="112238"/>
                      <a:pt x="119105" y="110000"/>
                      <a:pt x="118000" y="110000"/>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grpSp>
        <p:sp>
          <p:nvSpPr>
            <p:cNvPr id="1197" name="Google Shape;1197;p108"/>
            <p:cNvSpPr/>
            <p:nvPr/>
          </p:nvSpPr>
          <p:spPr>
            <a:xfrm>
              <a:off x="7792476" y="1850114"/>
              <a:ext cx="261900" cy="217800"/>
            </a:xfrm>
            <a:custGeom>
              <a:rect b="b" l="l" r="r" t="t"/>
              <a:pathLst>
                <a:path extrusionOk="0" h="120000" w="120000">
                  <a:moveTo>
                    <a:pt x="8000" y="59974"/>
                  </a:moveTo>
                  <a:cubicBezTo>
                    <a:pt x="6356" y="59974"/>
                    <a:pt x="4875" y="60008"/>
                    <a:pt x="3393" y="59974"/>
                  </a:cubicBezTo>
                  <a:cubicBezTo>
                    <a:pt x="1090" y="59906"/>
                    <a:pt x="0" y="58078"/>
                    <a:pt x="646" y="55285"/>
                  </a:cubicBezTo>
                  <a:cubicBezTo>
                    <a:pt x="1063" y="53440"/>
                    <a:pt x="1535" y="51595"/>
                    <a:pt x="2168" y="49834"/>
                  </a:cubicBezTo>
                  <a:cubicBezTo>
                    <a:pt x="3191" y="46940"/>
                    <a:pt x="4996" y="45281"/>
                    <a:pt x="7595" y="45196"/>
                  </a:cubicBezTo>
                  <a:cubicBezTo>
                    <a:pt x="7636" y="45179"/>
                    <a:pt x="7690" y="45196"/>
                    <a:pt x="7730" y="45179"/>
                  </a:cubicBezTo>
                  <a:cubicBezTo>
                    <a:pt x="9212" y="45112"/>
                    <a:pt x="11030" y="45653"/>
                    <a:pt x="12053" y="44756"/>
                  </a:cubicBezTo>
                  <a:cubicBezTo>
                    <a:pt x="13023" y="43910"/>
                    <a:pt x="13158" y="41557"/>
                    <a:pt x="13656" y="39864"/>
                  </a:cubicBezTo>
                  <a:cubicBezTo>
                    <a:pt x="16080" y="31586"/>
                    <a:pt x="18518" y="23309"/>
                    <a:pt x="20888" y="15014"/>
                  </a:cubicBezTo>
                  <a:cubicBezTo>
                    <a:pt x="22060" y="10969"/>
                    <a:pt x="24377" y="8328"/>
                    <a:pt x="27326" y="6432"/>
                  </a:cubicBezTo>
                  <a:cubicBezTo>
                    <a:pt x="32538" y="3046"/>
                    <a:pt x="38141" y="1591"/>
                    <a:pt x="43946" y="998"/>
                  </a:cubicBezTo>
                  <a:cubicBezTo>
                    <a:pt x="53387" y="50"/>
                    <a:pt x="62814" y="0"/>
                    <a:pt x="72255" y="660"/>
                  </a:cubicBezTo>
                  <a:cubicBezTo>
                    <a:pt x="78922" y="1117"/>
                    <a:pt x="85508" y="2099"/>
                    <a:pt x="91703" y="5603"/>
                  </a:cubicBezTo>
                  <a:cubicBezTo>
                    <a:pt x="95259" y="7600"/>
                    <a:pt x="97764" y="10681"/>
                    <a:pt x="99084" y="15471"/>
                  </a:cubicBezTo>
                  <a:cubicBezTo>
                    <a:pt x="101683" y="24849"/>
                    <a:pt x="104525" y="34126"/>
                    <a:pt x="107191" y="43470"/>
                  </a:cubicBezTo>
                  <a:cubicBezTo>
                    <a:pt x="107569" y="44790"/>
                    <a:pt x="108053" y="45230"/>
                    <a:pt x="109185" y="45230"/>
                  </a:cubicBezTo>
                  <a:cubicBezTo>
                    <a:pt x="111191" y="45247"/>
                    <a:pt x="113373" y="44485"/>
                    <a:pt x="115151" y="46195"/>
                  </a:cubicBezTo>
                  <a:cubicBezTo>
                    <a:pt x="116215" y="47211"/>
                    <a:pt x="117198" y="48548"/>
                    <a:pt x="117858" y="50021"/>
                  </a:cubicBezTo>
                  <a:cubicBezTo>
                    <a:pt x="118572" y="51612"/>
                    <a:pt x="118936" y="53491"/>
                    <a:pt x="119353" y="55285"/>
                  </a:cubicBezTo>
                  <a:cubicBezTo>
                    <a:pt x="119986" y="58078"/>
                    <a:pt x="118909" y="59906"/>
                    <a:pt x="116606" y="59974"/>
                  </a:cubicBezTo>
                  <a:cubicBezTo>
                    <a:pt x="115124" y="60008"/>
                    <a:pt x="113629" y="59974"/>
                    <a:pt x="112121" y="59974"/>
                  </a:cubicBezTo>
                  <a:cubicBezTo>
                    <a:pt x="112579" y="62462"/>
                    <a:pt x="113050" y="64815"/>
                    <a:pt x="113427" y="67185"/>
                  </a:cubicBezTo>
                  <a:cubicBezTo>
                    <a:pt x="113589" y="68218"/>
                    <a:pt x="113602" y="69284"/>
                    <a:pt x="113602" y="70334"/>
                  </a:cubicBezTo>
                  <a:cubicBezTo>
                    <a:pt x="113602" y="84739"/>
                    <a:pt x="113602" y="99128"/>
                    <a:pt x="113602" y="113516"/>
                  </a:cubicBezTo>
                  <a:cubicBezTo>
                    <a:pt x="113602" y="118002"/>
                    <a:pt x="112067" y="119949"/>
                    <a:pt x="108511" y="119949"/>
                  </a:cubicBezTo>
                  <a:cubicBezTo>
                    <a:pt x="103905" y="119949"/>
                    <a:pt x="99286" y="119966"/>
                    <a:pt x="94680" y="119949"/>
                  </a:cubicBezTo>
                  <a:cubicBezTo>
                    <a:pt x="91461" y="119932"/>
                    <a:pt x="89885" y="117951"/>
                    <a:pt x="89872" y="113922"/>
                  </a:cubicBezTo>
                  <a:cubicBezTo>
                    <a:pt x="89858" y="111451"/>
                    <a:pt x="89831" y="108997"/>
                    <a:pt x="89885" y="106542"/>
                  </a:cubicBezTo>
                  <a:cubicBezTo>
                    <a:pt x="89912" y="105374"/>
                    <a:pt x="89670" y="104900"/>
                    <a:pt x="88646" y="104900"/>
                  </a:cubicBezTo>
                  <a:cubicBezTo>
                    <a:pt x="69562" y="104934"/>
                    <a:pt x="50478" y="104934"/>
                    <a:pt x="31393" y="104900"/>
                  </a:cubicBezTo>
                  <a:cubicBezTo>
                    <a:pt x="30424" y="104900"/>
                    <a:pt x="30074" y="105239"/>
                    <a:pt x="30101" y="106491"/>
                  </a:cubicBezTo>
                  <a:cubicBezTo>
                    <a:pt x="30168" y="109064"/>
                    <a:pt x="30141" y="111637"/>
                    <a:pt x="30114" y="114210"/>
                  </a:cubicBezTo>
                  <a:cubicBezTo>
                    <a:pt x="30087" y="117816"/>
                    <a:pt x="28471" y="119915"/>
                    <a:pt x="25629" y="119932"/>
                  </a:cubicBezTo>
                  <a:cubicBezTo>
                    <a:pt x="20740" y="119983"/>
                    <a:pt x="15851" y="119966"/>
                    <a:pt x="10962" y="119949"/>
                  </a:cubicBezTo>
                  <a:cubicBezTo>
                    <a:pt x="8067" y="119915"/>
                    <a:pt x="6397" y="117799"/>
                    <a:pt x="6397" y="114109"/>
                  </a:cubicBezTo>
                  <a:cubicBezTo>
                    <a:pt x="6383" y="99297"/>
                    <a:pt x="6343" y="84502"/>
                    <a:pt x="6437" y="69691"/>
                  </a:cubicBezTo>
                  <a:cubicBezTo>
                    <a:pt x="6451" y="67219"/>
                    <a:pt x="7084" y="64765"/>
                    <a:pt x="7447" y="62310"/>
                  </a:cubicBezTo>
                  <a:cubicBezTo>
                    <a:pt x="7569" y="61582"/>
                    <a:pt x="7784" y="60888"/>
                    <a:pt x="8000" y="59974"/>
                  </a:cubicBezTo>
                  <a:close/>
                  <a:moveTo>
                    <a:pt x="98734" y="47482"/>
                  </a:moveTo>
                  <a:cubicBezTo>
                    <a:pt x="98531" y="46449"/>
                    <a:pt x="98464" y="45890"/>
                    <a:pt x="98316" y="45349"/>
                  </a:cubicBezTo>
                  <a:cubicBezTo>
                    <a:pt x="96013" y="36529"/>
                    <a:pt x="93750" y="27693"/>
                    <a:pt x="91340" y="18925"/>
                  </a:cubicBezTo>
                  <a:cubicBezTo>
                    <a:pt x="91003" y="17689"/>
                    <a:pt x="90020" y="16572"/>
                    <a:pt x="89131" y="15776"/>
                  </a:cubicBezTo>
                  <a:cubicBezTo>
                    <a:pt x="88282" y="15014"/>
                    <a:pt x="87191" y="14659"/>
                    <a:pt x="86168" y="14286"/>
                  </a:cubicBezTo>
                  <a:cubicBezTo>
                    <a:pt x="80821" y="12306"/>
                    <a:pt x="75286" y="11646"/>
                    <a:pt x="69764" y="11527"/>
                  </a:cubicBezTo>
                  <a:cubicBezTo>
                    <a:pt x="61616" y="11375"/>
                    <a:pt x="53481" y="11476"/>
                    <a:pt x="45346" y="11933"/>
                  </a:cubicBezTo>
                  <a:cubicBezTo>
                    <a:pt x="41441" y="12137"/>
                    <a:pt x="37535" y="13237"/>
                    <a:pt x="33670" y="14202"/>
                  </a:cubicBezTo>
                  <a:cubicBezTo>
                    <a:pt x="30882" y="14896"/>
                    <a:pt x="28835" y="16809"/>
                    <a:pt x="27905" y="20533"/>
                  </a:cubicBezTo>
                  <a:cubicBezTo>
                    <a:pt x="26558" y="25882"/>
                    <a:pt x="24888" y="31079"/>
                    <a:pt x="23501" y="36411"/>
                  </a:cubicBezTo>
                  <a:cubicBezTo>
                    <a:pt x="22585" y="39881"/>
                    <a:pt x="21939" y="43470"/>
                    <a:pt x="21063" y="47482"/>
                  </a:cubicBezTo>
                  <a:cubicBezTo>
                    <a:pt x="47084" y="54388"/>
                    <a:pt x="72794" y="54456"/>
                    <a:pt x="98734" y="47482"/>
                  </a:cubicBezTo>
                  <a:close/>
                  <a:moveTo>
                    <a:pt x="24942" y="83267"/>
                  </a:moveTo>
                  <a:cubicBezTo>
                    <a:pt x="24942" y="83182"/>
                    <a:pt x="24956" y="83097"/>
                    <a:pt x="24956" y="83013"/>
                  </a:cubicBezTo>
                  <a:cubicBezTo>
                    <a:pt x="26585" y="83013"/>
                    <a:pt x="28215" y="83030"/>
                    <a:pt x="29845" y="82996"/>
                  </a:cubicBezTo>
                  <a:cubicBezTo>
                    <a:pt x="30720" y="82979"/>
                    <a:pt x="31609" y="82860"/>
                    <a:pt x="32484" y="82776"/>
                  </a:cubicBezTo>
                  <a:cubicBezTo>
                    <a:pt x="35313" y="82522"/>
                    <a:pt x="36969" y="80423"/>
                    <a:pt x="36188" y="77579"/>
                  </a:cubicBezTo>
                  <a:cubicBezTo>
                    <a:pt x="35797" y="76157"/>
                    <a:pt x="34666" y="74650"/>
                    <a:pt x="33575" y="74024"/>
                  </a:cubicBezTo>
                  <a:cubicBezTo>
                    <a:pt x="29144" y="71468"/>
                    <a:pt x="24646" y="69115"/>
                    <a:pt x="20080" y="66982"/>
                  </a:cubicBezTo>
                  <a:cubicBezTo>
                    <a:pt x="18680" y="66322"/>
                    <a:pt x="16969" y="66407"/>
                    <a:pt x="15434" y="66542"/>
                  </a:cubicBezTo>
                  <a:cubicBezTo>
                    <a:pt x="13575" y="66677"/>
                    <a:pt x="12659" y="67896"/>
                    <a:pt x="12430" y="70198"/>
                  </a:cubicBezTo>
                  <a:cubicBezTo>
                    <a:pt x="12255" y="71925"/>
                    <a:pt x="12255" y="73685"/>
                    <a:pt x="12255" y="75446"/>
                  </a:cubicBezTo>
                  <a:cubicBezTo>
                    <a:pt x="12228" y="79593"/>
                    <a:pt x="13144" y="81286"/>
                    <a:pt x="16377" y="82031"/>
                  </a:cubicBezTo>
                  <a:cubicBezTo>
                    <a:pt x="19191" y="82691"/>
                    <a:pt x="22087" y="82877"/>
                    <a:pt x="24942" y="83267"/>
                  </a:cubicBezTo>
                  <a:close/>
                  <a:moveTo>
                    <a:pt x="94936" y="82776"/>
                  </a:moveTo>
                  <a:cubicBezTo>
                    <a:pt x="94936" y="82860"/>
                    <a:pt x="94936" y="82928"/>
                    <a:pt x="94936" y="83013"/>
                  </a:cubicBezTo>
                  <a:cubicBezTo>
                    <a:pt x="95218" y="83013"/>
                    <a:pt x="95501" y="83030"/>
                    <a:pt x="95771" y="83013"/>
                  </a:cubicBezTo>
                  <a:cubicBezTo>
                    <a:pt x="98909" y="82759"/>
                    <a:pt x="102101" y="83030"/>
                    <a:pt x="105117" y="81455"/>
                  </a:cubicBezTo>
                  <a:cubicBezTo>
                    <a:pt x="106855" y="80541"/>
                    <a:pt x="107771" y="79001"/>
                    <a:pt x="107757" y="76614"/>
                  </a:cubicBezTo>
                  <a:cubicBezTo>
                    <a:pt x="107744" y="75277"/>
                    <a:pt x="107757" y="73922"/>
                    <a:pt x="107744" y="72585"/>
                  </a:cubicBezTo>
                  <a:cubicBezTo>
                    <a:pt x="107703" y="67608"/>
                    <a:pt x="106101" y="65814"/>
                    <a:pt x="102154" y="66322"/>
                  </a:cubicBezTo>
                  <a:cubicBezTo>
                    <a:pt x="101966" y="66356"/>
                    <a:pt x="101791" y="66373"/>
                    <a:pt x="101602" y="66440"/>
                  </a:cubicBezTo>
                  <a:cubicBezTo>
                    <a:pt x="100215" y="66914"/>
                    <a:pt x="98787" y="67236"/>
                    <a:pt x="97468" y="67913"/>
                  </a:cubicBezTo>
                  <a:cubicBezTo>
                    <a:pt x="93818" y="69792"/>
                    <a:pt x="90154" y="71688"/>
                    <a:pt x="86626" y="73872"/>
                  </a:cubicBezTo>
                  <a:cubicBezTo>
                    <a:pt x="85481" y="74583"/>
                    <a:pt x="84269" y="76005"/>
                    <a:pt x="83824" y="77460"/>
                  </a:cubicBezTo>
                  <a:cubicBezTo>
                    <a:pt x="82949" y="80253"/>
                    <a:pt x="84619" y="82589"/>
                    <a:pt x="87407" y="82742"/>
                  </a:cubicBezTo>
                  <a:cubicBezTo>
                    <a:pt x="89912" y="82894"/>
                    <a:pt x="92430" y="82776"/>
                    <a:pt x="94936" y="82776"/>
                  </a:cubicBez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p:txBody>
        </p:sp>
      </p:grpSp>
      <p:sp>
        <p:nvSpPr>
          <p:cNvPr id="1198" name="Google Shape;1198;p108"/>
          <p:cNvSpPr/>
          <p:nvPr/>
        </p:nvSpPr>
        <p:spPr>
          <a:xfrm>
            <a:off x="5228369" y="2676977"/>
            <a:ext cx="368100" cy="368700"/>
          </a:xfrm>
          <a:custGeom>
            <a:rect b="b" l="l" r="r" t="t"/>
            <a:pathLst>
              <a:path extrusionOk="0" h="120000" w="120000">
                <a:moveTo>
                  <a:pt x="117808" y="0"/>
                </a:moveTo>
                <a:lnTo>
                  <a:pt x="2054" y="0"/>
                </a:lnTo>
                <a:cubicBezTo>
                  <a:pt x="958" y="0"/>
                  <a:pt x="0" y="958"/>
                  <a:pt x="0" y="2054"/>
                </a:cubicBezTo>
                <a:lnTo>
                  <a:pt x="0" y="117808"/>
                </a:lnTo>
                <a:cubicBezTo>
                  <a:pt x="0" y="118904"/>
                  <a:pt x="958" y="119863"/>
                  <a:pt x="2054" y="119863"/>
                </a:cubicBezTo>
                <a:lnTo>
                  <a:pt x="117808" y="119863"/>
                </a:lnTo>
                <a:cubicBezTo>
                  <a:pt x="118904" y="119863"/>
                  <a:pt x="119863" y="118904"/>
                  <a:pt x="119863" y="117808"/>
                </a:cubicBezTo>
                <a:lnTo>
                  <a:pt x="119863" y="2054"/>
                </a:lnTo>
                <a:cubicBezTo>
                  <a:pt x="119863" y="958"/>
                  <a:pt x="118904" y="0"/>
                  <a:pt x="117808" y="0"/>
                </a:cubicBezTo>
                <a:close/>
                <a:moveTo>
                  <a:pt x="33972" y="101780"/>
                </a:moveTo>
                <a:cubicBezTo>
                  <a:pt x="29589" y="101780"/>
                  <a:pt x="26027" y="98219"/>
                  <a:pt x="26027" y="93835"/>
                </a:cubicBezTo>
                <a:cubicBezTo>
                  <a:pt x="26027" y="89452"/>
                  <a:pt x="29589" y="85890"/>
                  <a:pt x="33972" y="85890"/>
                </a:cubicBezTo>
                <a:cubicBezTo>
                  <a:pt x="38356" y="85890"/>
                  <a:pt x="41917" y="89452"/>
                  <a:pt x="41917" y="93835"/>
                </a:cubicBezTo>
                <a:cubicBezTo>
                  <a:pt x="41917" y="98219"/>
                  <a:pt x="38356" y="101780"/>
                  <a:pt x="33972" y="101780"/>
                </a:cubicBezTo>
                <a:close/>
                <a:moveTo>
                  <a:pt x="43972" y="53972"/>
                </a:moveTo>
                <a:cubicBezTo>
                  <a:pt x="43972" y="55068"/>
                  <a:pt x="43013" y="55890"/>
                  <a:pt x="41917" y="55890"/>
                </a:cubicBezTo>
                <a:lnTo>
                  <a:pt x="35890" y="55890"/>
                </a:lnTo>
                <a:lnTo>
                  <a:pt x="35890" y="72465"/>
                </a:lnTo>
                <a:cubicBezTo>
                  <a:pt x="35890" y="73561"/>
                  <a:pt x="35068" y="74520"/>
                  <a:pt x="33972" y="74520"/>
                </a:cubicBezTo>
                <a:cubicBezTo>
                  <a:pt x="32876" y="74520"/>
                  <a:pt x="31917" y="73561"/>
                  <a:pt x="31917" y="72465"/>
                </a:cubicBezTo>
                <a:lnTo>
                  <a:pt x="31917" y="55890"/>
                </a:lnTo>
                <a:lnTo>
                  <a:pt x="26027" y="55890"/>
                </a:lnTo>
                <a:cubicBezTo>
                  <a:pt x="24931" y="55890"/>
                  <a:pt x="23972" y="55068"/>
                  <a:pt x="23972" y="53972"/>
                </a:cubicBezTo>
                <a:lnTo>
                  <a:pt x="23972" y="45890"/>
                </a:lnTo>
                <a:cubicBezTo>
                  <a:pt x="23972" y="44794"/>
                  <a:pt x="24931" y="43972"/>
                  <a:pt x="26027" y="43972"/>
                </a:cubicBezTo>
                <a:lnTo>
                  <a:pt x="31917" y="43972"/>
                </a:lnTo>
                <a:lnTo>
                  <a:pt x="31917" y="17123"/>
                </a:lnTo>
                <a:cubicBezTo>
                  <a:pt x="31917" y="16027"/>
                  <a:pt x="32876" y="15068"/>
                  <a:pt x="33972" y="15068"/>
                </a:cubicBezTo>
                <a:cubicBezTo>
                  <a:pt x="35068" y="15068"/>
                  <a:pt x="35890" y="16027"/>
                  <a:pt x="35890" y="17123"/>
                </a:cubicBezTo>
                <a:lnTo>
                  <a:pt x="35890" y="43972"/>
                </a:lnTo>
                <a:lnTo>
                  <a:pt x="41917" y="43972"/>
                </a:lnTo>
                <a:cubicBezTo>
                  <a:pt x="43013" y="43972"/>
                  <a:pt x="43972" y="44794"/>
                  <a:pt x="43972" y="45890"/>
                </a:cubicBezTo>
                <a:lnTo>
                  <a:pt x="43972" y="53972"/>
                </a:lnTo>
                <a:close/>
                <a:moveTo>
                  <a:pt x="61917" y="101780"/>
                </a:moveTo>
                <a:cubicBezTo>
                  <a:pt x="57534" y="101780"/>
                  <a:pt x="53972" y="98219"/>
                  <a:pt x="53972" y="93835"/>
                </a:cubicBezTo>
                <a:cubicBezTo>
                  <a:pt x="53972" y="89452"/>
                  <a:pt x="57534" y="85890"/>
                  <a:pt x="61917" y="85890"/>
                </a:cubicBezTo>
                <a:cubicBezTo>
                  <a:pt x="66301" y="85890"/>
                  <a:pt x="69863" y="89452"/>
                  <a:pt x="69863" y="93835"/>
                </a:cubicBezTo>
                <a:cubicBezTo>
                  <a:pt x="69863" y="98219"/>
                  <a:pt x="66301" y="101780"/>
                  <a:pt x="61917" y="101780"/>
                </a:cubicBezTo>
                <a:close/>
                <a:moveTo>
                  <a:pt x="71917" y="37945"/>
                </a:moveTo>
                <a:cubicBezTo>
                  <a:pt x="71917" y="39041"/>
                  <a:pt x="70958" y="40000"/>
                  <a:pt x="69863" y="40000"/>
                </a:cubicBezTo>
                <a:lnTo>
                  <a:pt x="63835" y="40000"/>
                </a:lnTo>
                <a:lnTo>
                  <a:pt x="63835" y="72465"/>
                </a:lnTo>
                <a:cubicBezTo>
                  <a:pt x="63835" y="73561"/>
                  <a:pt x="63013" y="74520"/>
                  <a:pt x="61917" y="74520"/>
                </a:cubicBezTo>
                <a:cubicBezTo>
                  <a:pt x="60821" y="74520"/>
                  <a:pt x="59863" y="73561"/>
                  <a:pt x="59863" y="72465"/>
                </a:cubicBezTo>
                <a:lnTo>
                  <a:pt x="59863" y="40000"/>
                </a:lnTo>
                <a:lnTo>
                  <a:pt x="53972" y="40000"/>
                </a:lnTo>
                <a:cubicBezTo>
                  <a:pt x="52876" y="40000"/>
                  <a:pt x="51917" y="39041"/>
                  <a:pt x="51917" y="37945"/>
                </a:cubicBezTo>
                <a:lnTo>
                  <a:pt x="51917" y="30000"/>
                </a:lnTo>
                <a:cubicBezTo>
                  <a:pt x="51917" y="28904"/>
                  <a:pt x="52876" y="27945"/>
                  <a:pt x="53972" y="27945"/>
                </a:cubicBezTo>
                <a:lnTo>
                  <a:pt x="59863" y="27945"/>
                </a:lnTo>
                <a:lnTo>
                  <a:pt x="59863" y="17123"/>
                </a:lnTo>
                <a:cubicBezTo>
                  <a:pt x="59863" y="16027"/>
                  <a:pt x="60821" y="15068"/>
                  <a:pt x="61917" y="15068"/>
                </a:cubicBezTo>
                <a:cubicBezTo>
                  <a:pt x="63013" y="15068"/>
                  <a:pt x="63835" y="16027"/>
                  <a:pt x="63835" y="17123"/>
                </a:cubicBezTo>
                <a:lnTo>
                  <a:pt x="63835" y="27945"/>
                </a:lnTo>
                <a:lnTo>
                  <a:pt x="69863" y="27945"/>
                </a:lnTo>
                <a:cubicBezTo>
                  <a:pt x="70958" y="27945"/>
                  <a:pt x="71917" y="28904"/>
                  <a:pt x="71917" y="30000"/>
                </a:cubicBezTo>
                <a:lnTo>
                  <a:pt x="71917" y="37945"/>
                </a:lnTo>
                <a:close/>
                <a:moveTo>
                  <a:pt x="85890" y="101780"/>
                </a:moveTo>
                <a:cubicBezTo>
                  <a:pt x="81506" y="101780"/>
                  <a:pt x="77945" y="98219"/>
                  <a:pt x="77945" y="93835"/>
                </a:cubicBezTo>
                <a:cubicBezTo>
                  <a:pt x="77945" y="89452"/>
                  <a:pt x="81506" y="85890"/>
                  <a:pt x="85890" y="85890"/>
                </a:cubicBezTo>
                <a:cubicBezTo>
                  <a:pt x="90273" y="85890"/>
                  <a:pt x="93835" y="89452"/>
                  <a:pt x="93835" y="93835"/>
                </a:cubicBezTo>
                <a:cubicBezTo>
                  <a:pt x="93835" y="98219"/>
                  <a:pt x="90273" y="101780"/>
                  <a:pt x="85890" y="101780"/>
                </a:cubicBezTo>
                <a:close/>
                <a:moveTo>
                  <a:pt x="95890" y="61917"/>
                </a:moveTo>
                <a:cubicBezTo>
                  <a:pt x="95890" y="63013"/>
                  <a:pt x="94931" y="63835"/>
                  <a:pt x="93835" y="63835"/>
                </a:cubicBezTo>
                <a:lnTo>
                  <a:pt x="87808" y="63835"/>
                </a:lnTo>
                <a:lnTo>
                  <a:pt x="87808" y="72465"/>
                </a:lnTo>
                <a:cubicBezTo>
                  <a:pt x="87808" y="73561"/>
                  <a:pt x="86986" y="74520"/>
                  <a:pt x="85890" y="74520"/>
                </a:cubicBezTo>
                <a:cubicBezTo>
                  <a:pt x="84794" y="74520"/>
                  <a:pt x="83835" y="73561"/>
                  <a:pt x="83835" y="72465"/>
                </a:cubicBezTo>
                <a:lnTo>
                  <a:pt x="83835" y="63835"/>
                </a:lnTo>
                <a:lnTo>
                  <a:pt x="77945" y="63835"/>
                </a:lnTo>
                <a:cubicBezTo>
                  <a:pt x="76712" y="63835"/>
                  <a:pt x="75890" y="63013"/>
                  <a:pt x="75890" y="61917"/>
                </a:cubicBezTo>
                <a:lnTo>
                  <a:pt x="75890" y="53972"/>
                </a:lnTo>
                <a:cubicBezTo>
                  <a:pt x="75890" y="52876"/>
                  <a:pt x="76712" y="51917"/>
                  <a:pt x="77945" y="51917"/>
                </a:cubicBezTo>
                <a:lnTo>
                  <a:pt x="83835" y="51917"/>
                </a:lnTo>
                <a:lnTo>
                  <a:pt x="83835" y="17123"/>
                </a:lnTo>
                <a:cubicBezTo>
                  <a:pt x="83835" y="16027"/>
                  <a:pt x="84794" y="15068"/>
                  <a:pt x="85890" y="15068"/>
                </a:cubicBezTo>
                <a:cubicBezTo>
                  <a:pt x="86986" y="15068"/>
                  <a:pt x="87808" y="16027"/>
                  <a:pt x="87808" y="17123"/>
                </a:cubicBezTo>
                <a:lnTo>
                  <a:pt x="87808" y="51917"/>
                </a:lnTo>
                <a:lnTo>
                  <a:pt x="93835" y="51917"/>
                </a:lnTo>
                <a:cubicBezTo>
                  <a:pt x="94931" y="51917"/>
                  <a:pt x="95890" y="52876"/>
                  <a:pt x="95890" y="53972"/>
                </a:cubicBezTo>
                <a:lnTo>
                  <a:pt x="95890" y="61917"/>
                </a:lnTo>
                <a:close/>
              </a:path>
            </a:pathLst>
          </a:custGeom>
          <a:solidFill>
            <a:schemeClr val="lt1"/>
          </a:solidFill>
          <a:ln>
            <a:noFill/>
          </a:ln>
        </p:spPr>
        <p:txBody>
          <a:bodyPr anchorCtr="0" anchor="ctr" bIns="22825" lIns="45675" spcFirstLastPara="1" rIns="45675" wrap="square" tIns="228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grpSp>
        <p:nvGrpSpPr>
          <p:cNvPr id="1199" name="Google Shape;1199;p108"/>
          <p:cNvGrpSpPr/>
          <p:nvPr/>
        </p:nvGrpSpPr>
        <p:grpSpPr>
          <a:xfrm>
            <a:off x="3993257" y="2677623"/>
            <a:ext cx="363075" cy="368501"/>
            <a:chOff x="0" y="0"/>
            <a:chExt cx="2565900" cy="2602411"/>
          </a:xfrm>
        </p:grpSpPr>
        <p:sp>
          <p:nvSpPr>
            <p:cNvPr id="1200" name="Google Shape;1200;p108"/>
            <p:cNvSpPr/>
            <p:nvPr/>
          </p:nvSpPr>
          <p:spPr>
            <a:xfrm>
              <a:off x="410689" y="779612"/>
              <a:ext cx="1744500" cy="1744500"/>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noFill/>
            <a:ln cap="flat" cmpd="sng" w="12700">
              <a:solidFill>
                <a:schemeClr val="lt1"/>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5A5A5A"/>
                </a:buClr>
                <a:buSzPts val="1400"/>
                <a:buFont typeface="Helvetica Neue Light"/>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1201" name="Google Shape;1201;p108"/>
            <p:cNvSpPr/>
            <p:nvPr/>
          </p:nvSpPr>
          <p:spPr>
            <a:xfrm>
              <a:off x="0" y="0"/>
              <a:ext cx="2565900" cy="2565900"/>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noFill/>
            <a:ln cap="flat" cmpd="sng" w="12700">
              <a:solidFill>
                <a:schemeClr val="lt1"/>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5A5A5A"/>
                </a:buClr>
                <a:buSzPts val="1400"/>
                <a:buFont typeface="Helvetica Neue Light"/>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1202" name="Google Shape;1202;p108"/>
            <p:cNvSpPr/>
            <p:nvPr/>
          </p:nvSpPr>
          <p:spPr>
            <a:xfrm>
              <a:off x="723617" y="1486711"/>
              <a:ext cx="1115700" cy="1115700"/>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chemeClr val="lt1"/>
            </a:solidFill>
            <a:ln cap="flat" cmpd="sng" w="12700">
              <a:solidFill>
                <a:schemeClr val="lt1"/>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grpSp>
      <p:sp>
        <p:nvSpPr>
          <p:cNvPr id="1203" name="Google Shape;1203;p108"/>
          <p:cNvSpPr/>
          <p:nvPr/>
        </p:nvSpPr>
        <p:spPr>
          <a:xfrm>
            <a:off x="7664811" y="2652554"/>
            <a:ext cx="368100" cy="368700"/>
          </a:xfrm>
          <a:custGeom>
            <a:rect b="b" l="l" r="r" t="t"/>
            <a:pathLst>
              <a:path extrusionOk="0" h="120000" w="120000">
                <a:moveTo>
                  <a:pt x="110000" y="62000"/>
                </a:moveTo>
                <a:cubicBezTo>
                  <a:pt x="106744" y="62000"/>
                  <a:pt x="103877" y="63583"/>
                  <a:pt x="102050" y="66000"/>
                </a:cubicBezTo>
                <a:lnTo>
                  <a:pt x="88616" y="59605"/>
                </a:lnTo>
                <a:cubicBezTo>
                  <a:pt x="89494" y="57227"/>
                  <a:pt x="90000" y="54677"/>
                  <a:pt x="90000" y="52000"/>
                </a:cubicBezTo>
                <a:cubicBezTo>
                  <a:pt x="90000" y="46655"/>
                  <a:pt x="88077" y="41750"/>
                  <a:pt x="84894" y="37933"/>
                </a:cubicBezTo>
                <a:lnTo>
                  <a:pt x="104494" y="18333"/>
                </a:lnTo>
                <a:cubicBezTo>
                  <a:pt x="106077" y="19383"/>
                  <a:pt x="107966" y="20000"/>
                  <a:pt x="110000" y="20000"/>
                </a:cubicBezTo>
                <a:cubicBezTo>
                  <a:pt x="115511" y="20000"/>
                  <a:pt x="120000" y="15511"/>
                  <a:pt x="120000" y="10000"/>
                </a:cubicBezTo>
                <a:cubicBezTo>
                  <a:pt x="120000" y="4488"/>
                  <a:pt x="115511" y="0"/>
                  <a:pt x="110000" y="0"/>
                </a:cubicBezTo>
                <a:cubicBezTo>
                  <a:pt x="104488" y="0"/>
                  <a:pt x="100000" y="4488"/>
                  <a:pt x="100000" y="10000"/>
                </a:cubicBezTo>
                <a:cubicBezTo>
                  <a:pt x="100000" y="12033"/>
                  <a:pt x="100616" y="13922"/>
                  <a:pt x="101666" y="15505"/>
                </a:cubicBezTo>
                <a:lnTo>
                  <a:pt x="82066" y="35105"/>
                </a:lnTo>
                <a:cubicBezTo>
                  <a:pt x="78250" y="31922"/>
                  <a:pt x="73344" y="30000"/>
                  <a:pt x="68000" y="30000"/>
                </a:cubicBezTo>
                <a:cubicBezTo>
                  <a:pt x="59561" y="30000"/>
                  <a:pt x="52222" y="34783"/>
                  <a:pt x="48533" y="41777"/>
                </a:cubicBezTo>
                <a:lnTo>
                  <a:pt x="19811" y="29894"/>
                </a:lnTo>
                <a:cubicBezTo>
                  <a:pt x="19927" y="29277"/>
                  <a:pt x="20000" y="28650"/>
                  <a:pt x="20000" y="28000"/>
                </a:cubicBezTo>
                <a:cubicBezTo>
                  <a:pt x="20000" y="22488"/>
                  <a:pt x="15511" y="18000"/>
                  <a:pt x="10000" y="18000"/>
                </a:cubicBezTo>
                <a:cubicBezTo>
                  <a:pt x="4488" y="18000"/>
                  <a:pt x="0" y="22488"/>
                  <a:pt x="0" y="28000"/>
                </a:cubicBezTo>
                <a:cubicBezTo>
                  <a:pt x="0" y="33511"/>
                  <a:pt x="4488" y="38000"/>
                  <a:pt x="10000" y="38000"/>
                </a:cubicBezTo>
                <a:cubicBezTo>
                  <a:pt x="13444" y="38000"/>
                  <a:pt x="16483" y="36250"/>
                  <a:pt x="18283" y="33594"/>
                </a:cubicBezTo>
                <a:lnTo>
                  <a:pt x="46988" y="45472"/>
                </a:lnTo>
                <a:cubicBezTo>
                  <a:pt x="46344" y="47533"/>
                  <a:pt x="46000" y="49727"/>
                  <a:pt x="46000" y="52000"/>
                </a:cubicBezTo>
                <a:cubicBezTo>
                  <a:pt x="46000" y="57344"/>
                  <a:pt x="47922" y="62250"/>
                  <a:pt x="51105" y="66066"/>
                </a:cubicBezTo>
                <a:lnTo>
                  <a:pt x="15505" y="101666"/>
                </a:lnTo>
                <a:cubicBezTo>
                  <a:pt x="13922" y="100616"/>
                  <a:pt x="12033" y="100000"/>
                  <a:pt x="10000" y="100000"/>
                </a:cubicBezTo>
                <a:cubicBezTo>
                  <a:pt x="4488" y="100000"/>
                  <a:pt x="0" y="104488"/>
                  <a:pt x="0" y="110000"/>
                </a:cubicBezTo>
                <a:cubicBezTo>
                  <a:pt x="0" y="115511"/>
                  <a:pt x="4488" y="120000"/>
                  <a:pt x="10000" y="120000"/>
                </a:cubicBezTo>
                <a:cubicBezTo>
                  <a:pt x="15511" y="120000"/>
                  <a:pt x="20000" y="115511"/>
                  <a:pt x="20000" y="110000"/>
                </a:cubicBezTo>
                <a:cubicBezTo>
                  <a:pt x="20000" y="107966"/>
                  <a:pt x="19383" y="106077"/>
                  <a:pt x="18333" y="104494"/>
                </a:cubicBezTo>
                <a:lnTo>
                  <a:pt x="53933" y="68894"/>
                </a:lnTo>
                <a:cubicBezTo>
                  <a:pt x="57750" y="72077"/>
                  <a:pt x="62655" y="74000"/>
                  <a:pt x="68000" y="74000"/>
                </a:cubicBezTo>
                <a:lnTo>
                  <a:pt x="68000" y="100200"/>
                </a:lnTo>
                <a:cubicBezTo>
                  <a:pt x="63438" y="101133"/>
                  <a:pt x="60000" y="105172"/>
                  <a:pt x="60000" y="110000"/>
                </a:cubicBezTo>
                <a:cubicBezTo>
                  <a:pt x="60000" y="115511"/>
                  <a:pt x="64488" y="120000"/>
                  <a:pt x="70000" y="120000"/>
                </a:cubicBezTo>
                <a:cubicBezTo>
                  <a:pt x="75511" y="120000"/>
                  <a:pt x="80000" y="115511"/>
                  <a:pt x="80000" y="110000"/>
                </a:cubicBezTo>
                <a:cubicBezTo>
                  <a:pt x="80000" y="105172"/>
                  <a:pt x="76561" y="101133"/>
                  <a:pt x="72000" y="100200"/>
                </a:cubicBezTo>
                <a:lnTo>
                  <a:pt x="72000" y="73616"/>
                </a:lnTo>
                <a:cubicBezTo>
                  <a:pt x="78333" y="72450"/>
                  <a:pt x="83705" y="68561"/>
                  <a:pt x="86894" y="63211"/>
                </a:cubicBezTo>
                <a:lnTo>
                  <a:pt x="100322" y="69605"/>
                </a:lnTo>
                <a:cubicBezTo>
                  <a:pt x="100133" y="70377"/>
                  <a:pt x="100000" y="71172"/>
                  <a:pt x="100000" y="72000"/>
                </a:cubicBezTo>
                <a:cubicBezTo>
                  <a:pt x="100000" y="77511"/>
                  <a:pt x="104488" y="82000"/>
                  <a:pt x="110000" y="82000"/>
                </a:cubicBezTo>
                <a:cubicBezTo>
                  <a:pt x="115511" y="82000"/>
                  <a:pt x="120000" y="77511"/>
                  <a:pt x="120000" y="72000"/>
                </a:cubicBezTo>
                <a:cubicBezTo>
                  <a:pt x="120000" y="66488"/>
                  <a:pt x="115511" y="62000"/>
                  <a:pt x="110000" y="62000"/>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86868"/>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1204" name="Google Shape;1204;p108"/>
          <p:cNvSpPr/>
          <p:nvPr/>
        </p:nvSpPr>
        <p:spPr>
          <a:xfrm>
            <a:off x="2414700" y="2232471"/>
            <a:ext cx="5998500" cy="55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Roboto"/>
              <a:ea typeface="Roboto"/>
              <a:cs typeface="Roboto"/>
              <a:sym typeface="Roboto"/>
            </a:endParaRPr>
          </a:p>
        </p:txBody>
      </p:sp>
      <p:sp>
        <p:nvSpPr>
          <p:cNvPr id="1205" name="Google Shape;1205;p108"/>
          <p:cNvSpPr/>
          <p:nvPr/>
        </p:nvSpPr>
        <p:spPr>
          <a:xfrm>
            <a:off x="2414700" y="3304463"/>
            <a:ext cx="5998500" cy="55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GCP Template">
  <a:themeElements>
    <a:clrScheme name="GCP template">
      <a:dk1>
        <a:srgbClr val="000000"/>
      </a:dk1>
      <a:lt1>
        <a:srgbClr val="FFFFFF"/>
      </a:lt1>
      <a:dk2>
        <a:srgbClr val="080808"/>
      </a:dk2>
      <a:lt2>
        <a:srgbClr val="F8F8F8"/>
      </a:lt2>
      <a:accent1>
        <a:srgbClr val="4285F4"/>
      </a:accent1>
      <a:accent2>
        <a:srgbClr val="D02D2A"/>
      </a:accent2>
      <a:accent3>
        <a:srgbClr val="F0A608"/>
      </a:accent3>
      <a:accent4>
        <a:srgbClr val="0F9D58"/>
      </a:accent4>
      <a:accent5>
        <a:srgbClr val="254A89"/>
      </a:accent5>
      <a:accent6>
        <a:srgbClr val="D34836"/>
      </a:accent6>
      <a:hlink>
        <a:srgbClr val="4285F4"/>
      </a:hlink>
      <a:folHlink>
        <a:srgbClr val="254A8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pigee Google Cloud Template">
  <a:themeElements>
    <a:clrScheme name="Apigee">
      <a:dk1>
        <a:srgbClr val="494B4C"/>
      </a:dk1>
      <a:lt1>
        <a:srgbClr val="FFFFFF"/>
      </a:lt1>
      <a:dk2>
        <a:srgbClr val="6E6D71"/>
      </a:dk2>
      <a:lt2>
        <a:srgbClr val="EBEBEB"/>
      </a:lt2>
      <a:accent1>
        <a:srgbClr val="DD3303"/>
      </a:accent1>
      <a:accent2>
        <a:srgbClr val="F76908"/>
      </a:accent2>
      <a:accent3>
        <a:srgbClr val="FFA608"/>
      </a:accent3>
      <a:accent4>
        <a:srgbClr val="FFD550"/>
      </a:accent4>
      <a:accent5>
        <a:srgbClr val="1568BA"/>
      </a:accent5>
      <a:accent6>
        <a:srgbClr val="0B9BD3"/>
      </a:accent6>
      <a:hlink>
        <a:srgbClr val="1568BA"/>
      </a:hlink>
      <a:folHlink>
        <a:srgbClr val="0B9BD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